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1" r:id="rId1"/>
    <p:sldMasterId id="2147483672" r:id="rId2"/>
  </p:sldMasterIdLst>
  <p:notesMasterIdLst>
    <p:notesMasterId r:id="rId12"/>
  </p:notesMasterIdLst>
  <p:sldIdLst>
    <p:sldId id="256" r:id="rId3"/>
    <p:sldId id="392" r:id="rId4"/>
    <p:sldId id="393" r:id="rId5"/>
    <p:sldId id="394" r:id="rId6"/>
    <p:sldId id="395" r:id="rId7"/>
    <p:sldId id="397" r:id="rId8"/>
    <p:sldId id="398" r:id="rId9"/>
    <p:sldId id="399" r:id="rId10"/>
    <p:sldId id="391" r:id="rId11"/>
  </p:sldIdLst>
  <p:sldSz cx="9144000" cy="5143500" type="screen16x9"/>
  <p:notesSz cx="7010400" cy="92964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305" autoAdjust="0"/>
  </p:normalViewPr>
  <p:slideViewPr>
    <p:cSldViewPr snapToGrid="0">
      <p:cViewPr varScale="1">
        <p:scale>
          <a:sx n="83" d="100"/>
          <a:sy n="83" d="100"/>
        </p:scale>
        <p:origin x="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371C8-3D70-454E-A652-037BAB72673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CADC2-7E84-4A66-945D-47555ABDB3DF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0" i="0" dirty="0"/>
            <a:t>„Defining Emotional Education”</a:t>
          </a:r>
          <a:endParaRPr lang="en-US" dirty="0"/>
        </a:p>
      </dgm:t>
    </dgm:pt>
    <dgm:pt modelId="{54E5AD8F-8B66-4041-BC90-C8979D172CA9}" type="sibTrans" cxnId="{4745B15C-F29C-4431-B42A-E5FC6F716D7C}">
      <dgm:prSet/>
      <dgm:spPr/>
      <dgm:t>
        <a:bodyPr/>
        <a:lstStyle/>
        <a:p>
          <a:endParaRPr lang="en-US"/>
        </a:p>
      </dgm:t>
    </dgm:pt>
    <dgm:pt modelId="{B6BE356F-C2B5-4021-95C9-532FC3E529C6}" type="parTrans" cxnId="{4745B15C-F29C-4431-B42A-E5FC6F716D7C}">
      <dgm:prSet/>
      <dgm:spPr/>
      <dgm:t>
        <a:bodyPr/>
        <a:lstStyle/>
        <a:p>
          <a:endParaRPr lang="en-US"/>
        </a:p>
      </dgm:t>
    </dgm:pt>
    <dgm:pt modelId="{DB3A2D35-849C-4083-B063-D46E2FD088B1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0" i="0" dirty="0"/>
            <a:t>„Wellbeing and Happiness in Schools”</a:t>
          </a:r>
          <a:endParaRPr lang="en-US" dirty="0"/>
        </a:p>
      </dgm:t>
    </dgm:pt>
    <dgm:pt modelId="{0137A162-87BC-42B6-A7F7-E1373013F4A8}" type="sibTrans" cxnId="{18D12A90-622B-46CF-8AC9-EF7081718BAD}">
      <dgm:prSet/>
      <dgm:spPr/>
      <dgm:t>
        <a:bodyPr/>
        <a:lstStyle/>
        <a:p>
          <a:endParaRPr lang="en-US"/>
        </a:p>
      </dgm:t>
    </dgm:pt>
    <dgm:pt modelId="{B29D99CE-FEA7-4EAA-81D8-99DB2BB6CEA7}" type="parTrans" cxnId="{18D12A90-622B-46CF-8AC9-EF7081718BAD}">
      <dgm:prSet/>
      <dgm:spPr/>
      <dgm:t>
        <a:bodyPr/>
        <a:lstStyle/>
        <a:p>
          <a:endParaRPr lang="en-US"/>
        </a:p>
      </dgm:t>
    </dgm:pt>
    <dgm:pt modelId="{997023EA-98BB-4269-8622-BDBDC90911CE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0" i="0" dirty="0"/>
            <a:t>„Goals of Education”</a:t>
          </a:r>
          <a:endParaRPr lang="en-US" dirty="0"/>
        </a:p>
      </dgm:t>
    </dgm:pt>
    <dgm:pt modelId="{26A79019-0A50-47AF-8FBF-8DAB5DEEB1A5}" type="sibTrans" cxnId="{B9CF0DF6-241D-4D6C-ACED-D73CF7800BC3}">
      <dgm:prSet/>
      <dgm:spPr/>
      <dgm:t>
        <a:bodyPr/>
        <a:lstStyle/>
        <a:p>
          <a:endParaRPr lang="en-US"/>
        </a:p>
      </dgm:t>
    </dgm:pt>
    <dgm:pt modelId="{29814210-6102-4C99-BC75-DB0FADE82237}" type="parTrans" cxnId="{B9CF0DF6-241D-4D6C-ACED-D73CF7800BC3}">
      <dgm:prSet/>
      <dgm:spPr/>
      <dgm:t>
        <a:bodyPr/>
        <a:lstStyle/>
        <a:p>
          <a:endParaRPr lang="en-US"/>
        </a:p>
      </dgm:t>
    </dgm:pt>
    <dgm:pt modelId="{4A08CBF5-ABB9-46E6-A210-B10747E5B999}" type="pres">
      <dgm:prSet presAssocID="{688371C8-3D70-454E-A652-037BAB72673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B535668-BC5A-43C0-9A75-2050EBB55025}" type="pres">
      <dgm:prSet presAssocID="{997023EA-98BB-4269-8622-BDBDC90911CE}" presName="composite" presStyleCnt="0">
        <dgm:presLayoutVars>
          <dgm:chMax val="1"/>
          <dgm:chPref val="1"/>
        </dgm:presLayoutVars>
      </dgm:prSet>
      <dgm:spPr/>
    </dgm:pt>
    <dgm:pt modelId="{FCAF6334-52B9-4723-8F29-91502356A996}" type="pres">
      <dgm:prSet presAssocID="{997023EA-98BB-4269-8622-BDBDC90911CE}" presName="Accent" presStyleLbl="trAlignAcc1" presStyleIdx="0" presStyleCnt="3" custLinFactNeighborX="-566" custLinFactNeighborY="-722">
        <dgm:presLayoutVars>
          <dgm:chMax val="0"/>
          <dgm:chPref val="0"/>
        </dgm:presLayoutVars>
      </dgm:prSet>
      <dgm:spPr/>
    </dgm:pt>
    <dgm:pt modelId="{4E192D9B-71DF-487D-AE02-E15DEA8251A3}" type="pres">
      <dgm:prSet presAssocID="{997023EA-98BB-4269-8622-BDBDC90911CE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14EFC2D-21F4-47B2-8935-E3A46312AC09}" type="pres">
      <dgm:prSet presAssocID="{997023EA-98BB-4269-8622-BDBDC90911CE}" presName="ChildComposite" presStyleCnt="0"/>
      <dgm:spPr/>
    </dgm:pt>
    <dgm:pt modelId="{8F836A5B-57B1-42B7-BD6D-47A6B39793E6}" type="pres">
      <dgm:prSet presAssocID="{997023EA-98BB-4269-8622-BDBDC90911C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03B3913-175B-4419-9243-7AAD15C2B5F2}" type="pres">
      <dgm:prSet presAssocID="{997023EA-98BB-4269-8622-BDBDC90911CE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988FC-0755-43A7-9357-01C56C4EF3E3}" type="pres">
      <dgm:prSet presAssocID="{26A79019-0A50-47AF-8FBF-8DAB5DEEB1A5}" presName="sibTrans" presStyleCnt="0"/>
      <dgm:spPr/>
    </dgm:pt>
    <dgm:pt modelId="{A330ABDD-192B-4926-AD66-C36C01742372}" type="pres">
      <dgm:prSet presAssocID="{DB3A2D35-849C-4083-B063-D46E2FD088B1}" presName="composite" presStyleCnt="0">
        <dgm:presLayoutVars>
          <dgm:chMax val="1"/>
          <dgm:chPref val="1"/>
        </dgm:presLayoutVars>
      </dgm:prSet>
      <dgm:spPr/>
    </dgm:pt>
    <dgm:pt modelId="{F5BDE5EB-DC11-4A56-9375-CC81C31C5448}" type="pres">
      <dgm:prSet presAssocID="{DB3A2D35-849C-4083-B063-D46E2FD088B1}" presName="Accent" presStyleLbl="trAlignAcc1" presStyleIdx="1" presStyleCnt="3">
        <dgm:presLayoutVars>
          <dgm:chMax val="0"/>
          <dgm:chPref val="0"/>
        </dgm:presLayoutVars>
      </dgm:prSet>
      <dgm:spPr/>
    </dgm:pt>
    <dgm:pt modelId="{B348E5DF-D6F3-4FD4-926F-C64CB132B60C}" type="pres">
      <dgm:prSet presAssocID="{DB3A2D35-849C-4083-B063-D46E2FD088B1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FBD5D92-F007-4A99-AAFB-61F0252A29CA}" type="pres">
      <dgm:prSet presAssocID="{DB3A2D35-849C-4083-B063-D46E2FD088B1}" presName="ChildComposite" presStyleCnt="0"/>
      <dgm:spPr/>
    </dgm:pt>
    <dgm:pt modelId="{0B3AB542-14A0-4CDB-BAD2-E62A7D97BDE9}" type="pres">
      <dgm:prSet presAssocID="{DB3A2D35-849C-4083-B063-D46E2FD088B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5C0BBE8-80B5-4DD5-9574-D638A2F20D77}" type="pres">
      <dgm:prSet presAssocID="{DB3A2D35-849C-4083-B063-D46E2FD088B1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F1C91-4538-468E-B22E-F631DA81B9F1}" type="pres">
      <dgm:prSet presAssocID="{0137A162-87BC-42B6-A7F7-E1373013F4A8}" presName="sibTrans" presStyleCnt="0"/>
      <dgm:spPr/>
    </dgm:pt>
    <dgm:pt modelId="{14A4B314-6C6C-44C9-A914-C8EF88D88627}" type="pres">
      <dgm:prSet presAssocID="{B33CADC2-7E84-4A66-945D-47555ABDB3DF}" presName="composite" presStyleCnt="0">
        <dgm:presLayoutVars>
          <dgm:chMax val="1"/>
          <dgm:chPref val="1"/>
        </dgm:presLayoutVars>
      </dgm:prSet>
      <dgm:spPr/>
    </dgm:pt>
    <dgm:pt modelId="{47ECA6E7-7AD9-4DFA-8D4C-B68198ED241F}" type="pres">
      <dgm:prSet presAssocID="{B33CADC2-7E84-4A66-945D-47555ABDB3DF}" presName="Accent" presStyleLbl="trAlignAcc1" presStyleIdx="2" presStyleCnt="3" custLinFactNeighborX="-1018" custLinFactNeighborY="-3534">
        <dgm:presLayoutVars>
          <dgm:chMax val="0"/>
          <dgm:chPref val="0"/>
        </dgm:presLayoutVars>
      </dgm:prSet>
      <dgm:spPr/>
    </dgm:pt>
    <dgm:pt modelId="{794EDFD4-A7B4-4DB3-97E0-8E8D5A4F897E}" type="pres">
      <dgm:prSet presAssocID="{B33CADC2-7E84-4A66-945D-47555ABDB3DF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E801AF7-76E7-4D8C-BD95-00F82B77CB02}" type="pres">
      <dgm:prSet presAssocID="{B33CADC2-7E84-4A66-945D-47555ABDB3DF}" presName="ChildComposite" presStyleCnt="0"/>
      <dgm:spPr/>
    </dgm:pt>
    <dgm:pt modelId="{D11168B0-36E1-4F7F-8239-797F247D01A5}" type="pres">
      <dgm:prSet presAssocID="{B33CADC2-7E84-4A66-945D-47555ABDB3D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126EE0D-0F47-461E-9FA1-C58C23368D0A}" type="pres">
      <dgm:prSet presAssocID="{B33CADC2-7E84-4A66-945D-47555ABDB3D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080B3-3B84-4ADD-889F-606A18DC3324}" type="presOf" srcId="{DB3A2D35-849C-4083-B063-D46E2FD088B1}" destId="{45C0BBE8-80B5-4DD5-9574-D638A2F20D77}" srcOrd="0" destOrd="0" presId="urn:microsoft.com/office/officeart/2008/layout/CaptionedPictures"/>
    <dgm:cxn modelId="{4926FFAA-8AF2-4526-9578-58FA04BF5A90}" type="presOf" srcId="{688371C8-3D70-454E-A652-037BAB726737}" destId="{4A08CBF5-ABB9-46E6-A210-B10747E5B999}" srcOrd="0" destOrd="0" presId="urn:microsoft.com/office/officeart/2008/layout/CaptionedPictures"/>
    <dgm:cxn modelId="{4745B15C-F29C-4431-B42A-E5FC6F716D7C}" srcId="{688371C8-3D70-454E-A652-037BAB726737}" destId="{B33CADC2-7E84-4A66-945D-47555ABDB3DF}" srcOrd="2" destOrd="0" parTransId="{B6BE356F-C2B5-4021-95C9-532FC3E529C6}" sibTransId="{54E5AD8F-8B66-4041-BC90-C8979D172CA9}"/>
    <dgm:cxn modelId="{18D12A90-622B-46CF-8AC9-EF7081718BAD}" srcId="{688371C8-3D70-454E-A652-037BAB726737}" destId="{DB3A2D35-849C-4083-B063-D46E2FD088B1}" srcOrd="1" destOrd="0" parTransId="{B29D99CE-FEA7-4EAA-81D8-99DB2BB6CEA7}" sibTransId="{0137A162-87BC-42B6-A7F7-E1373013F4A8}"/>
    <dgm:cxn modelId="{0774384B-C9EC-4877-95E1-0DE63B228727}" type="presOf" srcId="{997023EA-98BB-4269-8622-BDBDC90911CE}" destId="{B03B3913-175B-4419-9243-7AAD15C2B5F2}" srcOrd="0" destOrd="0" presId="urn:microsoft.com/office/officeart/2008/layout/CaptionedPictures"/>
    <dgm:cxn modelId="{704A61E6-5740-40A7-9C0E-BF4D797660B9}" type="presOf" srcId="{B33CADC2-7E84-4A66-945D-47555ABDB3DF}" destId="{7126EE0D-0F47-461E-9FA1-C58C23368D0A}" srcOrd="0" destOrd="0" presId="urn:microsoft.com/office/officeart/2008/layout/CaptionedPictures"/>
    <dgm:cxn modelId="{B9CF0DF6-241D-4D6C-ACED-D73CF7800BC3}" srcId="{688371C8-3D70-454E-A652-037BAB726737}" destId="{997023EA-98BB-4269-8622-BDBDC90911CE}" srcOrd="0" destOrd="0" parTransId="{29814210-6102-4C99-BC75-DB0FADE82237}" sibTransId="{26A79019-0A50-47AF-8FBF-8DAB5DEEB1A5}"/>
    <dgm:cxn modelId="{807F26BF-5338-4546-AE0E-96C09AB45450}" type="presParOf" srcId="{4A08CBF5-ABB9-46E6-A210-B10747E5B999}" destId="{9B535668-BC5A-43C0-9A75-2050EBB55025}" srcOrd="0" destOrd="0" presId="urn:microsoft.com/office/officeart/2008/layout/CaptionedPictures"/>
    <dgm:cxn modelId="{719CBE82-999E-4ECA-A988-FECF972CFD83}" type="presParOf" srcId="{9B535668-BC5A-43C0-9A75-2050EBB55025}" destId="{FCAF6334-52B9-4723-8F29-91502356A996}" srcOrd="0" destOrd="0" presId="urn:microsoft.com/office/officeart/2008/layout/CaptionedPictures"/>
    <dgm:cxn modelId="{48B83F51-8BE4-4A30-8D38-49AD2BEF5DED}" type="presParOf" srcId="{9B535668-BC5A-43C0-9A75-2050EBB55025}" destId="{4E192D9B-71DF-487D-AE02-E15DEA8251A3}" srcOrd="1" destOrd="0" presId="urn:microsoft.com/office/officeart/2008/layout/CaptionedPictures"/>
    <dgm:cxn modelId="{EE1E80E8-978C-45F9-AE41-2A8846E598BB}" type="presParOf" srcId="{9B535668-BC5A-43C0-9A75-2050EBB55025}" destId="{C14EFC2D-21F4-47B2-8935-E3A46312AC09}" srcOrd="2" destOrd="0" presId="urn:microsoft.com/office/officeart/2008/layout/CaptionedPictures"/>
    <dgm:cxn modelId="{1D614120-CE3D-4320-91C9-3D65957D2ECC}" type="presParOf" srcId="{C14EFC2D-21F4-47B2-8935-E3A46312AC09}" destId="{8F836A5B-57B1-42B7-BD6D-47A6B39793E6}" srcOrd="0" destOrd="0" presId="urn:microsoft.com/office/officeart/2008/layout/CaptionedPictures"/>
    <dgm:cxn modelId="{4B32A2D4-85D3-4784-B8F8-AB443C9D49B1}" type="presParOf" srcId="{C14EFC2D-21F4-47B2-8935-E3A46312AC09}" destId="{B03B3913-175B-4419-9243-7AAD15C2B5F2}" srcOrd="1" destOrd="0" presId="urn:microsoft.com/office/officeart/2008/layout/CaptionedPictures"/>
    <dgm:cxn modelId="{C5801502-2CD1-409C-B384-E64E69EDB656}" type="presParOf" srcId="{4A08CBF5-ABB9-46E6-A210-B10747E5B999}" destId="{CEE988FC-0755-43A7-9357-01C56C4EF3E3}" srcOrd="1" destOrd="0" presId="urn:microsoft.com/office/officeart/2008/layout/CaptionedPictures"/>
    <dgm:cxn modelId="{AE4D470A-A91B-4489-A613-87699D3782C1}" type="presParOf" srcId="{4A08CBF5-ABB9-46E6-A210-B10747E5B999}" destId="{A330ABDD-192B-4926-AD66-C36C01742372}" srcOrd="2" destOrd="0" presId="urn:microsoft.com/office/officeart/2008/layout/CaptionedPictures"/>
    <dgm:cxn modelId="{ACB30580-86B1-457B-BB39-D67D8837D5CE}" type="presParOf" srcId="{A330ABDD-192B-4926-AD66-C36C01742372}" destId="{F5BDE5EB-DC11-4A56-9375-CC81C31C5448}" srcOrd="0" destOrd="0" presId="urn:microsoft.com/office/officeart/2008/layout/CaptionedPictures"/>
    <dgm:cxn modelId="{401E2DB1-9E4E-45BC-AF59-037CE12FB8BC}" type="presParOf" srcId="{A330ABDD-192B-4926-AD66-C36C01742372}" destId="{B348E5DF-D6F3-4FD4-926F-C64CB132B60C}" srcOrd="1" destOrd="0" presId="urn:microsoft.com/office/officeart/2008/layout/CaptionedPictures"/>
    <dgm:cxn modelId="{C4D436AC-35BC-4EE6-8D05-5E55B0363138}" type="presParOf" srcId="{A330ABDD-192B-4926-AD66-C36C01742372}" destId="{4FBD5D92-F007-4A99-AAFB-61F0252A29CA}" srcOrd="2" destOrd="0" presId="urn:microsoft.com/office/officeart/2008/layout/CaptionedPictures"/>
    <dgm:cxn modelId="{1958A2D2-1A8E-4F7E-8A32-4FD4D566F5B5}" type="presParOf" srcId="{4FBD5D92-F007-4A99-AAFB-61F0252A29CA}" destId="{0B3AB542-14A0-4CDB-BAD2-E62A7D97BDE9}" srcOrd="0" destOrd="0" presId="urn:microsoft.com/office/officeart/2008/layout/CaptionedPictures"/>
    <dgm:cxn modelId="{28759E13-6B98-458A-9B92-C06D490395FE}" type="presParOf" srcId="{4FBD5D92-F007-4A99-AAFB-61F0252A29CA}" destId="{45C0BBE8-80B5-4DD5-9574-D638A2F20D77}" srcOrd="1" destOrd="0" presId="urn:microsoft.com/office/officeart/2008/layout/CaptionedPictures"/>
    <dgm:cxn modelId="{63D1D42C-9DAC-40ED-90E6-08D26C306A94}" type="presParOf" srcId="{4A08CBF5-ABB9-46E6-A210-B10747E5B999}" destId="{C28F1C91-4538-468E-B22E-F631DA81B9F1}" srcOrd="3" destOrd="0" presId="urn:microsoft.com/office/officeart/2008/layout/CaptionedPictures"/>
    <dgm:cxn modelId="{8B003D34-B111-41D8-885E-EC8C868AAE61}" type="presParOf" srcId="{4A08CBF5-ABB9-46E6-A210-B10747E5B999}" destId="{14A4B314-6C6C-44C9-A914-C8EF88D88627}" srcOrd="4" destOrd="0" presId="urn:microsoft.com/office/officeart/2008/layout/CaptionedPictures"/>
    <dgm:cxn modelId="{2338252F-BD38-4A6F-8142-E42324BFB680}" type="presParOf" srcId="{14A4B314-6C6C-44C9-A914-C8EF88D88627}" destId="{47ECA6E7-7AD9-4DFA-8D4C-B68198ED241F}" srcOrd="0" destOrd="0" presId="urn:microsoft.com/office/officeart/2008/layout/CaptionedPictures"/>
    <dgm:cxn modelId="{6C2121DD-6F99-43D5-B933-17BDF564F5F9}" type="presParOf" srcId="{14A4B314-6C6C-44C9-A914-C8EF88D88627}" destId="{794EDFD4-A7B4-4DB3-97E0-8E8D5A4F897E}" srcOrd="1" destOrd="0" presId="urn:microsoft.com/office/officeart/2008/layout/CaptionedPictures"/>
    <dgm:cxn modelId="{98229FAF-F655-4734-9BD9-9B6BFEC26849}" type="presParOf" srcId="{14A4B314-6C6C-44C9-A914-C8EF88D88627}" destId="{7E801AF7-76E7-4D8C-BD95-00F82B77CB02}" srcOrd="2" destOrd="0" presId="urn:microsoft.com/office/officeart/2008/layout/CaptionedPictures"/>
    <dgm:cxn modelId="{8D4F10E1-7B45-46DE-9E4E-621E04D66A82}" type="presParOf" srcId="{7E801AF7-76E7-4D8C-BD95-00F82B77CB02}" destId="{D11168B0-36E1-4F7F-8239-797F247D01A5}" srcOrd="0" destOrd="0" presId="urn:microsoft.com/office/officeart/2008/layout/CaptionedPictures"/>
    <dgm:cxn modelId="{96C9A602-B7B2-4308-9CD5-FF7698DBEBE1}" type="presParOf" srcId="{7E801AF7-76E7-4D8C-BD95-00F82B77CB02}" destId="{7126EE0D-0F47-461E-9FA1-C58C23368D0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B98B9-DED4-4860-918D-9AEA98EFE23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DCF705-271F-42CD-B44C-38F4CA75C970}">
      <dgm:prSet phldrT="[Text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„Understanding Emotions: Basic &amp; Secondary Feelings, Stress Effects on Learning”</a:t>
          </a:r>
          <a:endParaRPr lang="en-US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A1863-9743-4005-922F-63894E2385FE}" type="parTrans" cxnId="{2B093192-32A4-4945-98D4-C73FFBD0300A}">
      <dgm:prSet/>
      <dgm:spPr/>
      <dgm:t>
        <a:bodyPr/>
        <a:lstStyle/>
        <a:p>
          <a:endParaRPr lang="en-US"/>
        </a:p>
      </dgm:t>
    </dgm:pt>
    <dgm:pt modelId="{963FBBB8-4CDB-4409-BDE4-898189D61228}" type="sibTrans" cxnId="{2B093192-32A4-4945-98D4-C73FFBD0300A}">
      <dgm:prSet/>
      <dgm:spPr/>
      <dgm:t>
        <a:bodyPr/>
        <a:lstStyle/>
        <a:p>
          <a:endParaRPr lang="en-US"/>
        </a:p>
      </dgm:t>
    </dgm:pt>
    <dgm:pt modelId="{7DDF4883-7974-411E-B57E-9EDF3C3FD209}">
      <dgm:prSet phldrT="[Text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</a:rPr>
            <a:t>„Strategies to Reduce Stress, Bullying and Dropout Rates”</a:t>
          </a:r>
          <a:endParaRPr lang="en-US" sz="1200" b="1" dirty="0">
            <a:solidFill>
              <a:schemeClr val="tx1"/>
            </a:solidFill>
          </a:endParaRPr>
        </a:p>
      </dgm:t>
    </dgm:pt>
    <dgm:pt modelId="{32615160-47F6-4042-A9C1-DDA52A394EAF}" type="parTrans" cxnId="{E80E700D-ED8C-4F5C-9CB8-14FB89E70640}">
      <dgm:prSet/>
      <dgm:spPr/>
      <dgm:t>
        <a:bodyPr/>
        <a:lstStyle/>
        <a:p>
          <a:endParaRPr lang="en-US"/>
        </a:p>
      </dgm:t>
    </dgm:pt>
    <dgm:pt modelId="{72E712D1-ADC1-415E-ABBD-7D7A45116BC6}" type="sibTrans" cxnId="{E80E700D-ED8C-4F5C-9CB8-14FB89E70640}">
      <dgm:prSet/>
      <dgm:spPr/>
      <dgm:t>
        <a:bodyPr/>
        <a:lstStyle/>
        <a:p>
          <a:endParaRPr lang="en-US"/>
        </a:p>
      </dgm:t>
    </dgm:pt>
    <dgm:pt modelId="{09F2319A-37FC-4A52-BA95-7603687203E8}">
      <dgm:prSet phldrT="[Text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</a:rPr>
            <a:t>„Tools to Build Emotional </a:t>
          </a:r>
          <a:r>
            <a:rPr lang="en-US" sz="1200" b="1" i="0" dirty="0" err="1">
              <a:solidFill>
                <a:schemeClr val="tx1"/>
              </a:solidFill>
            </a:rPr>
            <a:t>Welbeing</a:t>
          </a:r>
          <a:r>
            <a:rPr lang="en-US" sz="1200" b="1" i="0" dirty="0">
              <a:solidFill>
                <a:schemeClr val="tx1"/>
              </a:solidFill>
            </a:rPr>
            <a:t>: Mood Meter &amp; Positive Emotions”</a:t>
          </a:r>
          <a:endParaRPr lang="en-US" sz="1200" b="1" dirty="0">
            <a:solidFill>
              <a:schemeClr val="tx1"/>
            </a:solidFill>
          </a:endParaRPr>
        </a:p>
      </dgm:t>
    </dgm:pt>
    <dgm:pt modelId="{7D63258C-2DD5-446A-9950-6D05B11CE1BE}" type="parTrans" cxnId="{3E3F88B7-FF27-4722-BDAE-68720B3DA6C5}">
      <dgm:prSet/>
      <dgm:spPr/>
      <dgm:t>
        <a:bodyPr/>
        <a:lstStyle/>
        <a:p>
          <a:endParaRPr lang="en-US"/>
        </a:p>
      </dgm:t>
    </dgm:pt>
    <dgm:pt modelId="{FC6DFB21-5C3D-4C9B-9E59-FC6515553848}" type="sibTrans" cxnId="{3E3F88B7-FF27-4722-BDAE-68720B3DA6C5}">
      <dgm:prSet/>
      <dgm:spPr/>
      <dgm:t>
        <a:bodyPr/>
        <a:lstStyle/>
        <a:p>
          <a:endParaRPr lang="en-US"/>
        </a:p>
      </dgm:t>
    </dgm:pt>
    <dgm:pt modelId="{C713E663-F9BF-461E-AEC2-FA67D8011570}" type="pres">
      <dgm:prSet presAssocID="{2FEB98B9-DED4-4860-918D-9AEA98EFE2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4CA570-CF42-4D74-B791-321BD2C8C5D1}" type="pres">
      <dgm:prSet presAssocID="{F6DCF705-271F-42CD-B44C-38F4CA75C970}" presName="composite" presStyleCnt="0"/>
      <dgm:spPr/>
    </dgm:pt>
    <dgm:pt modelId="{35586CFC-8C4C-44DF-B642-E38352BEF553}" type="pres">
      <dgm:prSet presAssocID="{F6DCF705-271F-42CD-B44C-38F4CA75C970}" presName="ParentText" presStyleLbl="node1" presStyleIdx="0" presStyleCnt="3" custScaleX="152118" custScaleY="371552" custLinFactY="-100000" custLinFactNeighborX="5622" custLinFactNeighborY="-1587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0EF74-D172-46B1-8839-E25F7C8B3AF7}" type="pres">
      <dgm:prSet presAssocID="{F6DCF705-271F-42CD-B44C-38F4CA75C970}" presName="Image" presStyleLbl="bgImgPlace1" presStyleIdx="0" presStyleCnt="3" custScaleX="157487" custScaleY="180035" custLinFactNeighborX="4544" custLinFactNeighborY="230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423D49E3-6DCA-46CC-BEA0-93BF3477E86F}" type="pres">
      <dgm:prSet presAssocID="{F6DCF705-271F-42CD-B44C-38F4CA75C970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DC7CA47-07EF-4F1B-BC9C-CC383CB1A581}" type="pres">
      <dgm:prSet presAssocID="{963FBBB8-4CDB-4409-BDE4-898189D61228}" presName="sibTrans" presStyleCnt="0"/>
      <dgm:spPr/>
    </dgm:pt>
    <dgm:pt modelId="{50C34A1F-509D-4FAA-87B1-2A226DC35C06}" type="pres">
      <dgm:prSet presAssocID="{7DDF4883-7974-411E-B57E-9EDF3C3FD209}" presName="composite" presStyleCnt="0"/>
      <dgm:spPr/>
    </dgm:pt>
    <dgm:pt modelId="{B93816AC-D876-4030-A3B7-EB42D7B6331F}" type="pres">
      <dgm:prSet presAssocID="{7DDF4883-7974-411E-B57E-9EDF3C3FD209}" presName="ParentText" presStyleLbl="node1" presStyleIdx="1" presStyleCnt="3" custScaleX="168924" custScaleY="405504" custLinFactY="-100000" custLinFactNeighborX="-2555" custLinFactNeighborY="-1560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D2E28-4D1A-4BAD-9E52-A8399C9AC3FA}" type="pres">
      <dgm:prSet presAssocID="{7DDF4883-7974-411E-B57E-9EDF3C3FD209}" presName="Image" presStyleLbl="bgImgPlace1" presStyleIdx="1" presStyleCnt="3" custScaleX="173425" custScaleY="179915" custLinFactNeighborX="-3004" custLinFactNeighborY="252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3D60DC0-1717-4488-BCB9-C2E38D372B5D}" type="pres">
      <dgm:prSet presAssocID="{7DDF4883-7974-411E-B57E-9EDF3C3FD209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08A2C25-26CB-4EC3-AA76-0F84066E7E2B}" type="pres">
      <dgm:prSet presAssocID="{72E712D1-ADC1-415E-ABBD-7D7A45116BC6}" presName="sibTrans" presStyleCnt="0"/>
      <dgm:spPr/>
    </dgm:pt>
    <dgm:pt modelId="{791EB5F1-A9E8-45DF-87AE-8E30C422F497}" type="pres">
      <dgm:prSet presAssocID="{09F2319A-37FC-4A52-BA95-7603687203E8}" presName="composite" presStyleCnt="0"/>
      <dgm:spPr/>
    </dgm:pt>
    <dgm:pt modelId="{9D83C5B5-1872-4B20-A608-D84F14C00236}" type="pres">
      <dgm:prSet presAssocID="{09F2319A-37FC-4A52-BA95-7603687203E8}" presName="ParentText" presStyleLbl="node1" presStyleIdx="2" presStyleCnt="3" custScaleX="163908" custScaleY="395416" custLinFactY="-100000" custLinFactNeighborX="-5389" custLinFactNeighborY="-1627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2F667-DE84-4589-9C9D-45B49AE33157}" type="pres">
      <dgm:prSet presAssocID="{09F2319A-37FC-4A52-BA95-7603687203E8}" presName="Image" presStyleLbl="bgImgPlace1" presStyleIdx="2" presStyleCnt="3" custScaleX="162641" custScaleY="179382" custLinFactNeighborX="-6108" custLinFactNeighborY="271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8A508AA-6DF5-4751-8E79-A3254FA40288}" type="pres">
      <dgm:prSet presAssocID="{09F2319A-37FC-4A52-BA95-7603687203E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B43895E-637C-47B0-9217-0ACE573A10E2}" type="presOf" srcId="{2FEB98B9-DED4-4860-918D-9AEA98EFE23E}" destId="{C713E663-F9BF-461E-AEC2-FA67D8011570}" srcOrd="0" destOrd="0" presId="urn:microsoft.com/office/officeart/2008/layout/TitledPictureBlocks"/>
    <dgm:cxn modelId="{E80E700D-ED8C-4F5C-9CB8-14FB89E70640}" srcId="{2FEB98B9-DED4-4860-918D-9AEA98EFE23E}" destId="{7DDF4883-7974-411E-B57E-9EDF3C3FD209}" srcOrd="1" destOrd="0" parTransId="{32615160-47F6-4042-A9C1-DDA52A394EAF}" sibTransId="{72E712D1-ADC1-415E-ABBD-7D7A45116BC6}"/>
    <dgm:cxn modelId="{3E3F88B7-FF27-4722-BDAE-68720B3DA6C5}" srcId="{2FEB98B9-DED4-4860-918D-9AEA98EFE23E}" destId="{09F2319A-37FC-4A52-BA95-7603687203E8}" srcOrd="2" destOrd="0" parTransId="{7D63258C-2DD5-446A-9950-6D05B11CE1BE}" sibTransId="{FC6DFB21-5C3D-4C9B-9E59-FC6515553848}"/>
    <dgm:cxn modelId="{F5CED9AE-D03F-4C2A-86AD-4561F6ED437D}" type="presOf" srcId="{F6DCF705-271F-42CD-B44C-38F4CA75C970}" destId="{35586CFC-8C4C-44DF-B642-E38352BEF553}" srcOrd="0" destOrd="0" presId="urn:microsoft.com/office/officeart/2008/layout/TitledPictureBlocks"/>
    <dgm:cxn modelId="{41504E2C-7E70-43EF-B476-F1F9DF044F24}" type="presOf" srcId="{09F2319A-37FC-4A52-BA95-7603687203E8}" destId="{9D83C5B5-1872-4B20-A608-D84F14C00236}" srcOrd="0" destOrd="0" presId="urn:microsoft.com/office/officeart/2008/layout/TitledPictureBlocks"/>
    <dgm:cxn modelId="{86072628-3C06-4147-A59D-C72C68875F47}" type="presOf" srcId="{7DDF4883-7974-411E-B57E-9EDF3C3FD209}" destId="{B93816AC-D876-4030-A3B7-EB42D7B6331F}" srcOrd="0" destOrd="0" presId="urn:microsoft.com/office/officeart/2008/layout/TitledPictureBlocks"/>
    <dgm:cxn modelId="{2B093192-32A4-4945-98D4-C73FFBD0300A}" srcId="{2FEB98B9-DED4-4860-918D-9AEA98EFE23E}" destId="{F6DCF705-271F-42CD-B44C-38F4CA75C970}" srcOrd="0" destOrd="0" parTransId="{395A1863-9743-4005-922F-63894E2385FE}" sibTransId="{963FBBB8-4CDB-4409-BDE4-898189D61228}"/>
    <dgm:cxn modelId="{6D62EF29-18A8-4BD6-B9A1-6F8A38DFAD5C}" type="presParOf" srcId="{C713E663-F9BF-461E-AEC2-FA67D8011570}" destId="{F54CA570-CF42-4D74-B791-321BD2C8C5D1}" srcOrd="0" destOrd="0" presId="urn:microsoft.com/office/officeart/2008/layout/TitledPictureBlocks"/>
    <dgm:cxn modelId="{ADB1449B-8D35-4EDB-AD8C-A9672865A32D}" type="presParOf" srcId="{F54CA570-CF42-4D74-B791-321BD2C8C5D1}" destId="{35586CFC-8C4C-44DF-B642-E38352BEF553}" srcOrd="0" destOrd="0" presId="urn:microsoft.com/office/officeart/2008/layout/TitledPictureBlocks"/>
    <dgm:cxn modelId="{DF954458-4547-4C12-B750-4522980ADF24}" type="presParOf" srcId="{F54CA570-CF42-4D74-B791-321BD2C8C5D1}" destId="{31B0EF74-D172-46B1-8839-E25F7C8B3AF7}" srcOrd="1" destOrd="0" presId="urn:microsoft.com/office/officeart/2008/layout/TitledPictureBlocks"/>
    <dgm:cxn modelId="{B2198EB6-52F3-4228-BC72-78AE841DDC8A}" type="presParOf" srcId="{F54CA570-CF42-4D74-B791-321BD2C8C5D1}" destId="{423D49E3-6DCA-46CC-BEA0-93BF3477E86F}" srcOrd="2" destOrd="0" presId="urn:microsoft.com/office/officeart/2008/layout/TitledPictureBlocks"/>
    <dgm:cxn modelId="{AC03DDDF-9606-4013-91BB-F3167E2E780A}" type="presParOf" srcId="{C713E663-F9BF-461E-AEC2-FA67D8011570}" destId="{FDC7CA47-07EF-4F1B-BC9C-CC383CB1A581}" srcOrd="1" destOrd="0" presId="urn:microsoft.com/office/officeart/2008/layout/TitledPictureBlocks"/>
    <dgm:cxn modelId="{7ABD95EB-B146-41F9-B901-8408467CBC68}" type="presParOf" srcId="{C713E663-F9BF-461E-AEC2-FA67D8011570}" destId="{50C34A1F-509D-4FAA-87B1-2A226DC35C06}" srcOrd="2" destOrd="0" presId="urn:microsoft.com/office/officeart/2008/layout/TitledPictureBlocks"/>
    <dgm:cxn modelId="{6DD892AD-5D03-4157-A717-A5A5FEE01ECD}" type="presParOf" srcId="{50C34A1F-509D-4FAA-87B1-2A226DC35C06}" destId="{B93816AC-D876-4030-A3B7-EB42D7B6331F}" srcOrd="0" destOrd="0" presId="urn:microsoft.com/office/officeart/2008/layout/TitledPictureBlocks"/>
    <dgm:cxn modelId="{2634B952-ACDD-4CEE-9472-C2F735730642}" type="presParOf" srcId="{50C34A1F-509D-4FAA-87B1-2A226DC35C06}" destId="{839D2E28-4D1A-4BAD-9E52-A8399C9AC3FA}" srcOrd="1" destOrd="0" presId="urn:microsoft.com/office/officeart/2008/layout/TitledPictureBlocks"/>
    <dgm:cxn modelId="{B3564F7C-05C0-406A-AB02-6A094A72FB74}" type="presParOf" srcId="{50C34A1F-509D-4FAA-87B1-2A226DC35C06}" destId="{C3D60DC0-1717-4488-BCB9-C2E38D372B5D}" srcOrd="2" destOrd="0" presId="urn:microsoft.com/office/officeart/2008/layout/TitledPictureBlocks"/>
    <dgm:cxn modelId="{7270C2A8-9CEE-4DF4-8754-4B1E5E41A1E3}" type="presParOf" srcId="{C713E663-F9BF-461E-AEC2-FA67D8011570}" destId="{C08A2C25-26CB-4EC3-AA76-0F84066E7E2B}" srcOrd="3" destOrd="0" presId="urn:microsoft.com/office/officeart/2008/layout/TitledPictureBlocks"/>
    <dgm:cxn modelId="{B9FF3632-B0AD-4A4E-AB94-3C326D07CA7C}" type="presParOf" srcId="{C713E663-F9BF-461E-AEC2-FA67D8011570}" destId="{791EB5F1-A9E8-45DF-87AE-8E30C422F497}" srcOrd="4" destOrd="0" presId="urn:microsoft.com/office/officeart/2008/layout/TitledPictureBlocks"/>
    <dgm:cxn modelId="{0BEE2A5F-1D02-4768-8E42-52959B86AE24}" type="presParOf" srcId="{791EB5F1-A9E8-45DF-87AE-8E30C422F497}" destId="{9D83C5B5-1872-4B20-A608-D84F14C00236}" srcOrd="0" destOrd="0" presId="urn:microsoft.com/office/officeart/2008/layout/TitledPictureBlocks"/>
    <dgm:cxn modelId="{81D021FD-90DB-41E4-A9E1-E21D7BA91D15}" type="presParOf" srcId="{791EB5F1-A9E8-45DF-87AE-8E30C422F497}" destId="{A292F667-DE84-4589-9C9D-45B49AE33157}" srcOrd="1" destOrd="0" presId="urn:microsoft.com/office/officeart/2008/layout/TitledPictureBlocks"/>
    <dgm:cxn modelId="{8BA07F49-13D0-48D6-8DBC-9B1765A43D2F}" type="presParOf" srcId="{791EB5F1-A9E8-45DF-87AE-8E30C422F497}" destId="{A8A508AA-6DF5-4751-8E79-A3254FA4028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AA6F2-321C-478C-8784-C94C0558A120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F80E4E-B438-4660-BEC1-0D5615F1A301}">
      <dgm:prSet phldrT="[Text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</a:rPr>
            <a:t>„Language Skills for Empathy: Active Listening &amp; Nonviolent Communication”</a:t>
          </a:r>
          <a:endParaRPr lang="en-US" sz="1200" b="1" dirty="0">
            <a:solidFill>
              <a:schemeClr val="tx1"/>
            </a:solidFill>
          </a:endParaRPr>
        </a:p>
      </dgm:t>
    </dgm:pt>
    <dgm:pt modelId="{7ACC270D-965F-440B-A363-3BA8772E4F26}" type="parTrans" cxnId="{4765C749-2535-4151-BF60-7E40EE9BD055}">
      <dgm:prSet/>
      <dgm:spPr/>
      <dgm:t>
        <a:bodyPr/>
        <a:lstStyle/>
        <a:p>
          <a:endParaRPr lang="en-US"/>
        </a:p>
      </dgm:t>
    </dgm:pt>
    <dgm:pt modelId="{9C6B6BB2-ED57-46B6-BE08-281A25251554}" type="sibTrans" cxnId="{4765C749-2535-4151-BF60-7E40EE9BD055}">
      <dgm:prSet/>
      <dgm:spPr/>
      <dgm:t>
        <a:bodyPr/>
        <a:lstStyle/>
        <a:p>
          <a:endParaRPr lang="en-US"/>
        </a:p>
      </dgm:t>
    </dgm:pt>
    <dgm:pt modelId="{27B53EDE-5D79-441D-ABC6-66EC8513109A}">
      <dgm:prSet phldrT="[Text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</a:rPr>
            <a:t>„Emotional Communication &amp; Compassionate Self-Talk”</a:t>
          </a:r>
          <a:endParaRPr lang="en-US" sz="1200" b="1" dirty="0">
            <a:solidFill>
              <a:schemeClr val="tx1"/>
            </a:solidFill>
          </a:endParaRPr>
        </a:p>
      </dgm:t>
    </dgm:pt>
    <dgm:pt modelId="{27718751-22AB-4AB4-A374-228EEDC5F12A}" type="parTrans" cxnId="{E949FC8F-E1A8-46E8-ADBE-D9FB4FE509E7}">
      <dgm:prSet/>
      <dgm:spPr/>
      <dgm:t>
        <a:bodyPr/>
        <a:lstStyle/>
        <a:p>
          <a:endParaRPr lang="en-US"/>
        </a:p>
      </dgm:t>
    </dgm:pt>
    <dgm:pt modelId="{E095AA1E-9D3A-440E-901A-CC0D94316971}" type="sibTrans" cxnId="{E949FC8F-E1A8-46E8-ADBE-D9FB4FE509E7}">
      <dgm:prSet/>
      <dgm:spPr/>
      <dgm:t>
        <a:bodyPr/>
        <a:lstStyle/>
        <a:p>
          <a:endParaRPr lang="en-US"/>
        </a:p>
      </dgm:t>
    </dgm:pt>
    <dgm:pt modelId="{29C14DF7-FFE7-426E-A5F7-6BBC5AB0CE03}">
      <dgm:prSet phldrT="[Text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</a:rPr>
            <a:t>„Wake Up the Inspiring Teacher Inside You: Reconnect with Your Purpose”</a:t>
          </a:r>
          <a:endParaRPr lang="en-US" sz="1200" b="1" dirty="0">
            <a:solidFill>
              <a:schemeClr val="tx1"/>
            </a:solidFill>
          </a:endParaRPr>
        </a:p>
      </dgm:t>
    </dgm:pt>
    <dgm:pt modelId="{49B2C04D-25A9-42AC-AD1F-EE166948C5B2}" type="parTrans" cxnId="{D14E74F4-3984-41EE-BC55-A52977DB73B7}">
      <dgm:prSet/>
      <dgm:spPr/>
      <dgm:t>
        <a:bodyPr/>
        <a:lstStyle/>
        <a:p>
          <a:endParaRPr lang="en-US"/>
        </a:p>
      </dgm:t>
    </dgm:pt>
    <dgm:pt modelId="{7191B5D2-B6B6-420F-A62D-2CD8A2DFD125}" type="sibTrans" cxnId="{D14E74F4-3984-41EE-BC55-A52977DB73B7}">
      <dgm:prSet/>
      <dgm:spPr/>
      <dgm:t>
        <a:bodyPr/>
        <a:lstStyle/>
        <a:p>
          <a:endParaRPr lang="en-US"/>
        </a:p>
      </dgm:t>
    </dgm:pt>
    <dgm:pt modelId="{CDFBF57E-A076-4E1B-A7BE-E044F13037B7}" type="pres">
      <dgm:prSet presAssocID="{FEEAA6F2-321C-478C-8784-C94C0558A12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4170225-04B3-46A1-A1E0-FE64EDE9AA96}" type="pres">
      <dgm:prSet presAssocID="{73F80E4E-B438-4660-BEC1-0D5615F1A301}" presName="composite" presStyleCnt="0"/>
      <dgm:spPr/>
    </dgm:pt>
    <dgm:pt modelId="{B6E2902B-6F2B-4128-A3BF-C241ECDFF81E}" type="pres">
      <dgm:prSet presAssocID="{73F80E4E-B438-4660-BEC1-0D5615F1A301}" presName="rect1" presStyleLbl="bgImgPlace1" presStyleIdx="0" presStyleCnt="3" custScaleX="382667" custScaleY="400762" custLinFactNeighborX="-48440" custLinFactNeighborY="-842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A90537D-70F5-4608-B565-A6D6574CEFCF}" type="pres">
      <dgm:prSet presAssocID="{73F80E4E-B438-4660-BEC1-0D5615F1A301}" presName="rect2" presStyleLbl="node1" presStyleIdx="0" presStyleCnt="3" custScaleX="738036" custScaleY="265847" custLinFactY="100000" custLinFactNeighborX="17499" custLinFactNeighborY="180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4097D-B2B9-4905-BD3C-93EA5F577F59}" type="pres">
      <dgm:prSet presAssocID="{9C6B6BB2-ED57-46B6-BE08-281A25251554}" presName="sibTrans" presStyleCnt="0"/>
      <dgm:spPr/>
    </dgm:pt>
    <dgm:pt modelId="{ED796F7E-74A4-4395-93B9-569A9D272962}" type="pres">
      <dgm:prSet presAssocID="{27B53EDE-5D79-441D-ABC6-66EC8513109A}" presName="composite" presStyleCnt="0"/>
      <dgm:spPr/>
    </dgm:pt>
    <dgm:pt modelId="{1136A3F2-9C14-40A7-B0A5-49D2CDBDEBE6}" type="pres">
      <dgm:prSet presAssocID="{27B53EDE-5D79-441D-ABC6-66EC8513109A}" presName="rect1" presStyleLbl="bgImgPlace1" presStyleIdx="1" presStyleCnt="3" custScaleX="399919" custScaleY="434251" custLinFactNeighborX="-16023" custLinFactNeighborY="-684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247A96BE-98E0-456E-BCC6-E791440B4F12}" type="pres">
      <dgm:prSet presAssocID="{27B53EDE-5D79-441D-ABC6-66EC8513109A}" presName="rect2" presStyleLbl="node1" presStyleIdx="1" presStyleCnt="3" custScaleX="737574" custScaleY="272687" custLinFactY="100000" custLinFactNeighborX="76306" custLinFactNeighborY="174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2EF48-22D2-43AE-87E0-071F487CD06B}" type="pres">
      <dgm:prSet presAssocID="{E095AA1E-9D3A-440E-901A-CC0D94316971}" presName="sibTrans" presStyleCnt="0"/>
      <dgm:spPr/>
    </dgm:pt>
    <dgm:pt modelId="{F34A5740-631C-4F7C-8CBA-347915D3BA97}" type="pres">
      <dgm:prSet presAssocID="{29C14DF7-FFE7-426E-A5F7-6BBC5AB0CE03}" presName="composite" presStyleCnt="0"/>
      <dgm:spPr/>
    </dgm:pt>
    <dgm:pt modelId="{B4C4103E-C5C7-48E8-B1E4-A29CE04BA0F2}" type="pres">
      <dgm:prSet presAssocID="{29C14DF7-FFE7-426E-A5F7-6BBC5AB0CE03}" presName="rect1" presStyleLbl="bgImgPlace1" presStyleIdx="2" presStyleCnt="3" custScaleX="402004" custScaleY="466188" custLinFactNeighborX="196" custLinFactNeighborY="-630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00DF4EF-84A6-47BB-A887-9AA79BCD7180}" type="pres">
      <dgm:prSet presAssocID="{29C14DF7-FFE7-426E-A5F7-6BBC5AB0CE03}" presName="rect2" presStyleLbl="node1" presStyleIdx="2" presStyleCnt="3" custScaleX="750313" custScaleY="269198" custLinFactX="1007" custLinFactY="100000" custLinFactNeighborX="100000" custLinFactNeighborY="174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9FC8F-E1A8-46E8-ADBE-D9FB4FE509E7}" srcId="{FEEAA6F2-321C-478C-8784-C94C0558A120}" destId="{27B53EDE-5D79-441D-ABC6-66EC8513109A}" srcOrd="1" destOrd="0" parTransId="{27718751-22AB-4AB4-A374-228EEDC5F12A}" sibTransId="{E095AA1E-9D3A-440E-901A-CC0D94316971}"/>
    <dgm:cxn modelId="{4765C749-2535-4151-BF60-7E40EE9BD055}" srcId="{FEEAA6F2-321C-478C-8784-C94C0558A120}" destId="{73F80E4E-B438-4660-BEC1-0D5615F1A301}" srcOrd="0" destOrd="0" parTransId="{7ACC270D-965F-440B-A363-3BA8772E4F26}" sibTransId="{9C6B6BB2-ED57-46B6-BE08-281A25251554}"/>
    <dgm:cxn modelId="{89700852-6A0D-460B-922F-27ED74019520}" type="presOf" srcId="{27B53EDE-5D79-441D-ABC6-66EC8513109A}" destId="{247A96BE-98E0-456E-BCC6-E791440B4F12}" srcOrd="0" destOrd="0" presId="urn:microsoft.com/office/officeart/2008/layout/BendingPictureBlocks"/>
    <dgm:cxn modelId="{8EFCB1E4-968F-418C-A3EA-16627470EB6F}" type="presOf" srcId="{73F80E4E-B438-4660-BEC1-0D5615F1A301}" destId="{EA90537D-70F5-4608-B565-A6D6574CEFCF}" srcOrd="0" destOrd="0" presId="urn:microsoft.com/office/officeart/2008/layout/BendingPictureBlocks"/>
    <dgm:cxn modelId="{3F1FCE53-77B5-403E-8C54-5A206B973336}" type="presOf" srcId="{29C14DF7-FFE7-426E-A5F7-6BBC5AB0CE03}" destId="{500DF4EF-84A6-47BB-A887-9AA79BCD7180}" srcOrd="0" destOrd="0" presId="urn:microsoft.com/office/officeart/2008/layout/BendingPictureBlocks"/>
    <dgm:cxn modelId="{680249FF-E93B-4E70-9160-A6BBD710C594}" type="presOf" srcId="{FEEAA6F2-321C-478C-8784-C94C0558A120}" destId="{CDFBF57E-A076-4E1B-A7BE-E044F13037B7}" srcOrd="0" destOrd="0" presId="urn:microsoft.com/office/officeart/2008/layout/BendingPictureBlocks"/>
    <dgm:cxn modelId="{D14E74F4-3984-41EE-BC55-A52977DB73B7}" srcId="{FEEAA6F2-321C-478C-8784-C94C0558A120}" destId="{29C14DF7-FFE7-426E-A5F7-6BBC5AB0CE03}" srcOrd="2" destOrd="0" parTransId="{49B2C04D-25A9-42AC-AD1F-EE166948C5B2}" sibTransId="{7191B5D2-B6B6-420F-A62D-2CD8A2DFD125}"/>
    <dgm:cxn modelId="{9E1405B4-589E-4CB8-A588-92848058CA37}" type="presParOf" srcId="{CDFBF57E-A076-4E1B-A7BE-E044F13037B7}" destId="{14170225-04B3-46A1-A1E0-FE64EDE9AA96}" srcOrd="0" destOrd="0" presId="urn:microsoft.com/office/officeart/2008/layout/BendingPictureBlocks"/>
    <dgm:cxn modelId="{EB2B97AF-B166-4C13-BDEF-BB7538B93B3A}" type="presParOf" srcId="{14170225-04B3-46A1-A1E0-FE64EDE9AA96}" destId="{B6E2902B-6F2B-4128-A3BF-C241ECDFF81E}" srcOrd="0" destOrd="0" presId="urn:microsoft.com/office/officeart/2008/layout/BendingPictureBlocks"/>
    <dgm:cxn modelId="{650B1CF8-93E9-48CF-813C-6B4341CAED31}" type="presParOf" srcId="{14170225-04B3-46A1-A1E0-FE64EDE9AA96}" destId="{EA90537D-70F5-4608-B565-A6D6574CEFCF}" srcOrd="1" destOrd="0" presId="urn:microsoft.com/office/officeart/2008/layout/BendingPictureBlocks"/>
    <dgm:cxn modelId="{5C70DCAE-3098-4DF4-BE41-CC8D88E6E1A5}" type="presParOf" srcId="{CDFBF57E-A076-4E1B-A7BE-E044F13037B7}" destId="{33C4097D-B2B9-4905-BD3C-93EA5F577F59}" srcOrd="1" destOrd="0" presId="urn:microsoft.com/office/officeart/2008/layout/BendingPictureBlocks"/>
    <dgm:cxn modelId="{0D7D5E47-F543-41D1-8CAD-D05565A42822}" type="presParOf" srcId="{CDFBF57E-A076-4E1B-A7BE-E044F13037B7}" destId="{ED796F7E-74A4-4395-93B9-569A9D272962}" srcOrd="2" destOrd="0" presId="urn:microsoft.com/office/officeart/2008/layout/BendingPictureBlocks"/>
    <dgm:cxn modelId="{EAA0362C-1F00-4E1D-BBA6-5B5B1EBF3144}" type="presParOf" srcId="{ED796F7E-74A4-4395-93B9-569A9D272962}" destId="{1136A3F2-9C14-40A7-B0A5-49D2CDBDEBE6}" srcOrd="0" destOrd="0" presId="urn:microsoft.com/office/officeart/2008/layout/BendingPictureBlocks"/>
    <dgm:cxn modelId="{F319CFA1-D6D1-4540-889B-26B3A8ABA5C6}" type="presParOf" srcId="{ED796F7E-74A4-4395-93B9-569A9D272962}" destId="{247A96BE-98E0-456E-BCC6-E791440B4F12}" srcOrd="1" destOrd="0" presId="urn:microsoft.com/office/officeart/2008/layout/BendingPictureBlocks"/>
    <dgm:cxn modelId="{5625532B-5986-45FF-A0B0-41FA87AFE063}" type="presParOf" srcId="{CDFBF57E-A076-4E1B-A7BE-E044F13037B7}" destId="{4CA2EF48-22D2-43AE-87E0-071F487CD06B}" srcOrd="3" destOrd="0" presId="urn:microsoft.com/office/officeart/2008/layout/BendingPictureBlocks"/>
    <dgm:cxn modelId="{4818A425-5D99-4160-82C4-30E6D375C86D}" type="presParOf" srcId="{CDFBF57E-A076-4E1B-A7BE-E044F13037B7}" destId="{F34A5740-631C-4F7C-8CBA-347915D3BA97}" srcOrd="4" destOrd="0" presId="urn:microsoft.com/office/officeart/2008/layout/BendingPictureBlocks"/>
    <dgm:cxn modelId="{90C24AB2-E58F-4C9E-9E89-37D8385E7EBD}" type="presParOf" srcId="{F34A5740-631C-4F7C-8CBA-347915D3BA97}" destId="{B4C4103E-C5C7-48E8-B1E4-A29CE04BA0F2}" srcOrd="0" destOrd="0" presId="urn:microsoft.com/office/officeart/2008/layout/BendingPictureBlocks"/>
    <dgm:cxn modelId="{58646AD2-17C4-4553-963D-1F33E8B84B41}" type="presParOf" srcId="{F34A5740-631C-4F7C-8CBA-347915D3BA97}" destId="{500DF4EF-84A6-47BB-A887-9AA79BCD7180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85F49-1FBB-4018-96FB-A75733C193ED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CE387-86A5-456C-A07B-E0D0EA816583}">
      <dgm:prSet phldrT="[Text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</a:rPr>
            <a:t>„Character Strengths Survey and Discussion”</a:t>
          </a:r>
          <a:endParaRPr lang="en-US" sz="1200" b="1" dirty="0">
            <a:solidFill>
              <a:schemeClr val="tx1"/>
            </a:solidFill>
          </a:endParaRPr>
        </a:p>
      </dgm:t>
    </dgm:pt>
    <dgm:pt modelId="{4E10A8F1-B7B5-4507-9B05-C5A9E6B0F93B}" type="parTrans" cxnId="{7948D9F9-77F0-40E8-87C5-3F7B9741E468}">
      <dgm:prSet/>
      <dgm:spPr/>
      <dgm:t>
        <a:bodyPr/>
        <a:lstStyle/>
        <a:p>
          <a:endParaRPr lang="en-US"/>
        </a:p>
      </dgm:t>
    </dgm:pt>
    <dgm:pt modelId="{8CDEF3DD-C232-4480-9A2A-4F1654B69FA1}" type="sibTrans" cxnId="{7948D9F9-77F0-40E8-87C5-3F7B9741E468}">
      <dgm:prSet/>
      <dgm:spPr/>
      <dgm:t>
        <a:bodyPr/>
        <a:lstStyle/>
        <a:p>
          <a:endParaRPr lang="en-US"/>
        </a:p>
      </dgm:t>
    </dgm:pt>
    <dgm:pt modelId="{76438636-DC16-4413-97C0-D350EE6319A4}">
      <dgm:prSet phldrT="[Text]" custT="1"/>
      <dgm:spPr/>
      <dgm:t>
        <a:bodyPr/>
        <a:lstStyle/>
        <a:p>
          <a:r>
            <a:rPr lang="en-US" sz="1200" b="1" i="0" dirty="0">
              <a:solidFill>
                <a:schemeClr val="tx1"/>
              </a:solidFill>
            </a:rPr>
            <a:t>„Strength's Rain: Building on Positive Qualities”</a:t>
          </a:r>
          <a:endParaRPr lang="en-US" sz="1300" b="1" dirty="0">
            <a:solidFill>
              <a:schemeClr val="tx1"/>
            </a:solidFill>
          </a:endParaRPr>
        </a:p>
      </dgm:t>
    </dgm:pt>
    <dgm:pt modelId="{DE443936-1C70-4DE5-9469-7C0339DC184A}" type="parTrans" cxnId="{9F6A675F-6C13-4B77-9178-27504E6A55ED}">
      <dgm:prSet/>
      <dgm:spPr/>
      <dgm:t>
        <a:bodyPr/>
        <a:lstStyle/>
        <a:p>
          <a:endParaRPr lang="en-US"/>
        </a:p>
      </dgm:t>
    </dgm:pt>
    <dgm:pt modelId="{1D2D2A84-4667-45B5-9087-3336B125EB52}" type="sibTrans" cxnId="{9F6A675F-6C13-4B77-9178-27504E6A55ED}">
      <dgm:prSet/>
      <dgm:spPr/>
      <dgm:t>
        <a:bodyPr/>
        <a:lstStyle/>
        <a:p>
          <a:endParaRPr lang="en-US"/>
        </a:p>
      </dgm:t>
    </dgm:pt>
    <dgm:pt modelId="{D8ED75ED-A054-460A-A729-B1E02CEEE31E}">
      <dgm:prSet phldrT="[Text]" custT="1"/>
      <dgm:spPr/>
      <dgm:t>
        <a:bodyPr/>
        <a:lstStyle/>
        <a:p>
          <a:r>
            <a:rPr lang="en-US" sz="500" b="1" i="0" dirty="0">
              <a:solidFill>
                <a:schemeClr val="tx1"/>
              </a:solidFill>
            </a:rPr>
            <a:t>„</a:t>
          </a:r>
          <a:r>
            <a:rPr lang="en-US" sz="1200" b="1" i="0" dirty="0">
              <a:solidFill>
                <a:schemeClr val="tx1"/>
              </a:solidFill>
            </a:rPr>
            <a:t>Discovering Personality's Bright Side: Character Strengths”</a:t>
          </a:r>
          <a:endParaRPr lang="en-US" sz="1200" dirty="0"/>
        </a:p>
      </dgm:t>
    </dgm:pt>
    <dgm:pt modelId="{A6F0546A-15FB-4B38-BCAC-1AE2D4F61C85}" type="sibTrans" cxnId="{EDF89643-8448-4E90-A50A-9785DEF38EC4}">
      <dgm:prSet/>
      <dgm:spPr/>
      <dgm:t>
        <a:bodyPr/>
        <a:lstStyle/>
        <a:p>
          <a:endParaRPr lang="en-US"/>
        </a:p>
      </dgm:t>
    </dgm:pt>
    <dgm:pt modelId="{DAC3AA30-002A-40A9-BD7F-B0E5E346BF24}" type="parTrans" cxnId="{EDF89643-8448-4E90-A50A-9785DEF38EC4}">
      <dgm:prSet/>
      <dgm:spPr/>
      <dgm:t>
        <a:bodyPr/>
        <a:lstStyle/>
        <a:p>
          <a:endParaRPr lang="en-US"/>
        </a:p>
      </dgm:t>
    </dgm:pt>
    <dgm:pt modelId="{1E91B06F-5F83-4103-B839-C1FA2E0C8074}" type="pres">
      <dgm:prSet presAssocID="{D0E85F49-1FBB-4018-96FB-A75733C193E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D8FBF42-46D9-4213-9DDF-436ACE612DA2}" type="pres">
      <dgm:prSet presAssocID="{D8ED75ED-A054-460A-A729-B1E02CEEE31E}" presName="composite" presStyleCnt="0"/>
      <dgm:spPr/>
    </dgm:pt>
    <dgm:pt modelId="{53AF1E53-DBB1-488C-8531-7EC65AAA4C37}" type="pres">
      <dgm:prSet presAssocID="{D8ED75ED-A054-460A-A729-B1E02CEEE31E}" presName="ParentText" presStyleLbl="node1" presStyleIdx="0" presStyleCnt="3" custScaleX="171025" custScaleY="576772" custLinFactY="440464" custLinFactNeighborX="-21233" custLinFactNeighborY="5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54E7F-D322-4EB0-BCF2-CAE5442C1536}" type="pres">
      <dgm:prSet presAssocID="{D8ED75ED-A054-460A-A729-B1E02CEEE31E}" presName="Image" presStyleLbl="bgImgPlace1" presStyleIdx="0" presStyleCnt="3" custScaleX="202937" custScaleY="247438" custLinFactNeighborX="-739" custLinFactNeighborY="-47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29E19ECF-DA03-4300-9B58-EF5FD15BD7C0}" type="pres">
      <dgm:prSet presAssocID="{D8ED75ED-A054-460A-A729-B1E02CEEE31E}" presName="ChildText" presStyleLbl="fgAcc1" presStyleIdx="0" presStyleCnt="0" custScaleX="355544" custLinFactY="53752" custLinFactNeighborX="-4103" custLinFactNeighborY="100000">
        <dgm:presLayoutVars>
          <dgm:chMax val="0"/>
          <dgm:chPref val="0"/>
          <dgm:bulletEnabled val="1"/>
        </dgm:presLayoutVars>
      </dgm:prSet>
      <dgm:spPr/>
    </dgm:pt>
    <dgm:pt modelId="{C011EE47-117B-417E-A6A4-8B9F01607A7B}" type="pres">
      <dgm:prSet presAssocID="{A6F0546A-15FB-4B38-BCAC-1AE2D4F61C85}" presName="sibTrans" presStyleCnt="0"/>
      <dgm:spPr/>
    </dgm:pt>
    <dgm:pt modelId="{E43AA06A-8D52-4BA2-A5CB-2EA4F5B1E558}" type="pres">
      <dgm:prSet presAssocID="{B60CE387-86A5-456C-A07B-E0D0EA816583}" presName="composite" presStyleCnt="0"/>
      <dgm:spPr/>
    </dgm:pt>
    <dgm:pt modelId="{3ED007A4-9A14-4C58-B490-7190E6521867}" type="pres">
      <dgm:prSet presAssocID="{B60CE387-86A5-456C-A07B-E0D0EA816583}" presName="ParentText" presStyleLbl="node1" presStyleIdx="1" presStyleCnt="3" custScaleX="131381" custScaleY="620031" custLinFactY="411655" custLinFactNeighborX="-36788" custLinFactNeighborY="5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40B17-08E8-4547-8911-5DFC5C605205}" type="pres">
      <dgm:prSet presAssocID="{B60CE387-86A5-456C-A07B-E0D0EA816583}" presName="Image" presStyleLbl="bgImgPlace1" presStyleIdx="1" presStyleCnt="3" custScaleX="195255" custScaleY="248098" custLinFactNeighborX="-49456" custLinFactNeighborY="-37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D6DEE190-C754-4BAE-B85D-9352A23FFE7A}" type="pres">
      <dgm:prSet presAssocID="{B60CE387-86A5-456C-A07B-E0D0EA81658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E82975A-480F-4C66-800F-C1ADCDA738E9}" type="pres">
      <dgm:prSet presAssocID="{8CDEF3DD-C232-4480-9A2A-4F1654B69FA1}" presName="sibTrans" presStyleCnt="0"/>
      <dgm:spPr/>
    </dgm:pt>
    <dgm:pt modelId="{208AE259-BEA7-464C-8E1A-197F95B0766E}" type="pres">
      <dgm:prSet presAssocID="{76438636-DC16-4413-97C0-D350EE6319A4}" presName="composite" presStyleCnt="0"/>
      <dgm:spPr/>
    </dgm:pt>
    <dgm:pt modelId="{8DAC9F35-93E1-4954-8406-85759FC43F46}" type="pres">
      <dgm:prSet presAssocID="{76438636-DC16-4413-97C0-D350EE6319A4}" presName="ParentText" presStyleLbl="node1" presStyleIdx="2" presStyleCnt="3" custScaleX="149653" custScaleY="617056" custLinFactY="417692" custLinFactNeighborX="-11307" custLinFactNeighborY="5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71F93-BEBC-4E7C-AC7F-083A6EA2C090}" type="pres">
      <dgm:prSet presAssocID="{76438636-DC16-4413-97C0-D350EE6319A4}" presName="Image" presStyleLbl="bgImgPlace1" presStyleIdx="2" presStyleCnt="3" custScaleX="241411" custScaleY="244475" custLinFactNeighborX="-50570" custLinFactNeighborY="-13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D165B245-03A5-44A1-9C14-C23AF8A8DCAF}" type="pres">
      <dgm:prSet presAssocID="{76438636-DC16-4413-97C0-D350EE6319A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E0EE8E1-ED0C-4A1F-BCF1-2F71D0BC6155}" type="presOf" srcId="{D0E85F49-1FBB-4018-96FB-A75733C193ED}" destId="{1E91B06F-5F83-4103-B839-C1FA2E0C8074}" srcOrd="0" destOrd="0" presId="urn:microsoft.com/office/officeart/2008/layout/TitledPictureBlocks"/>
    <dgm:cxn modelId="{EDF89643-8448-4E90-A50A-9785DEF38EC4}" srcId="{D0E85F49-1FBB-4018-96FB-A75733C193ED}" destId="{D8ED75ED-A054-460A-A729-B1E02CEEE31E}" srcOrd="0" destOrd="0" parTransId="{DAC3AA30-002A-40A9-BD7F-B0E5E346BF24}" sibTransId="{A6F0546A-15FB-4B38-BCAC-1AE2D4F61C85}"/>
    <dgm:cxn modelId="{E22277D8-1BA9-4ACC-8FD2-0CEE8283A361}" type="presOf" srcId="{B60CE387-86A5-456C-A07B-E0D0EA816583}" destId="{3ED007A4-9A14-4C58-B490-7190E6521867}" srcOrd="0" destOrd="0" presId="urn:microsoft.com/office/officeart/2008/layout/TitledPictureBlocks"/>
    <dgm:cxn modelId="{9F6A675F-6C13-4B77-9178-27504E6A55ED}" srcId="{D0E85F49-1FBB-4018-96FB-A75733C193ED}" destId="{76438636-DC16-4413-97C0-D350EE6319A4}" srcOrd="2" destOrd="0" parTransId="{DE443936-1C70-4DE5-9469-7C0339DC184A}" sibTransId="{1D2D2A84-4667-45B5-9087-3336B125EB52}"/>
    <dgm:cxn modelId="{E1D3C330-2BB3-4C2E-BE70-E0754C5CA117}" type="presOf" srcId="{D8ED75ED-A054-460A-A729-B1E02CEEE31E}" destId="{53AF1E53-DBB1-488C-8531-7EC65AAA4C37}" srcOrd="0" destOrd="0" presId="urn:microsoft.com/office/officeart/2008/layout/TitledPictureBlocks"/>
    <dgm:cxn modelId="{7948D9F9-77F0-40E8-87C5-3F7B9741E468}" srcId="{D0E85F49-1FBB-4018-96FB-A75733C193ED}" destId="{B60CE387-86A5-456C-A07B-E0D0EA816583}" srcOrd="1" destOrd="0" parTransId="{4E10A8F1-B7B5-4507-9B05-C5A9E6B0F93B}" sibTransId="{8CDEF3DD-C232-4480-9A2A-4F1654B69FA1}"/>
    <dgm:cxn modelId="{BEB33962-5384-4205-940A-1ACAFEDD2A23}" type="presOf" srcId="{76438636-DC16-4413-97C0-D350EE6319A4}" destId="{8DAC9F35-93E1-4954-8406-85759FC43F46}" srcOrd="0" destOrd="0" presId="urn:microsoft.com/office/officeart/2008/layout/TitledPictureBlocks"/>
    <dgm:cxn modelId="{EFEA151B-EF2A-4278-AAD5-D806FB2CD58C}" type="presParOf" srcId="{1E91B06F-5F83-4103-B839-C1FA2E0C8074}" destId="{0D8FBF42-46D9-4213-9DDF-436ACE612DA2}" srcOrd="0" destOrd="0" presId="urn:microsoft.com/office/officeart/2008/layout/TitledPictureBlocks"/>
    <dgm:cxn modelId="{1C9283A9-D403-43A9-B7B2-BCD3AE31980A}" type="presParOf" srcId="{0D8FBF42-46D9-4213-9DDF-436ACE612DA2}" destId="{53AF1E53-DBB1-488C-8531-7EC65AAA4C37}" srcOrd="0" destOrd="0" presId="urn:microsoft.com/office/officeart/2008/layout/TitledPictureBlocks"/>
    <dgm:cxn modelId="{9C2E29E3-5917-4F57-B66C-4B326A1ABA9B}" type="presParOf" srcId="{0D8FBF42-46D9-4213-9DDF-436ACE612DA2}" destId="{5B854E7F-D322-4EB0-BCF2-CAE5442C1536}" srcOrd="1" destOrd="0" presId="urn:microsoft.com/office/officeart/2008/layout/TitledPictureBlocks"/>
    <dgm:cxn modelId="{1BCD5B9C-5425-45BD-9BC3-4BB5C863192D}" type="presParOf" srcId="{0D8FBF42-46D9-4213-9DDF-436ACE612DA2}" destId="{29E19ECF-DA03-4300-9B58-EF5FD15BD7C0}" srcOrd="2" destOrd="0" presId="urn:microsoft.com/office/officeart/2008/layout/TitledPictureBlocks"/>
    <dgm:cxn modelId="{8BE529FC-20F9-4186-8E52-D61285A79B24}" type="presParOf" srcId="{1E91B06F-5F83-4103-B839-C1FA2E0C8074}" destId="{C011EE47-117B-417E-A6A4-8B9F01607A7B}" srcOrd="1" destOrd="0" presId="urn:microsoft.com/office/officeart/2008/layout/TitledPictureBlocks"/>
    <dgm:cxn modelId="{19CC90D0-5478-452C-ADB8-66E2F1FFC00C}" type="presParOf" srcId="{1E91B06F-5F83-4103-B839-C1FA2E0C8074}" destId="{E43AA06A-8D52-4BA2-A5CB-2EA4F5B1E558}" srcOrd="2" destOrd="0" presId="urn:microsoft.com/office/officeart/2008/layout/TitledPictureBlocks"/>
    <dgm:cxn modelId="{CBBB92CB-F150-48D8-8995-EECAF17704BB}" type="presParOf" srcId="{E43AA06A-8D52-4BA2-A5CB-2EA4F5B1E558}" destId="{3ED007A4-9A14-4C58-B490-7190E6521867}" srcOrd="0" destOrd="0" presId="urn:microsoft.com/office/officeart/2008/layout/TitledPictureBlocks"/>
    <dgm:cxn modelId="{A3492E06-23AA-4C8E-97E7-9D2BAE94CE09}" type="presParOf" srcId="{E43AA06A-8D52-4BA2-A5CB-2EA4F5B1E558}" destId="{86A40B17-08E8-4547-8911-5DFC5C605205}" srcOrd="1" destOrd="0" presId="urn:microsoft.com/office/officeart/2008/layout/TitledPictureBlocks"/>
    <dgm:cxn modelId="{5DE3C309-0444-4050-B447-14BF6D6C0354}" type="presParOf" srcId="{E43AA06A-8D52-4BA2-A5CB-2EA4F5B1E558}" destId="{D6DEE190-C754-4BAE-B85D-9352A23FFE7A}" srcOrd="2" destOrd="0" presId="urn:microsoft.com/office/officeart/2008/layout/TitledPictureBlocks"/>
    <dgm:cxn modelId="{862BB1F7-80D4-4B41-84C6-5F204E268060}" type="presParOf" srcId="{1E91B06F-5F83-4103-B839-C1FA2E0C8074}" destId="{DE82975A-480F-4C66-800F-C1ADCDA738E9}" srcOrd="3" destOrd="0" presId="urn:microsoft.com/office/officeart/2008/layout/TitledPictureBlocks"/>
    <dgm:cxn modelId="{D06E49EE-5852-4A72-A9B1-02BA0996309E}" type="presParOf" srcId="{1E91B06F-5F83-4103-B839-C1FA2E0C8074}" destId="{208AE259-BEA7-464C-8E1A-197F95B0766E}" srcOrd="4" destOrd="0" presId="urn:microsoft.com/office/officeart/2008/layout/TitledPictureBlocks"/>
    <dgm:cxn modelId="{A3CC2185-3C64-434C-A5BC-6F02F563A271}" type="presParOf" srcId="{208AE259-BEA7-464C-8E1A-197F95B0766E}" destId="{8DAC9F35-93E1-4954-8406-85759FC43F46}" srcOrd="0" destOrd="0" presId="urn:microsoft.com/office/officeart/2008/layout/TitledPictureBlocks"/>
    <dgm:cxn modelId="{FCAB2417-071B-4E86-8FB6-E038C5A5284E}" type="presParOf" srcId="{208AE259-BEA7-464C-8E1A-197F95B0766E}" destId="{FDD71F93-BEBC-4E7C-AC7F-083A6EA2C090}" srcOrd="1" destOrd="0" presId="urn:microsoft.com/office/officeart/2008/layout/TitledPictureBlocks"/>
    <dgm:cxn modelId="{9DD7937D-0475-4837-B757-3323ECF3476C}" type="presParOf" srcId="{208AE259-BEA7-464C-8E1A-197F95B0766E}" destId="{D165B245-03A5-44A1-9C14-C23AF8A8DCA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10A5F6-1BB2-4A1E-8D88-00D9AF2357B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E11EB-49B4-4F6F-B971-18E0E2D17E09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Course overview and best practices</a:t>
          </a:r>
          <a:r>
            <a:rPr lang="en-US" sz="1500" dirty="0">
              <a:solidFill>
                <a:schemeClr val="tx1"/>
              </a:solidFill>
            </a:rPr>
            <a:t> </a:t>
          </a:r>
        </a:p>
      </dgm:t>
    </dgm:pt>
    <dgm:pt modelId="{F8417F5C-A401-455A-8D35-23048AC2FE57}" type="parTrans" cxnId="{61599813-B61D-4E36-884D-59B16576F50F}">
      <dgm:prSet/>
      <dgm:spPr/>
      <dgm:t>
        <a:bodyPr/>
        <a:lstStyle/>
        <a:p>
          <a:endParaRPr lang="en-US"/>
        </a:p>
      </dgm:t>
    </dgm:pt>
    <dgm:pt modelId="{D445FDDF-4510-4FC9-B7CE-E3D23494F659}" type="sibTrans" cxnId="{61599813-B61D-4E36-884D-59B16576F50F}">
      <dgm:prSet/>
      <dgm:spPr/>
      <dgm:t>
        <a:bodyPr/>
        <a:lstStyle/>
        <a:p>
          <a:endParaRPr lang="en-US"/>
        </a:p>
      </dgm:t>
    </dgm:pt>
    <dgm:pt modelId="{5552287D-B865-4057-AA35-E74FFBF5A443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/>
            <a:t>Action plan </a:t>
          </a:r>
          <a:r>
            <a:rPr lang="en-US" sz="1200" b="1" dirty="0" err="1"/>
            <a:t>developmend</a:t>
          </a:r>
          <a:r>
            <a:rPr lang="en-US" sz="1500" dirty="0"/>
            <a:t> </a:t>
          </a:r>
        </a:p>
      </dgm:t>
    </dgm:pt>
    <dgm:pt modelId="{9FF0DD8E-B975-4A89-B80B-A271A7A3B5D2}" type="parTrans" cxnId="{74E2E530-1463-4D8F-8182-657F91E5131B}">
      <dgm:prSet/>
      <dgm:spPr/>
      <dgm:t>
        <a:bodyPr/>
        <a:lstStyle/>
        <a:p>
          <a:endParaRPr lang="en-US"/>
        </a:p>
      </dgm:t>
    </dgm:pt>
    <dgm:pt modelId="{C89D59EA-D0B2-4BE3-AE8F-273805F9B66F}" type="sibTrans" cxnId="{74E2E530-1463-4D8F-8182-657F91E5131B}">
      <dgm:prSet/>
      <dgm:spPr/>
      <dgm:t>
        <a:bodyPr/>
        <a:lstStyle/>
        <a:p>
          <a:endParaRPr lang="en-US"/>
        </a:p>
      </dgm:t>
    </dgm:pt>
    <dgm:pt modelId="{39EF15B1-03FD-46B0-AB02-97CDF1159CE5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/>
            <a:t>Course evaluation&amp; certificate ceremony</a:t>
          </a:r>
        </a:p>
      </dgm:t>
    </dgm:pt>
    <dgm:pt modelId="{0F26C9D8-8AF3-43F7-8CC8-8E0035173BDA}" type="parTrans" cxnId="{9955D7BF-FE14-4735-AC36-EC7444749563}">
      <dgm:prSet/>
      <dgm:spPr/>
      <dgm:t>
        <a:bodyPr/>
        <a:lstStyle/>
        <a:p>
          <a:endParaRPr lang="en-US"/>
        </a:p>
      </dgm:t>
    </dgm:pt>
    <dgm:pt modelId="{75B55B55-B9B1-47F6-B455-3667667AA794}" type="sibTrans" cxnId="{9955D7BF-FE14-4735-AC36-EC7444749563}">
      <dgm:prSet/>
      <dgm:spPr/>
      <dgm:t>
        <a:bodyPr/>
        <a:lstStyle/>
        <a:p>
          <a:endParaRPr lang="en-US"/>
        </a:p>
      </dgm:t>
    </dgm:pt>
    <dgm:pt modelId="{E7E3F19A-9CA4-4AF2-B178-5A9B9DCBF415}" type="pres">
      <dgm:prSet presAssocID="{5C10A5F6-1BB2-4A1E-8D88-00D9AF2357B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9E37474-C78D-4AFC-A5EC-1E4D09E64956}" type="pres">
      <dgm:prSet presAssocID="{B61E11EB-49B4-4F6F-B971-18E0E2D17E09}" presName="composite" presStyleCnt="0">
        <dgm:presLayoutVars>
          <dgm:chMax val="1"/>
          <dgm:chPref val="1"/>
        </dgm:presLayoutVars>
      </dgm:prSet>
      <dgm:spPr/>
    </dgm:pt>
    <dgm:pt modelId="{9BD9094F-084C-4133-9F48-CC3960541951}" type="pres">
      <dgm:prSet presAssocID="{B61E11EB-49B4-4F6F-B971-18E0E2D17E09}" presName="Accent" presStyleLbl="trAlignAcc1" presStyleIdx="0" presStyleCnt="3" custLinFactNeighborY="-1458">
        <dgm:presLayoutVars>
          <dgm:chMax val="0"/>
          <dgm:chPref val="0"/>
        </dgm:presLayoutVars>
      </dgm:prSet>
      <dgm:spPr/>
    </dgm:pt>
    <dgm:pt modelId="{6DCAC3A9-4D42-4698-971A-FF9EAEEDA37D}" type="pres">
      <dgm:prSet presAssocID="{B61E11EB-49B4-4F6F-B971-18E0E2D17E09}" presName="Image" presStyleLbl="alignImgPlace1" presStyleIdx="0" presStyleCnt="3" custLinFactNeighborX="333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E387E65-66EE-4BFD-922A-CD0529160E8B}" type="pres">
      <dgm:prSet presAssocID="{B61E11EB-49B4-4F6F-B971-18E0E2D17E09}" presName="ChildComposite" presStyleCnt="0"/>
      <dgm:spPr/>
    </dgm:pt>
    <dgm:pt modelId="{EBDF1BBE-F383-4B14-8A11-7C9921D697CF}" type="pres">
      <dgm:prSet presAssocID="{B61E11EB-49B4-4F6F-B971-18E0E2D17E0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80CC5B6-7C06-45CB-8E4E-29A5F7D9B8B9}" type="pres">
      <dgm:prSet presAssocID="{B61E11EB-49B4-4F6F-B971-18E0E2D17E09}" presName="Parent" presStyleLbl="revTx" presStyleIdx="0" presStyleCnt="3" custLinFactNeighborX="3086" custLinFactNeighborY="180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0EBCB-FC86-4951-A704-5E4CB91EBC06}" type="pres">
      <dgm:prSet presAssocID="{D445FDDF-4510-4FC9-B7CE-E3D23494F659}" presName="sibTrans" presStyleCnt="0"/>
      <dgm:spPr/>
    </dgm:pt>
    <dgm:pt modelId="{935A52EB-C883-449F-AC63-6A2A98FBD27F}" type="pres">
      <dgm:prSet presAssocID="{5552287D-B865-4057-AA35-E74FFBF5A443}" presName="composite" presStyleCnt="0">
        <dgm:presLayoutVars>
          <dgm:chMax val="1"/>
          <dgm:chPref val="1"/>
        </dgm:presLayoutVars>
      </dgm:prSet>
      <dgm:spPr/>
    </dgm:pt>
    <dgm:pt modelId="{BCA1EAA8-8DB0-46BF-8161-F21E52DD0131}" type="pres">
      <dgm:prSet presAssocID="{5552287D-B865-4057-AA35-E74FFBF5A443}" presName="Accent" presStyleLbl="trAlignAcc1" presStyleIdx="1" presStyleCnt="3">
        <dgm:presLayoutVars>
          <dgm:chMax val="0"/>
          <dgm:chPref val="0"/>
        </dgm:presLayoutVars>
      </dgm:prSet>
      <dgm:spPr/>
    </dgm:pt>
    <dgm:pt modelId="{FB46E039-DCE7-4175-90C4-09202CCF224C}" type="pres">
      <dgm:prSet presAssocID="{5552287D-B865-4057-AA35-E74FFBF5A443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598150B-F48E-4B01-A910-B596C7933B49}" type="pres">
      <dgm:prSet presAssocID="{5552287D-B865-4057-AA35-E74FFBF5A443}" presName="ChildComposite" presStyleCnt="0"/>
      <dgm:spPr/>
    </dgm:pt>
    <dgm:pt modelId="{4C7D9B0A-B6A9-4E91-8BB5-0989E2A2E3E0}" type="pres">
      <dgm:prSet presAssocID="{5552287D-B865-4057-AA35-E74FFBF5A44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B15A736-4696-41CD-A83B-5D02B28960C4}" type="pres">
      <dgm:prSet presAssocID="{5552287D-B865-4057-AA35-E74FFBF5A443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68D7E-DC0F-45B4-B119-A01BA7188CF4}" type="pres">
      <dgm:prSet presAssocID="{C89D59EA-D0B2-4BE3-AE8F-273805F9B66F}" presName="sibTrans" presStyleCnt="0"/>
      <dgm:spPr/>
    </dgm:pt>
    <dgm:pt modelId="{CC2E4831-3CBA-418D-B0D2-D2523F786B81}" type="pres">
      <dgm:prSet presAssocID="{39EF15B1-03FD-46B0-AB02-97CDF1159CE5}" presName="composite" presStyleCnt="0">
        <dgm:presLayoutVars>
          <dgm:chMax val="1"/>
          <dgm:chPref val="1"/>
        </dgm:presLayoutVars>
      </dgm:prSet>
      <dgm:spPr/>
    </dgm:pt>
    <dgm:pt modelId="{8F2972EA-79EE-43CA-A96C-07704CF51C32}" type="pres">
      <dgm:prSet presAssocID="{39EF15B1-03FD-46B0-AB02-97CDF1159CE5}" presName="Accent" presStyleLbl="trAlignAcc1" presStyleIdx="2" presStyleCnt="3">
        <dgm:presLayoutVars>
          <dgm:chMax val="0"/>
          <dgm:chPref val="0"/>
        </dgm:presLayoutVars>
      </dgm:prSet>
      <dgm:spPr/>
    </dgm:pt>
    <dgm:pt modelId="{83A9B966-31E4-41EA-A4B8-6B6F0161DEF6}" type="pres">
      <dgm:prSet presAssocID="{39EF15B1-03FD-46B0-AB02-97CDF1159CE5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6836BBE-456E-45CD-A5BE-0159D2A9D7BA}" type="pres">
      <dgm:prSet presAssocID="{39EF15B1-03FD-46B0-AB02-97CDF1159CE5}" presName="ChildComposite" presStyleCnt="0"/>
      <dgm:spPr/>
    </dgm:pt>
    <dgm:pt modelId="{4F2310CA-6A5E-4520-AE4A-6490CDFA9B0C}" type="pres">
      <dgm:prSet presAssocID="{39EF15B1-03FD-46B0-AB02-97CDF1159CE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D6E6EDB-0C55-4FC4-9A58-D457297D7FF7}" type="pres">
      <dgm:prSet presAssocID="{39EF15B1-03FD-46B0-AB02-97CDF1159CE5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874F2E-81A0-442C-A4EF-06F7201DB689}" type="presOf" srcId="{39EF15B1-03FD-46B0-AB02-97CDF1159CE5}" destId="{6D6E6EDB-0C55-4FC4-9A58-D457297D7FF7}" srcOrd="0" destOrd="0" presId="urn:microsoft.com/office/officeart/2008/layout/CaptionedPictures"/>
    <dgm:cxn modelId="{3A85BBF4-F1E8-4B71-B891-B0622364121B}" type="presOf" srcId="{B61E11EB-49B4-4F6F-B971-18E0E2D17E09}" destId="{280CC5B6-7C06-45CB-8E4E-29A5F7D9B8B9}" srcOrd="0" destOrd="0" presId="urn:microsoft.com/office/officeart/2008/layout/CaptionedPictures"/>
    <dgm:cxn modelId="{61599813-B61D-4E36-884D-59B16576F50F}" srcId="{5C10A5F6-1BB2-4A1E-8D88-00D9AF2357BF}" destId="{B61E11EB-49B4-4F6F-B971-18E0E2D17E09}" srcOrd="0" destOrd="0" parTransId="{F8417F5C-A401-455A-8D35-23048AC2FE57}" sibTransId="{D445FDDF-4510-4FC9-B7CE-E3D23494F659}"/>
    <dgm:cxn modelId="{7717F081-B774-456A-95A0-EBA3EDC1F5AC}" type="presOf" srcId="{5552287D-B865-4057-AA35-E74FFBF5A443}" destId="{8B15A736-4696-41CD-A83B-5D02B28960C4}" srcOrd="0" destOrd="0" presId="urn:microsoft.com/office/officeart/2008/layout/CaptionedPictures"/>
    <dgm:cxn modelId="{9955D7BF-FE14-4735-AC36-EC7444749563}" srcId="{5C10A5F6-1BB2-4A1E-8D88-00D9AF2357BF}" destId="{39EF15B1-03FD-46B0-AB02-97CDF1159CE5}" srcOrd="2" destOrd="0" parTransId="{0F26C9D8-8AF3-43F7-8CC8-8E0035173BDA}" sibTransId="{75B55B55-B9B1-47F6-B455-3667667AA794}"/>
    <dgm:cxn modelId="{84B348DD-6B52-44F7-8F0F-39571EFCF91D}" type="presOf" srcId="{5C10A5F6-1BB2-4A1E-8D88-00D9AF2357BF}" destId="{E7E3F19A-9CA4-4AF2-B178-5A9B9DCBF415}" srcOrd="0" destOrd="0" presId="urn:microsoft.com/office/officeart/2008/layout/CaptionedPictures"/>
    <dgm:cxn modelId="{74E2E530-1463-4D8F-8182-657F91E5131B}" srcId="{5C10A5F6-1BB2-4A1E-8D88-00D9AF2357BF}" destId="{5552287D-B865-4057-AA35-E74FFBF5A443}" srcOrd="1" destOrd="0" parTransId="{9FF0DD8E-B975-4A89-B80B-A271A7A3B5D2}" sibTransId="{C89D59EA-D0B2-4BE3-AE8F-273805F9B66F}"/>
    <dgm:cxn modelId="{93C0453F-B2CB-445B-A195-E15B9C9E57BD}" type="presParOf" srcId="{E7E3F19A-9CA4-4AF2-B178-5A9B9DCBF415}" destId="{29E37474-C78D-4AFC-A5EC-1E4D09E64956}" srcOrd="0" destOrd="0" presId="urn:microsoft.com/office/officeart/2008/layout/CaptionedPictures"/>
    <dgm:cxn modelId="{A0EF8F2B-4109-49E9-9E6A-EB2C3EB06485}" type="presParOf" srcId="{29E37474-C78D-4AFC-A5EC-1E4D09E64956}" destId="{9BD9094F-084C-4133-9F48-CC3960541951}" srcOrd="0" destOrd="0" presId="urn:microsoft.com/office/officeart/2008/layout/CaptionedPictures"/>
    <dgm:cxn modelId="{320594F8-27C7-47D5-8E62-7A1DF34BA26E}" type="presParOf" srcId="{29E37474-C78D-4AFC-A5EC-1E4D09E64956}" destId="{6DCAC3A9-4D42-4698-971A-FF9EAEEDA37D}" srcOrd="1" destOrd="0" presId="urn:microsoft.com/office/officeart/2008/layout/CaptionedPictures"/>
    <dgm:cxn modelId="{D6718E74-AD3E-43C6-9184-AA8EB76F4316}" type="presParOf" srcId="{29E37474-C78D-4AFC-A5EC-1E4D09E64956}" destId="{EE387E65-66EE-4BFD-922A-CD0529160E8B}" srcOrd="2" destOrd="0" presId="urn:microsoft.com/office/officeart/2008/layout/CaptionedPictures"/>
    <dgm:cxn modelId="{733D4326-F778-4FFC-BB01-FF5ABE7705C2}" type="presParOf" srcId="{EE387E65-66EE-4BFD-922A-CD0529160E8B}" destId="{EBDF1BBE-F383-4B14-8A11-7C9921D697CF}" srcOrd="0" destOrd="0" presId="urn:microsoft.com/office/officeart/2008/layout/CaptionedPictures"/>
    <dgm:cxn modelId="{6FDA4CB3-297A-455F-8F8E-BBAA9BCC1B54}" type="presParOf" srcId="{EE387E65-66EE-4BFD-922A-CD0529160E8B}" destId="{280CC5B6-7C06-45CB-8E4E-29A5F7D9B8B9}" srcOrd="1" destOrd="0" presId="urn:microsoft.com/office/officeart/2008/layout/CaptionedPictures"/>
    <dgm:cxn modelId="{501E191A-A650-4003-B2DE-FB715768252E}" type="presParOf" srcId="{E7E3F19A-9CA4-4AF2-B178-5A9B9DCBF415}" destId="{91B0EBCB-FC86-4951-A704-5E4CB91EBC06}" srcOrd="1" destOrd="0" presId="urn:microsoft.com/office/officeart/2008/layout/CaptionedPictures"/>
    <dgm:cxn modelId="{E90CDFEB-3574-4A36-BF2B-9332EF276654}" type="presParOf" srcId="{E7E3F19A-9CA4-4AF2-B178-5A9B9DCBF415}" destId="{935A52EB-C883-449F-AC63-6A2A98FBD27F}" srcOrd="2" destOrd="0" presId="urn:microsoft.com/office/officeart/2008/layout/CaptionedPictures"/>
    <dgm:cxn modelId="{A82E590F-F9AC-4959-8AA2-311B11ECD00C}" type="presParOf" srcId="{935A52EB-C883-449F-AC63-6A2A98FBD27F}" destId="{BCA1EAA8-8DB0-46BF-8161-F21E52DD0131}" srcOrd="0" destOrd="0" presId="urn:microsoft.com/office/officeart/2008/layout/CaptionedPictures"/>
    <dgm:cxn modelId="{81874E7E-F5DA-4C6E-8F1E-824A464E7A25}" type="presParOf" srcId="{935A52EB-C883-449F-AC63-6A2A98FBD27F}" destId="{FB46E039-DCE7-4175-90C4-09202CCF224C}" srcOrd="1" destOrd="0" presId="urn:microsoft.com/office/officeart/2008/layout/CaptionedPictures"/>
    <dgm:cxn modelId="{DE7FAB5E-BB34-46AD-BB43-B2367F97C0F8}" type="presParOf" srcId="{935A52EB-C883-449F-AC63-6A2A98FBD27F}" destId="{9598150B-F48E-4B01-A910-B596C7933B49}" srcOrd="2" destOrd="0" presId="urn:microsoft.com/office/officeart/2008/layout/CaptionedPictures"/>
    <dgm:cxn modelId="{EC916ADF-7748-4BA2-820E-A69C9C623035}" type="presParOf" srcId="{9598150B-F48E-4B01-A910-B596C7933B49}" destId="{4C7D9B0A-B6A9-4E91-8BB5-0989E2A2E3E0}" srcOrd="0" destOrd="0" presId="urn:microsoft.com/office/officeart/2008/layout/CaptionedPictures"/>
    <dgm:cxn modelId="{050CCEC8-91D3-4541-BE72-FB06FE3E98E3}" type="presParOf" srcId="{9598150B-F48E-4B01-A910-B596C7933B49}" destId="{8B15A736-4696-41CD-A83B-5D02B28960C4}" srcOrd="1" destOrd="0" presId="urn:microsoft.com/office/officeart/2008/layout/CaptionedPictures"/>
    <dgm:cxn modelId="{703AAA1E-B9D9-4B15-B8B3-8D9CAF67FA8D}" type="presParOf" srcId="{E7E3F19A-9CA4-4AF2-B178-5A9B9DCBF415}" destId="{1D968D7E-DC0F-45B4-B119-A01BA7188CF4}" srcOrd="3" destOrd="0" presId="urn:microsoft.com/office/officeart/2008/layout/CaptionedPictures"/>
    <dgm:cxn modelId="{48EDCCF9-6B6B-4389-BC87-9AEEAE70C798}" type="presParOf" srcId="{E7E3F19A-9CA4-4AF2-B178-5A9B9DCBF415}" destId="{CC2E4831-3CBA-418D-B0D2-D2523F786B81}" srcOrd="4" destOrd="0" presId="urn:microsoft.com/office/officeart/2008/layout/CaptionedPictures"/>
    <dgm:cxn modelId="{9DEFE635-284F-4F68-A63E-FBC00C268E2A}" type="presParOf" srcId="{CC2E4831-3CBA-418D-B0D2-D2523F786B81}" destId="{8F2972EA-79EE-43CA-A96C-07704CF51C32}" srcOrd="0" destOrd="0" presId="urn:microsoft.com/office/officeart/2008/layout/CaptionedPictures"/>
    <dgm:cxn modelId="{7167E07B-A741-402C-A4D4-798C7F66ECD4}" type="presParOf" srcId="{CC2E4831-3CBA-418D-B0D2-D2523F786B81}" destId="{83A9B966-31E4-41EA-A4B8-6B6F0161DEF6}" srcOrd="1" destOrd="0" presId="urn:microsoft.com/office/officeart/2008/layout/CaptionedPictures"/>
    <dgm:cxn modelId="{97D79F6C-C951-4562-92BF-1E4F1E44A3CD}" type="presParOf" srcId="{CC2E4831-3CBA-418D-B0D2-D2523F786B81}" destId="{16836BBE-456E-45CD-A5BE-0159D2A9D7BA}" srcOrd="2" destOrd="0" presId="urn:microsoft.com/office/officeart/2008/layout/CaptionedPictures"/>
    <dgm:cxn modelId="{12D72B90-3A94-4A7C-8C8E-8ABE68DAD8DF}" type="presParOf" srcId="{16836BBE-456E-45CD-A5BE-0159D2A9D7BA}" destId="{4F2310CA-6A5E-4520-AE4A-6490CDFA9B0C}" srcOrd="0" destOrd="0" presId="urn:microsoft.com/office/officeart/2008/layout/CaptionedPictures"/>
    <dgm:cxn modelId="{5A1306BA-D77A-41A3-A789-568432F27CA0}" type="presParOf" srcId="{16836BBE-456E-45CD-A5BE-0159D2A9D7BA}" destId="{6D6E6EDB-0C55-4FC4-9A58-D457297D7FF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F6334-52B9-4723-8F29-91502356A996}">
      <dsp:nvSpPr>
        <dsp:cNvPr id="0" name=""/>
        <dsp:cNvSpPr/>
      </dsp:nvSpPr>
      <dsp:spPr>
        <a:xfrm>
          <a:off x="0" y="283412"/>
          <a:ext cx="2110587" cy="2483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92D9B-71DF-487D-AE02-E15DEA8251A3}">
      <dsp:nvSpPr>
        <dsp:cNvPr id="0" name=""/>
        <dsp:cNvSpPr/>
      </dsp:nvSpPr>
      <dsp:spPr>
        <a:xfrm>
          <a:off x="108895" y="400662"/>
          <a:ext cx="1899528" cy="1613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B3913-175B-4419-9243-7AAD15C2B5F2}">
      <dsp:nvSpPr>
        <dsp:cNvPr id="0" name=""/>
        <dsp:cNvSpPr/>
      </dsp:nvSpPr>
      <dsp:spPr>
        <a:xfrm>
          <a:off x="108895" y="2014640"/>
          <a:ext cx="1899528" cy="670421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/>
            <a:t>„Goals of Education”</a:t>
          </a:r>
          <a:endParaRPr lang="en-US" sz="1400" kern="1200" dirty="0"/>
        </a:p>
      </dsp:txBody>
      <dsp:txXfrm>
        <a:off x="108895" y="2014640"/>
        <a:ext cx="1899528" cy="670421"/>
      </dsp:txXfrm>
    </dsp:sp>
    <dsp:sp modelId="{F5BDE5EB-DC11-4A56-9375-CC81C31C5448}">
      <dsp:nvSpPr>
        <dsp:cNvPr id="0" name=""/>
        <dsp:cNvSpPr/>
      </dsp:nvSpPr>
      <dsp:spPr>
        <a:xfrm>
          <a:off x="2721835" y="301340"/>
          <a:ext cx="2110587" cy="2483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8E5DF-D6F3-4FD4-926F-C64CB132B60C}">
      <dsp:nvSpPr>
        <dsp:cNvPr id="0" name=""/>
        <dsp:cNvSpPr/>
      </dsp:nvSpPr>
      <dsp:spPr>
        <a:xfrm>
          <a:off x="2827365" y="400662"/>
          <a:ext cx="1899528" cy="161397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0BBE8-80B5-4DD5-9574-D638A2F20D77}">
      <dsp:nvSpPr>
        <dsp:cNvPr id="0" name=""/>
        <dsp:cNvSpPr/>
      </dsp:nvSpPr>
      <dsp:spPr>
        <a:xfrm>
          <a:off x="2827365" y="2014640"/>
          <a:ext cx="1899528" cy="670421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/>
            <a:t>„Wellbeing and Happiness in Schools”</a:t>
          </a:r>
          <a:endParaRPr lang="en-US" sz="1400" kern="1200" dirty="0"/>
        </a:p>
      </dsp:txBody>
      <dsp:txXfrm>
        <a:off x="2827365" y="2014640"/>
        <a:ext cx="1899528" cy="670421"/>
      </dsp:txXfrm>
    </dsp:sp>
    <dsp:sp modelId="{47ECA6E7-7AD9-4DFA-8D4C-B68198ED241F}">
      <dsp:nvSpPr>
        <dsp:cNvPr id="0" name=""/>
        <dsp:cNvSpPr/>
      </dsp:nvSpPr>
      <dsp:spPr>
        <a:xfrm>
          <a:off x="5418819" y="213589"/>
          <a:ext cx="2110587" cy="2483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EDFD4-A7B4-4DB3-97E0-8E8D5A4F897E}">
      <dsp:nvSpPr>
        <dsp:cNvPr id="0" name=""/>
        <dsp:cNvSpPr/>
      </dsp:nvSpPr>
      <dsp:spPr>
        <a:xfrm>
          <a:off x="5545834" y="400662"/>
          <a:ext cx="1899528" cy="1613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6EE0D-0F47-461E-9FA1-C58C23368D0A}">
      <dsp:nvSpPr>
        <dsp:cNvPr id="0" name=""/>
        <dsp:cNvSpPr/>
      </dsp:nvSpPr>
      <dsp:spPr>
        <a:xfrm>
          <a:off x="5545834" y="2014640"/>
          <a:ext cx="1899528" cy="670421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/>
            <a:t>„Defining Emotional Education”</a:t>
          </a:r>
          <a:endParaRPr lang="en-US" sz="1400" kern="1200" dirty="0"/>
        </a:p>
      </dsp:txBody>
      <dsp:txXfrm>
        <a:off x="5545834" y="2014640"/>
        <a:ext cx="1899528" cy="670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0EF74-D172-46B1-8839-E25F7C8B3AF7}">
      <dsp:nvSpPr>
        <dsp:cNvPr id="0" name=""/>
        <dsp:cNvSpPr/>
      </dsp:nvSpPr>
      <dsp:spPr>
        <a:xfrm>
          <a:off x="59637" y="836500"/>
          <a:ext cx="1962620" cy="19010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6CFC-8C4C-44DF-B642-E38352BEF553}">
      <dsp:nvSpPr>
        <dsp:cNvPr id="0" name=""/>
        <dsp:cNvSpPr/>
      </dsp:nvSpPr>
      <dsp:spPr>
        <a:xfrm>
          <a:off x="106526" y="97105"/>
          <a:ext cx="1895711" cy="675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„Understanding Emotions: Basic &amp; Secondary Feelings, Stress Effects on Learning”</a:t>
          </a:r>
          <a:endParaRPr lang="en-US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526" y="97105"/>
        <a:ext cx="1895711" cy="675567"/>
      </dsp:txXfrm>
    </dsp:sp>
    <dsp:sp modelId="{839D2E28-4D1A-4BAD-9E52-A8399C9AC3FA}">
      <dsp:nvSpPr>
        <dsp:cNvPr id="0" name=""/>
        <dsp:cNvSpPr/>
      </dsp:nvSpPr>
      <dsp:spPr>
        <a:xfrm>
          <a:off x="2277491" y="876188"/>
          <a:ext cx="2161241" cy="18997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816AC-D876-4030-A3B7-EB42D7B6331F}">
      <dsp:nvSpPr>
        <dsp:cNvPr id="0" name=""/>
        <dsp:cNvSpPr/>
      </dsp:nvSpPr>
      <dsp:spPr>
        <a:xfrm>
          <a:off x="2311132" y="86943"/>
          <a:ext cx="2105149" cy="737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</a:rPr>
            <a:t>„Strategies to Reduce Stress, Bullying and Dropout Rates”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311132" y="86943"/>
        <a:ext cx="2105149" cy="737299"/>
      </dsp:txXfrm>
    </dsp:sp>
    <dsp:sp modelId="{A292F667-DE84-4589-9C9D-45B49AE33157}">
      <dsp:nvSpPr>
        <dsp:cNvPr id="0" name=""/>
        <dsp:cNvSpPr/>
      </dsp:nvSpPr>
      <dsp:spPr>
        <a:xfrm>
          <a:off x="4690462" y="896065"/>
          <a:ext cx="2026850" cy="18941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3C5B5-1872-4B20-A608-D84F14C00236}">
      <dsp:nvSpPr>
        <dsp:cNvPr id="0" name=""/>
        <dsp:cNvSpPr/>
      </dsp:nvSpPr>
      <dsp:spPr>
        <a:xfrm>
          <a:off x="4691527" y="80657"/>
          <a:ext cx="2042639" cy="718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</a:rPr>
            <a:t>„Tools to Build Emotional </a:t>
          </a:r>
          <a:r>
            <a:rPr lang="en-US" sz="1200" b="1" i="0" kern="1200" dirty="0" err="1">
              <a:solidFill>
                <a:schemeClr val="tx1"/>
              </a:solidFill>
            </a:rPr>
            <a:t>Welbeing</a:t>
          </a:r>
          <a:r>
            <a:rPr lang="en-US" sz="1200" b="1" i="0" kern="1200" dirty="0">
              <a:solidFill>
                <a:schemeClr val="tx1"/>
              </a:solidFill>
            </a:rPr>
            <a:t>: Mood Meter &amp; Positive Emotions”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691527" y="80657"/>
        <a:ext cx="2042639" cy="718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2902B-6F2B-4128-A3BF-C241ECDFF81E}">
      <dsp:nvSpPr>
        <dsp:cNvPr id="0" name=""/>
        <dsp:cNvSpPr/>
      </dsp:nvSpPr>
      <dsp:spPr>
        <a:xfrm>
          <a:off x="423046" y="455400"/>
          <a:ext cx="1748105" cy="15398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0537D-70F5-4608-B565-A6D6574CEFCF}">
      <dsp:nvSpPr>
        <dsp:cNvPr id="0" name=""/>
        <dsp:cNvSpPr/>
      </dsp:nvSpPr>
      <dsp:spPr>
        <a:xfrm>
          <a:off x="373286" y="2006719"/>
          <a:ext cx="1827236" cy="658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</a:rPr>
            <a:t>„Language Skills for Empathy: Active Listening &amp; Nonviolent Communication”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73286" y="2006719"/>
        <a:ext cx="1827236" cy="658186"/>
      </dsp:txXfrm>
    </dsp:sp>
    <dsp:sp modelId="{1136A3F2-9C14-40A7-B0A5-49D2CDBDEBE6}">
      <dsp:nvSpPr>
        <dsp:cNvPr id="0" name=""/>
        <dsp:cNvSpPr/>
      </dsp:nvSpPr>
      <dsp:spPr>
        <a:xfrm>
          <a:off x="2673870" y="451537"/>
          <a:ext cx="1826916" cy="16684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A96BE-98E0-456E-BCC6-E791440B4F12}">
      <dsp:nvSpPr>
        <dsp:cNvPr id="0" name=""/>
        <dsp:cNvSpPr/>
      </dsp:nvSpPr>
      <dsp:spPr>
        <a:xfrm>
          <a:off x="2661594" y="1984504"/>
          <a:ext cx="1826092" cy="675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</a:rPr>
            <a:t>„Emotional Communication &amp; Compassionate Self-Talk”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661594" y="1984504"/>
        <a:ext cx="1826092" cy="675121"/>
      </dsp:txXfrm>
    </dsp:sp>
    <dsp:sp modelId="{B4C4103E-C5C7-48E8-B1E4-A29CE04BA0F2}">
      <dsp:nvSpPr>
        <dsp:cNvPr id="0" name=""/>
        <dsp:cNvSpPr/>
      </dsp:nvSpPr>
      <dsp:spPr>
        <a:xfrm>
          <a:off x="4940515" y="410919"/>
          <a:ext cx="1836440" cy="17911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DF4EF-84A6-47BB-A887-9AA79BCD7180}">
      <dsp:nvSpPr>
        <dsp:cNvPr id="0" name=""/>
        <dsp:cNvSpPr/>
      </dsp:nvSpPr>
      <dsp:spPr>
        <a:xfrm>
          <a:off x="4904296" y="1989130"/>
          <a:ext cx="1857632" cy="66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</a:rPr>
            <a:t>„Wake Up the Inspiring Teacher Inside You: Reconnect with Your Purpose”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904296" y="1989130"/>
        <a:ext cx="1857632" cy="666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54E7F-D322-4EB0-BCF2-CAE5442C1536}">
      <dsp:nvSpPr>
        <dsp:cNvPr id="0" name=""/>
        <dsp:cNvSpPr/>
      </dsp:nvSpPr>
      <dsp:spPr>
        <a:xfrm>
          <a:off x="0" y="565580"/>
          <a:ext cx="1827090" cy="1887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F1E53-DBB1-488C-8531-7EC65AAA4C37}">
      <dsp:nvSpPr>
        <dsp:cNvPr id="0" name=""/>
        <dsp:cNvSpPr/>
      </dsp:nvSpPr>
      <dsp:spPr>
        <a:xfrm>
          <a:off x="0" y="1941209"/>
          <a:ext cx="1539778" cy="757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i="0" kern="1200" dirty="0">
              <a:solidFill>
                <a:schemeClr val="tx1"/>
              </a:solidFill>
            </a:rPr>
            <a:t>„</a:t>
          </a:r>
          <a:r>
            <a:rPr lang="en-US" sz="1200" b="1" i="0" kern="1200" dirty="0">
              <a:solidFill>
                <a:schemeClr val="tx1"/>
              </a:solidFill>
            </a:rPr>
            <a:t>Discovering Personality's Bright Side: Character Strengths”</a:t>
          </a:r>
          <a:endParaRPr lang="en-US" sz="1200" kern="1200" dirty="0"/>
        </a:p>
      </dsp:txBody>
      <dsp:txXfrm>
        <a:off x="0" y="1941209"/>
        <a:ext cx="1539778" cy="757635"/>
      </dsp:txXfrm>
    </dsp:sp>
    <dsp:sp modelId="{86A40B17-08E8-4547-8911-5DFC5C605205}">
      <dsp:nvSpPr>
        <dsp:cNvPr id="0" name=""/>
        <dsp:cNvSpPr/>
      </dsp:nvSpPr>
      <dsp:spPr>
        <a:xfrm>
          <a:off x="1966272" y="571111"/>
          <a:ext cx="1757927" cy="18925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07A4-9A14-4C58-B490-7190E6521867}">
      <dsp:nvSpPr>
        <dsp:cNvPr id="0" name=""/>
        <dsp:cNvSpPr/>
      </dsp:nvSpPr>
      <dsp:spPr>
        <a:xfrm>
          <a:off x="2367861" y="1874954"/>
          <a:ext cx="1182854" cy="814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</a:rPr>
            <a:t>„Character Strengths Survey and Discussion”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367861" y="1874954"/>
        <a:ext cx="1182854" cy="814459"/>
      </dsp:txXfrm>
    </dsp:sp>
    <dsp:sp modelId="{FDD71F93-BEBC-4E7C-AC7F-083A6EA2C090}">
      <dsp:nvSpPr>
        <dsp:cNvPr id="0" name=""/>
        <dsp:cNvSpPr/>
      </dsp:nvSpPr>
      <dsp:spPr>
        <a:xfrm>
          <a:off x="3907635" y="603329"/>
          <a:ext cx="2173480" cy="1864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C9F35-93E1-4954-8406-85759FC43F46}">
      <dsp:nvSpPr>
        <dsp:cNvPr id="0" name=""/>
        <dsp:cNvSpPr/>
      </dsp:nvSpPr>
      <dsp:spPr>
        <a:xfrm>
          <a:off x="4674189" y="1884838"/>
          <a:ext cx="1347361" cy="810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chemeClr val="tx1"/>
              </a:solidFill>
            </a:rPr>
            <a:t>„Strength's Rain: Building on Positive Qualities”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4674189" y="1884838"/>
        <a:ext cx="1347361" cy="810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9094F-084C-4133-9F48-CC3960541951}">
      <dsp:nvSpPr>
        <dsp:cNvPr id="0" name=""/>
        <dsp:cNvSpPr/>
      </dsp:nvSpPr>
      <dsp:spPr>
        <a:xfrm>
          <a:off x="1795" y="283254"/>
          <a:ext cx="2090231" cy="24590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AC3A9-4D42-4698-971A-FF9EAEEDA37D}">
      <dsp:nvSpPr>
        <dsp:cNvPr id="0" name=""/>
        <dsp:cNvSpPr/>
      </dsp:nvSpPr>
      <dsp:spPr>
        <a:xfrm>
          <a:off x="169026" y="417471"/>
          <a:ext cx="1881208" cy="1598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CC5B6-7C06-45CB-8E4E-29A5F7D9B8B9}">
      <dsp:nvSpPr>
        <dsp:cNvPr id="0" name=""/>
        <dsp:cNvSpPr/>
      </dsp:nvSpPr>
      <dsp:spPr>
        <a:xfrm>
          <a:off x="164360" y="2027842"/>
          <a:ext cx="1881208" cy="663956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Course overview and best practices</a:t>
          </a:r>
          <a:r>
            <a:rPr lang="en-US" sz="1500" kern="1200" dirty="0">
              <a:solidFill>
                <a:schemeClr val="tx1"/>
              </a:solidFill>
            </a:rPr>
            <a:t> </a:t>
          </a:r>
        </a:p>
      </dsp:txBody>
      <dsp:txXfrm>
        <a:off x="164360" y="2027842"/>
        <a:ext cx="1881208" cy="663956"/>
      </dsp:txXfrm>
    </dsp:sp>
    <dsp:sp modelId="{BCA1EAA8-8DB0-46BF-8161-F21E52DD0131}">
      <dsp:nvSpPr>
        <dsp:cNvPr id="0" name=""/>
        <dsp:cNvSpPr/>
      </dsp:nvSpPr>
      <dsp:spPr>
        <a:xfrm>
          <a:off x="2684202" y="319107"/>
          <a:ext cx="2090231" cy="24590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6E039-DCE7-4175-90C4-09202CCF224C}">
      <dsp:nvSpPr>
        <dsp:cNvPr id="0" name=""/>
        <dsp:cNvSpPr/>
      </dsp:nvSpPr>
      <dsp:spPr>
        <a:xfrm>
          <a:off x="2788713" y="417471"/>
          <a:ext cx="1881208" cy="15984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5A736-4696-41CD-A83B-5D02B28960C4}">
      <dsp:nvSpPr>
        <dsp:cNvPr id="0" name=""/>
        <dsp:cNvSpPr/>
      </dsp:nvSpPr>
      <dsp:spPr>
        <a:xfrm>
          <a:off x="2788713" y="2015884"/>
          <a:ext cx="1881208" cy="663956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Action plan </a:t>
          </a:r>
          <a:r>
            <a:rPr lang="en-US" sz="1200" b="1" kern="1200" dirty="0" err="1"/>
            <a:t>developmend</a:t>
          </a:r>
          <a:r>
            <a:rPr lang="en-US" sz="1500" kern="1200" dirty="0"/>
            <a:t> </a:t>
          </a:r>
        </a:p>
      </dsp:txBody>
      <dsp:txXfrm>
        <a:off x="2788713" y="2015884"/>
        <a:ext cx="1881208" cy="663956"/>
      </dsp:txXfrm>
    </dsp:sp>
    <dsp:sp modelId="{8F2972EA-79EE-43CA-A96C-07704CF51C32}">
      <dsp:nvSpPr>
        <dsp:cNvPr id="0" name=""/>
        <dsp:cNvSpPr/>
      </dsp:nvSpPr>
      <dsp:spPr>
        <a:xfrm>
          <a:off x="5366608" y="319107"/>
          <a:ext cx="2090231" cy="24590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9B966-31E4-41EA-A4B8-6B6F0161DEF6}">
      <dsp:nvSpPr>
        <dsp:cNvPr id="0" name=""/>
        <dsp:cNvSpPr/>
      </dsp:nvSpPr>
      <dsp:spPr>
        <a:xfrm>
          <a:off x="5471120" y="417471"/>
          <a:ext cx="1881208" cy="1598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E6EDB-0C55-4FC4-9A58-D457297D7FF7}">
      <dsp:nvSpPr>
        <dsp:cNvPr id="0" name=""/>
        <dsp:cNvSpPr/>
      </dsp:nvSpPr>
      <dsp:spPr>
        <a:xfrm>
          <a:off x="5471120" y="2015884"/>
          <a:ext cx="1881208" cy="663956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Course evaluation&amp; certificate ceremony</a:t>
          </a:r>
        </a:p>
      </dsp:txBody>
      <dsp:txXfrm>
        <a:off x="5471120" y="2015884"/>
        <a:ext cx="1881208" cy="663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2" tIns="93162" rIns="93162" bIns="9316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50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10;g1417ce05d43_0_19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Google Shape;111;g1417ce05d43_0_19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10;g1417ce05d43_0_19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Google Shape;111;g1417ce05d43_0_19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7474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359F4-79C3-4767-B1E4-37B956833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8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o-RO"/>
              <a:t>Clic pentru editare stil titlu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7F833-4892-4E1B-B172-C09BAC1E9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8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14525-712C-4E88-A6BC-8DA3DDBF4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03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4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539280" y="100602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609480" y="1924020"/>
            <a:ext cx="38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670280" y="1924020"/>
            <a:ext cx="38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47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539280" y="100602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10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539280" y="100602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609480" y="192402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2"/>
          </p:nvPr>
        </p:nvSpPr>
        <p:spPr>
          <a:xfrm>
            <a:off x="4670280" y="1924020"/>
            <a:ext cx="38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3"/>
          </p:nvPr>
        </p:nvSpPr>
        <p:spPr>
          <a:xfrm>
            <a:off x="609480" y="327753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75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539280" y="100602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609480" y="1924020"/>
            <a:ext cx="38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670280" y="192402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3"/>
          </p:nvPr>
        </p:nvSpPr>
        <p:spPr>
          <a:xfrm>
            <a:off x="4670280" y="327753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91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539280" y="100602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609480" y="192402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2"/>
          </p:nvPr>
        </p:nvSpPr>
        <p:spPr>
          <a:xfrm>
            <a:off x="4670280" y="192402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3"/>
          </p:nvPr>
        </p:nvSpPr>
        <p:spPr>
          <a:xfrm>
            <a:off x="609480" y="3277530"/>
            <a:ext cx="79251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06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539280" y="100602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609480" y="1924020"/>
            <a:ext cx="79251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2"/>
          </p:nvPr>
        </p:nvSpPr>
        <p:spPr>
          <a:xfrm>
            <a:off x="609480" y="3277530"/>
            <a:ext cx="79251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04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539280" y="100602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609480" y="192402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2"/>
          </p:nvPr>
        </p:nvSpPr>
        <p:spPr>
          <a:xfrm>
            <a:off x="4670280" y="192402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3"/>
          </p:nvPr>
        </p:nvSpPr>
        <p:spPr>
          <a:xfrm>
            <a:off x="609480" y="327753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4"/>
          </p:nvPr>
        </p:nvSpPr>
        <p:spPr>
          <a:xfrm>
            <a:off x="4670280" y="3277530"/>
            <a:ext cx="38670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64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624D1-0602-4620-8A05-191363E03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529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539280" y="100602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609480" y="1924020"/>
            <a:ext cx="25518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3288960" y="1924020"/>
            <a:ext cx="25518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5968800" y="1924020"/>
            <a:ext cx="25518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609480" y="3277530"/>
            <a:ext cx="25518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5"/>
          </p:nvPr>
        </p:nvSpPr>
        <p:spPr>
          <a:xfrm>
            <a:off x="3288960" y="3277530"/>
            <a:ext cx="25518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6"/>
          </p:nvPr>
        </p:nvSpPr>
        <p:spPr>
          <a:xfrm>
            <a:off x="5968800" y="3277530"/>
            <a:ext cx="2551800" cy="123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70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42C72-2394-443E-B32E-F7C79F00E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57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F9B5E-9E83-4DFB-80C3-98E25489A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91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C6AD1-B043-4EAC-911C-AF0029070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50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7A921-0003-4092-B87E-E7CD1E386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5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04D7B-4FB9-48AF-A4EB-43983F6F0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9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D7CDAA-4A42-4DFA-B78E-1357E0AB3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0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31B2F-D3BA-4062-977C-1FBE32DF4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1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04AEC60D-2D3C-4A19-8C9B-C2C349755E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40" r:id="rId8"/>
    <p:sldLayoutId id="2147483837" r:id="rId9"/>
    <p:sldLayoutId id="2147483838" r:id="rId10"/>
    <p:sldLayoutId id="214748383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oogle Shape;51;p13"/>
          <p:cNvGrpSpPr>
            <a:grpSpLocks/>
          </p:cNvGrpSpPr>
          <p:nvPr/>
        </p:nvGrpSpPr>
        <p:grpSpPr bwMode="auto">
          <a:xfrm>
            <a:off x="0" y="114300"/>
            <a:ext cx="8686800" cy="4572000"/>
            <a:chOff x="0" y="152280"/>
            <a:chExt cx="8686828" cy="6096246"/>
          </a:xfrm>
        </p:grpSpPr>
        <p:sp>
          <p:nvSpPr>
            <p:cNvPr id="2057" name="Google Shape;52;p13"/>
            <p:cNvSpPr>
              <a:spLocks/>
            </p:cNvSpPr>
            <p:nvPr/>
          </p:nvSpPr>
          <p:spPr bwMode="auto">
            <a:xfrm>
              <a:off x="380880" y="533520"/>
              <a:ext cx="8305948" cy="5715006"/>
            </a:xfrm>
            <a:custGeom>
              <a:avLst/>
              <a:gdLst>
                <a:gd name="T0" fmla="*/ 2147483646 w 23074"/>
                <a:gd name="T1" fmla="*/ 0 h 15877"/>
                <a:gd name="T2" fmla="*/ 0 w 23074"/>
                <a:gd name="T3" fmla="*/ 2147483646 h 15877"/>
                <a:gd name="T4" fmla="*/ 0 w 23074"/>
                <a:gd name="T5" fmla="*/ 2147483646 h 15877"/>
                <a:gd name="T6" fmla="*/ 2147483646 w 23074"/>
                <a:gd name="T7" fmla="*/ 2147483646 h 15877"/>
                <a:gd name="T8" fmla="*/ 2147483646 w 23074"/>
                <a:gd name="T9" fmla="*/ 2147483646 h 15877"/>
                <a:gd name="T10" fmla="*/ 2147483646 w 23074"/>
                <a:gd name="T11" fmla="*/ 2147483646 h 15877"/>
                <a:gd name="T12" fmla="*/ 2147483646 w 23074"/>
                <a:gd name="T13" fmla="*/ 2147483646 h 15877"/>
                <a:gd name="T14" fmla="*/ 2147483646 w 23074"/>
                <a:gd name="T15" fmla="*/ 0 h 15877"/>
                <a:gd name="T16" fmla="*/ 2147483646 w 23074"/>
                <a:gd name="T17" fmla="*/ 0 h 158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074" h="15877" extrusionOk="0">
                  <a:moveTo>
                    <a:pt x="2179" y="0"/>
                  </a:moveTo>
                  <a:cubicBezTo>
                    <a:pt x="1089" y="0"/>
                    <a:pt x="0" y="1089"/>
                    <a:pt x="0" y="2179"/>
                  </a:cubicBezTo>
                  <a:lnTo>
                    <a:pt x="0" y="13696"/>
                  </a:lnTo>
                  <a:cubicBezTo>
                    <a:pt x="0" y="14786"/>
                    <a:pt x="1089" y="15876"/>
                    <a:pt x="2179" y="15876"/>
                  </a:cubicBezTo>
                  <a:lnTo>
                    <a:pt x="20893" y="15876"/>
                  </a:lnTo>
                  <a:cubicBezTo>
                    <a:pt x="21983" y="15876"/>
                    <a:pt x="23073" y="14786"/>
                    <a:pt x="23073" y="13696"/>
                  </a:cubicBezTo>
                  <a:lnTo>
                    <a:pt x="23073" y="2179"/>
                  </a:lnTo>
                  <a:cubicBezTo>
                    <a:pt x="23073" y="1089"/>
                    <a:pt x="21983" y="0"/>
                    <a:pt x="20893" y="0"/>
                  </a:cubicBezTo>
                  <a:lnTo>
                    <a:pt x="2179" y="0"/>
                  </a:lnTo>
                </a:path>
              </a:pathLst>
            </a:custGeom>
            <a:noFill/>
            <a:ln w="50750" cap="flat" cmpd="sng">
              <a:solidFill>
                <a:srgbClr val="669999"/>
              </a:solidFill>
              <a:prstDash val="solid"/>
              <a:miter lim="8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ro-RO"/>
            </a:p>
          </p:txBody>
        </p:sp>
        <p:sp>
          <p:nvSpPr>
            <p:cNvPr id="2058" name="Google Shape;53;p13"/>
            <p:cNvSpPr>
              <a:spLocks/>
            </p:cNvSpPr>
            <p:nvPr/>
          </p:nvSpPr>
          <p:spPr bwMode="auto">
            <a:xfrm>
              <a:off x="0" y="152280"/>
              <a:ext cx="8534523" cy="1219320"/>
            </a:xfrm>
            <a:custGeom>
              <a:avLst/>
              <a:gdLst>
                <a:gd name="T0" fmla="*/ 0 w 7000"/>
                <a:gd name="T1" fmla="*/ 0 h 1000"/>
                <a:gd name="T2" fmla="*/ 2147483646 w 7000"/>
                <a:gd name="T3" fmla="*/ 0 h 1000"/>
                <a:gd name="T4" fmla="*/ 2147483646 w 7000"/>
                <a:gd name="T5" fmla="*/ 2147483646 h 1000"/>
                <a:gd name="T6" fmla="*/ 2147483646 w 7000"/>
                <a:gd name="T7" fmla="*/ 2147483646 h 1000"/>
                <a:gd name="T8" fmla="*/ 0 w 7000"/>
                <a:gd name="T9" fmla="*/ 2147483646 h 1000"/>
                <a:gd name="T10" fmla="*/ 0 w 7000"/>
                <a:gd name="T11" fmla="*/ 0 h 1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00" h="1000" extrusionOk="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o-RO"/>
            </a:p>
          </p:txBody>
        </p:sp>
        <p:cxnSp>
          <p:nvCxnSpPr>
            <p:cNvPr id="2059" name="Google Shape;54;p13"/>
            <p:cNvCxnSpPr>
              <a:cxnSpLocks noChangeShapeType="1"/>
            </p:cNvCxnSpPr>
            <p:nvPr/>
          </p:nvCxnSpPr>
          <p:spPr bwMode="auto">
            <a:xfrm>
              <a:off x="0" y="1219320"/>
              <a:ext cx="8077200" cy="0"/>
            </a:xfrm>
            <a:prstGeom prst="straightConnector1">
              <a:avLst/>
            </a:prstGeom>
            <a:noFill/>
            <a:ln w="38150">
              <a:solidFill>
                <a:srgbClr val="FFFFFF"/>
              </a:solidFill>
              <a:miter lim="8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1" name="Google Shape;55;p13"/>
          <p:cNvSpPr txBox="1">
            <a:spLocks noGrp="1"/>
          </p:cNvSpPr>
          <p:nvPr>
            <p:ph type="title"/>
          </p:nvPr>
        </p:nvSpPr>
        <p:spPr bwMode="auto">
          <a:xfrm>
            <a:off x="539750" y="1006475"/>
            <a:ext cx="80152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2" name="Google Shape;56;p13"/>
          <p:cNvSpPr txBox="1">
            <a:spLocks noGrp="1"/>
          </p:cNvSpPr>
          <p:nvPr>
            <p:ph type="body" idx="1"/>
          </p:nvPr>
        </p:nvSpPr>
        <p:spPr bwMode="auto">
          <a:xfrm>
            <a:off x="609600" y="1924050"/>
            <a:ext cx="792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3" name="Google Shape;57;p13"/>
          <p:cNvSpPr txBox="1">
            <a:spLocks noGrp="1"/>
          </p:cNvSpPr>
          <p:nvPr>
            <p:ph type="dt" idx="10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054" name="Google Shape;58;p13"/>
          <p:cNvSpPr txBox="1">
            <a:spLocks noGrp="1"/>
          </p:cNvSpPr>
          <p:nvPr>
            <p:ph type="ftr" idx="11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055" name="Google Shape;59;p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Arial Black" panose="020B0A04020102020204" pitchFamily="34" charset="0"/>
                <a:sym typeface="Arial Black" panose="020B0A04020102020204" pitchFamily="34" charset="0"/>
              </a:defRPr>
            </a:lvl1pPr>
          </a:lstStyle>
          <a:p>
            <a:fld id="{5DF9EFFC-FA8B-4DF2-BE4C-4F8F7D22EAD1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56" name="Google Shape;60;p13" descr="final_text.jpg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30511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841" r:id="rId1"/>
    <p:sldLayoutId id="2147483844" r:id="rId2"/>
    <p:sldLayoutId id="2147483845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erasmus?__eep__=6&amp;__cft__%5b0%5d=AZVWUKtbJFPiI1S0GU6toJAlnQpQ_kCGNe8qI2b0gyAglqquGf0ZBsW_zvtP_GO63J5G7LG8z5DOiCpi5WQbUCIfHKUiZpLOP-ydShlSywDwBw5OggIW3gPnYQDjWb8xZieidf4sU_Vyi1EXkI_E2QPaDt37pFqay58rjKBeT4WF7aS6MCK5kEEiAewj7d_sqUrl3SprcuRoD_JbU6TTM0Fdd7MkenyyM-r3N8DNupq3hQ&amp;__tn__=*NK-y1.g-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13;p26"/>
          <p:cNvSpPr txBox="1">
            <a:spLocks noChangeArrowheads="1"/>
          </p:cNvSpPr>
          <p:nvPr/>
        </p:nvSpPr>
        <p:spPr bwMode="auto">
          <a:xfrm>
            <a:off x="722313" y="2625725"/>
            <a:ext cx="7772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FFFFFF"/>
              </a:solidFill>
            </a:endParaRPr>
          </a:p>
        </p:txBody>
      </p:sp>
      <p:sp>
        <p:nvSpPr>
          <p:cNvPr id="17411" name="Google Shape;114;p26"/>
          <p:cNvSpPr txBox="1">
            <a:spLocks noChangeArrowheads="1"/>
          </p:cNvSpPr>
          <p:nvPr/>
        </p:nvSpPr>
        <p:spPr bwMode="auto">
          <a:xfrm>
            <a:off x="649287" y="1199213"/>
            <a:ext cx="7723748" cy="312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ro-RO" altLang="en-US" sz="2000" b="1" i="1" dirty="0">
              <a:solidFill>
                <a:srgbClr val="1F1F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ro-RO" altLang="en-US" sz="2000" b="1" i="1" dirty="0">
              <a:solidFill>
                <a:srgbClr val="1F1F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ro-RO" altLang="en-US" sz="2000" b="1" i="1" dirty="0">
              <a:solidFill>
                <a:srgbClr val="1F1F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ro-RO" altLang="en-US" sz="3200" b="1" i="1" dirty="0">
              <a:solidFill>
                <a:srgbClr val="1F1F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ro-RO" altLang="en-US" sz="3200" b="1" i="1" dirty="0">
              <a:solidFill>
                <a:srgbClr val="1F1F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ro-RO" altLang="en-US" sz="3200" b="1" i="1" dirty="0">
              <a:solidFill>
                <a:srgbClr val="1F1F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en-US" sz="2800" b="1" dirty="0"/>
          </a:p>
          <a:p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r>
              <a:rPr lang="en-US" b="1" dirty="0">
                <a:solidFill>
                  <a:srgbClr val="0070C0"/>
                </a:solidFill>
              </a:rPr>
              <a:t>PROIECTUL </a:t>
            </a:r>
            <a:r>
              <a:rPr lang="en-US" b="1" dirty="0">
                <a:solidFill>
                  <a:srgbClr val="0070C0"/>
                </a:solidFill>
                <a:hlinkClick r:id="rId3"/>
              </a:rPr>
              <a:t>#ERASMUS</a:t>
            </a:r>
            <a:r>
              <a:rPr lang="en-US" b="1" dirty="0">
                <a:solidFill>
                  <a:srgbClr val="0070C0"/>
                </a:solidFill>
              </a:rPr>
              <a:t>+ „CONSORȚIU LOCAL PENTRU EDUCAȚIE DE CALITATE-2025</a:t>
            </a:r>
            <a:r>
              <a:rPr lang="en-US" b="1" dirty="0"/>
              <a:t>”</a:t>
            </a:r>
            <a:r>
              <a:rPr lang="en-US" sz="1800" b="1" dirty="0"/>
              <a:t> </a:t>
            </a:r>
          </a:p>
          <a:p>
            <a:r>
              <a:rPr lang="en-US" sz="1800" b="1" dirty="0" err="1"/>
              <a:t>Acreditare</a:t>
            </a:r>
            <a:r>
              <a:rPr lang="en-US" sz="1800" b="1" dirty="0"/>
              <a:t> ERASMUS–AN 5–2025-1-RO01-KA121-SCH-000312263</a:t>
            </a:r>
          </a:p>
          <a:p>
            <a:r>
              <a:rPr lang="en-US" sz="1800" b="1" dirty="0" err="1"/>
              <a:t>Locația</a:t>
            </a:r>
            <a:r>
              <a:rPr lang="en-US" sz="1800" b="1" dirty="0"/>
              <a:t> - Plus Project, </a:t>
            </a:r>
            <a:r>
              <a:rPr lang="en-US" sz="1800" b="1" dirty="0" err="1"/>
              <a:t>Málaga</a:t>
            </a:r>
            <a:r>
              <a:rPr lang="en-US" sz="1800" b="1" dirty="0"/>
              <a:t>, </a:t>
            </a:r>
            <a:r>
              <a:rPr lang="en-US" sz="1800" b="1" dirty="0" err="1"/>
              <a:t>Spania</a:t>
            </a:r>
            <a:endParaRPr lang="en-US" sz="1800" b="1" dirty="0"/>
          </a:p>
          <a:p>
            <a:endParaRPr lang="en-US" sz="2800" b="1" dirty="0"/>
          </a:p>
          <a:p>
            <a:r>
              <a:rPr lang="en-US" sz="1200" dirty="0" err="1"/>
              <a:t>Echipa</a:t>
            </a:r>
            <a:r>
              <a:rPr lang="en-US" sz="1200" dirty="0"/>
              <a:t>:</a:t>
            </a:r>
          </a:p>
          <a:p>
            <a:r>
              <a:rPr lang="en-US" sz="1200" dirty="0"/>
              <a:t>Insp. </a:t>
            </a:r>
            <a:r>
              <a:rPr lang="en-US" sz="1200" dirty="0" err="1"/>
              <a:t>Traian</a:t>
            </a:r>
            <a:r>
              <a:rPr lang="en-US" sz="1200" dirty="0"/>
              <a:t> </a:t>
            </a:r>
            <a:r>
              <a:rPr lang="en-US" sz="1200" dirty="0" err="1"/>
              <a:t>Florentin</a:t>
            </a:r>
            <a:r>
              <a:rPr lang="en-US" sz="1200" dirty="0"/>
              <a:t> CIOBOTARU		</a:t>
            </a:r>
          </a:p>
          <a:p>
            <a:r>
              <a:rPr lang="en-US" sz="1200" dirty="0"/>
              <a:t>Insp. </a:t>
            </a:r>
            <a:r>
              <a:rPr lang="en-US" sz="1200" dirty="0" err="1"/>
              <a:t>Lăcrămioara</a:t>
            </a:r>
            <a:r>
              <a:rPr lang="en-US" sz="1200" dirty="0"/>
              <a:t> DONCEAN</a:t>
            </a:r>
          </a:p>
          <a:p>
            <a:r>
              <a:rPr lang="en-US" sz="1200" dirty="0"/>
              <a:t>Insp. </a:t>
            </a:r>
            <a:r>
              <a:rPr lang="en-US" sz="1200" dirty="0" err="1"/>
              <a:t>Claudiu</a:t>
            </a:r>
            <a:r>
              <a:rPr lang="en-US" sz="1200" dirty="0"/>
              <a:t> POPA</a:t>
            </a:r>
          </a:p>
          <a:p>
            <a:r>
              <a:rPr lang="en-US" sz="1200" dirty="0"/>
              <a:t>Insp. </a:t>
            </a:r>
            <a:r>
              <a:rPr lang="en-US" sz="1200" dirty="0" err="1"/>
              <a:t>Crina</a:t>
            </a:r>
            <a:r>
              <a:rPr lang="en-US" sz="1200" dirty="0"/>
              <a:t> CIOBANU</a:t>
            </a:r>
          </a:p>
          <a:p>
            <a:r>
              <a:rPr lang="en-US" sz="1200" dirty="0"/>
              <a:t>Insp. Ana Maria PÎNZARU</a:t>
            </a:r>
          </a:p>
          <a:p>
            <a:endParaRPr lang="en-US" sz="1200" dirty="0"/>
          </a:p>
          <a:p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3008671" y="172727"/>
            <a:ext cx="5283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WELLBEING IN SCHOOL</a:t>
            </a:r>
            <a:r>
              <a:rPr lang="en-US" dirty="0"/>
              <a:t> </a:t>
            </a:r>
            <a:endParaRPr lang="ro-RO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448" y="2309905"/>
            <a:ext cx="2243044" cy="181871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72" y="2613025"/>
            <a:ext cx="2286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21350" y="1183341"/>
            <a:ext cx="8015400" cy="298824"/>
          </a:xfrm>
        </p:spPr>
        <p:txBody>
          <a:bodyPr/>
          <a:lstStyle/>
          <a:p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/>
          <p:cNvSpPr>
            <a:spLocks noGrp="1"/>
          </p:cNvSpPr>
          <p:nvPr>
            <p:ph type="body" idx="2"/>
          </p:nvPr>
        </p:nvSpPr>
        <p:spPr>
          <a:xfrm>
            <a:off x="4670279" y="1524000"/>
            <a:ext cx="3953767" cy="2990822"/>
          </a:xfrm>
        </p:spPr>
        <p:txBody>
          <a:bodyPr>
            <a:normAutofit/>
          </a:bodyPr>
          <a:lstStyle/>
          <a:p>
            <a:pPr marL="114300" indent="-114300" algn="just">
              <a:tabLst>
                <a:tab pos="1143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rezilienţei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forte ale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bunăstare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tot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vieţii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11430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desfăşurarea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incluzive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susţinere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114300" algn="just">
              <a:tabLst>
                <a:tab pos="1143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Îmbunăţăţirea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limbajului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comunicării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înţelegerii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-114300" algn="just">
              <a:tabLst>
                <a:tab pos="11430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Împărtăşirea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experienţelor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colaborarea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internaţional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09480" y="1553882"/>
            <a:ext cx="3932638" cy="2960938"/>
          </a:xfrm>
        </p:spPr>
        <p:txBody>
          <a:bodyPr>
            <a:normAutofit/>
          </a:bodyPr>
          <a:lstStyle/>
          <a:p>
            <a:pPr marL="173038" indent="-173038" algn="just">
              <a:buAutoNum type="arabicPeriod"/>
              <a:tabLst>
                <a:tab pos="400050" algn="l"/>
              </a:tabLst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sănătăţii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emoţionale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şcolare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algn="just">
              <a:buAutoNum type="arabicPeriod"/>
              <a:tabLst>
                <a:tab pos="400050" algn="l"/>
              </a:tabLst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socio-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emoţionale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puternice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algn="just">
              <a:buAutoNum type="arabicPeriod"/>
              <a:tabLst>
                <a:tab pos="400050" algn="l"/>
              </a:tabLst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Cultivarea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sine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responsabilităţii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motivaţiei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algn="just">
              <a:buAutoNum type="arabicPeriod"/>
              <a:tabLst>
                <a:tab pos="400050" algn="l"/>
              </a:tabLst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bullying-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abandon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şcolar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algn="just">
              <a:buAutoNum type="arabicPeriod"/>
              <a:tabLst>
                <a:tab pos="400050" algn="l"/>
              </a:tabLst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comunicării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plină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compasiune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cultiva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prietenos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3439459" y="29606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WELLBEING IN SCHOOL</a:t>
            </a:r>
            <a:r>
              <a:rPr lang="en-US" sz="2800" dirty="0"/>
              <a:t> </a:t>
            </a:r>
            <a:endParaRPr lang="ro-RO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404" y="3621740"/>
            <a:ext cx="1438338" cy="872559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05" y="3746126"/>
            <a:ext cx="1107142" cy="8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9280" y="1165412"/>
            <a:ext cx="8015400" cy="526408"/>
          </a:xfrm>
        </p:spPr>
        <p:txBody>
          <a:bodyPr/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03502" y="1547905"/>
            <a:ext cx="7769533" cy="2988235"/>
          </a:xfrm>
        </p:spPr>
        <p:txBody>
          <a:bodyPr>
            <a:normAutofit/>
          </a:bodyPr>
          <a:lstStyle/>
          <a:p>
            <a:pPr marL="571500" indent="-342900"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Dimensiunile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bază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bunăstării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inteligenţei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emoţionale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şcoli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înţelegi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gestionezi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emoţiile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buAutoNum type="arabicPeriod" startAt="3"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eficiente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reducere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stresului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anti-bullying </a:t>
            </a:r>
          </a:p>
          <a:p>
            <a:pPr marL="571500" indent="-342900">
              <a:buAutoNum type="arabicPeriod" startAt="3"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promovarea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stimei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sine, a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rezilienţei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mentalităţii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pozitive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buAutoNum type="arabicPeriod" startAt="3"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nonviolentă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managementul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compasiune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buAutoNum type="arabicPeriod" startAt="3"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Modalităţi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cooperarea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empatia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respectul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buAutoNum type="arabicPeriod" startAt="3"/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practice de a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profesorul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inspiraţional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tine</a:t>
            </a:r>
          </a:p>
          <a:p>
            <a:pPr marL="571500" indent="-342900">
              <a:buAutoNum type="arabicPeriod" startAt="3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educaţie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starea de bine în școală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/>
            <a:endParaRPr lang="en-US" sz="1600" b="1" dirty="0"/>
          </a:p>
        </p:txBody>
      </p:sp>
      <p:sp>
        <p:nvSpPr>
          <p:cNvPr id="8" name="Dreptunghi 7"/>
          <p:cNvSpPr/>
          <p:nvPr/>
        </p:nvSpPr>
        <p:spPr>
          <a:xfrm>
            <a:off x="3439459" y="2960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WELLBEING IN SCHOOL</a:t>
            </a:r>
            <a:r>
              <a:rPr lang="en-US" sz="2800" dirty="0"/>
              <a:t> </a:t>
            </a:r>
            <a:endParaRPr lang="ro-RO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142" y="3643543"/>
            <a:ext cx="2596776" cy="898576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9" y="3643543"/>
            <a:ext cx="2145553" cy="8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09480" y="1207247"/>
            <a:ext cx="7745626" cy="330757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„Foundation of Emotional Education”</a:t>
            </a:r>
          </a:p>
        </p:txBody>
      </p:sp>
      <p:sp>
        <p:nvSpPr>
          <p:cNvPr id="6" name="Dreptunghi 5"/>
          <p:cNvSpPr/>
          <p:nvPr/>
        </p:nvSpPr>
        <p:spPr>
          <a:xfrm>
            <a:off x="3439459" y="2960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WELLBEING IN SCHOOL</a:t>
            </a:r>
            <a:r>
              <a:rPr lang="en-US" sz="2800" dirty="0"/>
              <a:t> </a:t>
            </a:r>
            <a:endParaRPr lang="ro-RO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881964718"/>
              </p:ext>
            </p:extLst>
          </p:nvPr>
        </p:nvGraphicFramePr>
        <p:xfrm>
          <a:off x="657411" y="1518024"/>
          <a:ext cx="7554259" cy="308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39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69364" y="1093694"/>
            <a:ext cx="7631953" cy="3263153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„Emotions, stress &amp; classroom climate”</a:t>
            </a:r>
          </a:p>
        </p:txBody>
      </p:sp>
      <p:sp>
        <p:nvSpPr>
          <p:cNvPr id="6" name="Dreptunghi 5"/>
          <p:cNvSpPr/>
          <p:nvPr/>
        </p:nvSpPr>
        <p:spPr>
          <a:xfrm>
            <a:off x="3439459" y="2960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WELLBEING IN SCHOOL</a:t>
            </a:r>
            <a:r>
              <a:rPr lang="en-US" dirty="0"/>
              <a:t> </a:t>
            </a:r>
            <a:endParaRPr lang="ro-RO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2438604889"/>
              </p:ext>
            </p:extLst>
          </p:nvPr>
        </p:nvGraphicFramePr>
        <p:xfrm>
          <a:off x="980142" y="1553880"/>
          <a:ext cx="6831106" cy="306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73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45459" y="1159435"/>
            <a:ext cx="7703669" cy="3239247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„Communication &amp; Inspiration”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3439459" y="2960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WELLBEING IN SCHOOL</a:t>
            </a:r>
            <a:endParaRPr lang="ro-RO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486317292"/>
              </p:ext>
            </p:extLst>
          </p:nvPr>
        </p:nvGraphicFramePr>
        <p:xfrm>
          <a:off x="812800" y="1506070"/>
          <a:ext cx="7106024" cy="309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83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3439459" y="2960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WELLBEING IN SCHOOL</a:t>
            </a:r>
            <a:endParaRPr lang="ro-RO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„Character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Strenghts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Positive Psychology”</a:t>
            </a:r>
          </a:p>
        </p:txBody>
      </p:sp>
      <p:graphicFrame>
        <p:nvGraphicFramePr>
          <p:cNvPr id="8" name="Nomogramă 7"/>
          <p:cNvGraphicFramePr/>
          <p:nvPr>
            <p:extLst>
              <p:ext uri="{D42A27DB-BD31-4B8C-83A1-F6EECF244321}">
                <p14:modId xmlns:p14="http://schemas.microsoft.com/office/powerpoint/2010/main" val="1368184537"/>
              </p:ext>
            </p:extLst>
          </p:nvPr>
        </p:nvGraphicFramePr>
        <p:xfrm>
          <a:off x="1081741" y="1512046"/>
          <a:ext cx="6538259" cy="309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01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307976" y="2900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WELLBEING IN SCHOOL</a:t>
            </a:r>
            <a:endParaRPr lang="ro-RO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989120" y="1198661"/>
            <a:ext cx="5251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– Final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Projects&amp;Reflection</a:t>
            </a:r>
            <a:endParaRPr lang="ro-RO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Nomogramă 6"/>
          <p:cNvGraphicFramePr/>
          <p:nvPr>
            <p:extLst>
              <p:ext uri="{D42A27DB-BD31-4B8C-83A1-F6EECF244321}">
                <p14:modId xmlns:p14="http://schemas.microsoft.com/office/powerpoint/2010/main" val="1667260199"/>
              </p:ext>
            </p:extLst>
          </p:nvPr>
        </p:nvGraphicFramePr>
        <p:xfrm>
          <a:off x="741082" y="1506438"/>
          <a:ext cx="7458636" cy="309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01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13;p26"/>
          <p:cNvSpPr txBox="1">
            <a:spLocks noChangeArrowheads="1"/>
          </p:cNvSpPr>
          <p:nvPr/>
        </p:nvSpPr>
        <p:spPr bwMode="auto">
          <a:xfrm>
            <a:off x="680477" y="2620805"/>
            <a:ext cx="7772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8671" y="172727"/>
            <a:ext cx="5283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WELLBEING IN SCHOOL</a:t>
            </a:r>
            <a:endParaRPr lang="ro-RO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79" y="1133288"/>
            <a:ext cx="1321640" cy="1762186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458" y="1067547"/>
            <a:ext cx="2226359" cy="1762186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313" y="1250448"/>
            <a:ext cx="2223246" cy="1770529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817" y="2775448"/>
            <a:ext cx="1576820" cy="1791694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648" y="1549089"/>
            <a:ext cx="2106298" cy="2692770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38" y="2775448"/>
            <a:ext cx="2275210" cy="1706408"/>
          </a:xfrm>
          <a:prstGeom prst="rect">
            <a:avLst/>
          </a:prstGeom>
        </p:spPr>
      </p:pic>
      <p:sp>
        <p:nvSpPr>
          <p:cNvPr id="9" name="Dreptunghi 8"/>
          <p:cNvSpPr/>
          <p:nvPr/>
        </p:nvSpPr>
        <p:spPr>
          <a:xfrm>
            <a:off x="5699086" y="4259365"/>
            <a:ext cx="2171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Mul</a:t>
            </a:r>
            <a:r>
              <a:rPr lang="ro-RO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țumim</a:t>
            </a:r>
            <a:r>
              <a:rPr lang="ro-RO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!</a:t>
            </a:r>
            <a:endParaRPr lang="ro-RO" sz="2000" b="1" i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912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428</Words>
  <Application>Microsoft Office PowerPoint</Application>
  <PresentationFormat>On-screen Show (16:9)</PresentationFormat>
  <Paragraphs>69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Times New Roman</vt:lpstr>
      <vt:lpstr>Calibri</vt:lpstr>
      <vt:lpstr>Simple Light</vt:lpstr>
      <vt:lpstr>Office Theme</vt:lpstr>
      <vt:lpstr>PowerPoint Presentation</vt:lpstr>
      <vt:lpstr>Obiective</vt:lpstr>
      <vt:lpstr>Structura cursului </vt:lpstr>
      <vt:lpstr>PowerPoint Presentation</vt:lpstr>
      <vt:lpstr>PowerPoint Presentation</vt:lpstr>
      <vt:lpstr>PowerPoint Presentation</vt:lpstr>
      <vt:lpstr>27 noiembrie 2025 - „Character Strenghts &amp; Positive Psychology”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Gicu</dc:creator>
  <cp:lastModifiedBy>gabi</cp:lastModifiedBy>
  <cp:revision>196</cp:revision>
  <cp:lastPrinted>2023-10-31T13:44:57Z</cp:lastPrinted>
  <dcterms:modified xsi:type="dcterms:W3CDTF">2025-12-13T10:28:11Z</dcterms:modified>
</cp:coreProperties>
</file>