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2.xml" ContentType="application/vnd.openxmlformats-officedocument.presentationml.notesSlide+xml"/>
  <Override PartName="/ppt/ink/ink103.xml" ContentType="application/inkml+xml"/>
  <Override PartName="/ppt/ink/ink10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7" r:id="rId2"/>
    <p:sldId id="256" r:id="rId3"/>
    <p:sldId id="265" r:id="rId4"/>
    <p:sldId id="257" r:id="rId5"/>
    <p:sldId id="264" r:id="rId6"/>
    <p:sldId id="266" r:id="rId7"/>
    <p:sldId id="263" r:id="rId8"/>
    <p:sldId id="259" r:id="rId9"/>
    <p:sldId id="262" r:id="rId10"/>
    <p:sldId id="273" r:id="rId11"/>
    <p:sldId id="267" r:id="rId12"/>
    <p:sldId id="269" r:id="rId13"/>
    <p:sldId id="270" r:id="rId14"/>
    <p:sldId id="271" r:id="rId15"/>
    <p:sldId id="261" r:id="rId16"/>
    <p:sldId id="272" r:id="rId17"/>
    <p:sldId id="274" r:id="rId18"/>
    <p:sldId id="275"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AC0BB-9A7F-495E-BB23-706DC5F77DFE}" v="24" dt="2023-11-01T16:26:54.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33" autoAdjust="0"/>
  </p:normalViewPr>
  <p:slideViewPr>
    <p:cSldViewPr snapToGrid="0">
      <p:cViewPr varScale="1">
        <p:scale>
          <a:sx n="111" d="100"/>
          <a:sy n="111" d="100"/>
        </p:scale>
        <p:origin x="12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5:55.064"/>
    </inkml:context>
    <inkml:brush xml:id="br0">
      <inkml:brushProperty name="width" value="0.15" units="cm"/>
      <inkml:brushProperty name="height" value="0.15" units="cm"/>
      <inkml:brushProperty name="color" value="#6B2C8D"/>
    </inkml:brush>
  </inkml:definitions>
  <inkml:trace contextRef="#ctx0" brushRef="#br0">1141 213 4416,'0'0'0,"-2"-3"-40,1-2 40,1 5 0,-2-16-8,2 17 0,-1-1 40,1-3-32,0 3-8,-1 0 32,1-4-16,-2 4 0,1 0-8,1-4 24,0 1-16,0 3 16,0 0-24,0 0 48,0-4-56,0 4 0,0 0 8,0-3 24,0 3-16,0 0 0,0 0 40,0 0-48,0-3 8,0 3 56,0 0 9,0-4 23,0 4-96,0 0 112,0 0 8,0 0 56,0-3-64,0 3-112,0 0 144,0 0 16,0-3 0,0 3 0,0 0-160,0 0 192,0-3-40,0 3-8,0 2 8,0-2-152,0-3 152,0 3-8,0 1-40,0-1 32,0 0-136,0 0 80,0 0-16,0 0 24,0-3-16,0 3-8,0 2 0,0-2 40,0 0-72,0 0-32,0 1 96,0-1 16,0-3-32,0 5 8,0-2-88,0 0 64,0 0 24,0 1-56,0 3 32,0-4-64,0 0 56,0 0-24,0 2-8,0-2 56,0 0-80,0-4 56,0 4-16,0 0 56,0 0-40,0 0-16,0 1 0,0-4 24,0 3-32,0 0-32,0 0 40,0 0 8,0-3-40,0 5-24,0-2 16,0 1 8,0-4 24,0 5-40,0-1 8,0-1 0,0 0-32,0 2 16,0-2 32,0 0-16,0 0-16,0 2-8,0 0 24,0-2 8,0 0-8,0 1 24,-2 4-8,2-5 48,0 0-80,0 0 16,0 1-8,0-1 32,-1 0-16,1 3-8,0-3 0,0 4 8,0-4 8,-2 1-32,2 5 24,0-6-8,-1 3 32,0 1 16,-2 12-88,0-14 56,3-2-16,-4 3-8,1 11-32,2-9 72,-1-4 0,2-1-32,-1 14 0,-1-2-24,2-10 48,-1 3-16,1-5-8,-2 15 8,1-11 16,0-2 0,-1 16-48,2-18 24,-1 13-24,-1-12 64,1 12-96,0 0 64,1-13-8,-2 1 24,1 5-16,-1 16-24,1-17 16,1-5 0,-2 5-8,0 12-16,0-5 24,1-11 0,1-1 0,-3 4-8,2 12-16,-1-15 40,1 2-8,1-3-8,-2 14-8,1-11 32,0-2-8,-1 11-24,2-12 8,0 4-48,-1-3 96,-1 4 0,2-5-48,-1 11-48,-1-11 88,2 1-32,-1 11-112,1-8 96,0-4 8,0 1 16,-1 5-104,1 7 88,0-13 0,0 0 32,0 1-72,0 10 32,0-11 40,0 0-32,0 0-8,0 3-16,0 0 32,0-2 0,0 2-24,0-3 16,0 4 136,0-4-112,0 0-48,0 3 329,0-3-305,0 0-209,0 0 217,0 2-24,0-1-304,0-1 320,0 0 80,0 0-112,0 0 256,0 0-192,0 0-336,0 0 584,0 1-304,0 1-184,0-2 208,0-3-8,0 4 8,0-1 64,0-2-32,0 2-32,2 0-32,-2 0 224,0 0-232,0-3 8,0 3 32,0 1 0,0-1-240,0-3 264,0 5-48,0-1 96,0-1-72,0 0 80,0 0-112,0 0 321,0-3-314,0 1 58,0 2-17,0 0-257,0 0 241,0-3 40,0 3-48,0 0 176,3-5-111,-3 5-57,0-4 0,0 4 8,0-11-97,0 7 113,0 4-24,3 0-8,-3-3 57,0-11 15,0 14-88,0 0 24,3-3 8,-3-13 56,3 16-72,-3-2 48,0 2-40,0-15 64,3 4-80,-3 11-8,2-11 8,-2 11 16,0-13 56,0 13-72,3-4 32,-3-10 32,0 14-48,3-4-24,0-1 24,0-13 16,-3 2-8,0 16-8,0-2-16,3-13 16,-3 0 32,2 11-64,-2 4 32,0-12 16,0-5 40,3 13-64,-3-7-32,0 11 40,0-11-8,3-1-16,-3 12-8,0-4 64,0 4-32,3-23 32,-3 23-48,3-4 16,0-14 32,-3 18-32,2-3-16,1 0 24,0-10 16,-3-1-16,0 14-8,0 0-40,3-3 40,0-13 32,-3 16-40,0 0 8,0-3 32,2-13 0,-2 12-48,3 4 0,-3 0 16,0-16 0,0 12 0,3 0-40,-3 0 40,0-13 24,3 14-64,-3 0 40,3-12 8,-3 15-8,0-5-16,3 5 16,-3-12 32,0-1-16,0 13-16,0 0-8,0 0 24,2-17 0,-2 17-32,0 0 16,0 0-40,3-11 80,-3 8-64,0 3 24,0-3 40,0-8-32,0 12-8,0 2-32,0-6 48,0 4-16,0-1 72,0 0-72,0-2 0,0 3 16,0-1 8,0 0 0,0 0-24,0 1 16,0 2-8,0-3-16,0 0 8,0 2-48,0-2 32,0 0-8,0 0-72,0 3 40,-1-3-40,1 1-8,0 3 7,0-4 97,0 0-64,-2 0-8,2 6-8,-1-2 64,1-4 16,-1 0-48,-1 14 16,1-10 0,-1-4 56,1 15-40,0-4 0,-1-10 64,-1 11-88,3-12 40,-1 17-16,-1-12 48,-2 6-40,0 8 0,4-19 8,-4 13 16,0-9-8,1 11-8,0 4-8,3-19 8,-2 1 24,1 13-40,0 6-16,-1-16 24,-1 12 0,1 1-8,0-2 24,-2-13 32,2 15-72,1-2 40,0-9-16,-1 9 0,2-15 8,-1 17-16,-2-4 24,2-9-8,-2 19-48,3-23 48,-2 11 0,1-8 24,0 3-24,-2 9-16,1-11 48,1 2-56,-2 12 8,2-12 16,1-6 0,-2 6 8,1 11-64,-1-6 8,1-11 64,1 0-16,-1 4-56,-1 10 64,2-14 32,-1 2-24,1-2-16,0 11-24,0-11 16,0 0 24,0 4-56,0-4 40,0 5 168,0-5-160,0 0-32,0 2-8,0-2-96,0 0 112,0 0 8,0 0 0,0 0 8,0 0 8,0 0-24,0 2 0,0-2 72,0 0-56,0 0-16,0 0 48,0-3-24,0 3-8,0 0-8,0 0 48,3-3 24,-3 3-72,0 0 8,0 2 48,0-2 0,0 0-56,0 0 72,0 0-64,0 0 80,0-3 0,0 3-8,0 0 8,0 0-80,0 0 81,0 0-57,0 0 56,0-12 40,0 12-120,0-2 40,0 2-8,0-12 32,0 8-24,0 4-56,0-4 64,0-17 8,2 18-96,-2 3 40,0-4 48,0-15 8,0 8-72,0 11 16,0-14 40,3-2-32,-3 16-48,3-12 48,-3 12-8,0-17 16,3 12-40,-3-6 8,0-9 56,0 20-40,3-15-32,-3 12 16,3-18 32,-1 2-16,-2 19 0,3-4-48,0-13 64,-3-3 16,3 9-72,-3 11 40,0-4-8,3-19 8,-1 8-24,-2 12 0,0 3 24,3-17 24,0 0-64,0 14 16,-3-8 32,0 11-8,0-17 8,0 13 16,3-1-56,-3-16 64,0 21-32,0-12-16,3 12 0,-3-5 48,0-12-16,0 17-16,0 0-8,0 0 0,0-14 72,0 14-80,0 0 16,0 0 32,0 0 0,0-11-56,0 14 8,0-3 16,0 0 8,0-3 16,0 4-56,0 2 56,0-3-24,0 0-32,0 2 32,0-2 24,0 0-24,0-3-8,0 4 0,0 1-32,0-2 0,0 0 40,0 0-72,0 1 8,0-1 24,0 0-64,0 0 104,0 1-88,0-1 16,0 0-9,0 5-7,0-5 88,0 4-56,0-4 16,-2 5 0,1 7 8,1-12 32,0 1-8,-2 3-40,1 13 32,-2-12 32,3-5-16,-1 2-16,-2 18 8,1-7-24,1-10 40,1-3-8,-3 15-16,0 2 24,1-15 24,-1 10-48,3-12 16,-3 19-16,0-15 8,0 12 40,0 2-72,3-18 40,-2 15 16,-1-13-8,0 13-40,0 2 16,3-17 16,-1 5 0,-2 12-16,0 2-24,0-6 48,0-9-56,2 23 32,-2-11 16,2-12 8,1-4-8,-2 18 16,0-4 16,-1-11 8,0 10-16,2 1-8,-2-10-48,1 2 32,1 15-40,-1-7-16,1-12 88,0 12-104,-1-3 80,2-11-8,0 3 0,-1 0-8,-1 11-16,2-13 8,0-1 16,0 2 0,0 10-48,0-9 168,0-1-112,0-2-8,0 4-16,0 0 280,0-2-544,0-2 264,0 0 16,0 2 288,0-2-488,0 0 376,0 2-248,0-2 72,3 1-256,-3 1 176,0-1 56,0 0 312,0-1-288,0 0-192,0 0 200,0 2 352,0-2-744,0 0 504,0 0-176,3 1-208,-3-1 264,0 0-56,0 0 40,0 2 320,0-2-560,0 0 480,0 0-224,0 0 312,0 0-552,0-3 456,0 3-208,0 0-8,0 0-128,0-3 208,0 3-32,0 0 288,0 0-336,0-3-160,0 0 240,0 3-56,0 0-24,0 0-304,3-4 496,-3 1 81,0-1-137,0 4-136,0-4 0,0 1 32,0 0-208,0-12 192,0 15-16,3 0-16,-3 0 8,0-17 40,0 17-56,0 0 24,3-5 0,-3-10 64,0 11-48,0-1 40,0 5-56,0-14 64,0 0-16,0 14-80,2-4 32,-2 4 0,0-18 32,0 13-56,0 1 8,3-14 24,-3 18-8,0-13-56,0 13-8,3-15 56,-3-2-16,0 17 24,0-5-24,0-9 8,0-3 40,3 13-40,-3 4 16,0-14 0,3-3 32,-3 1-40,0 14 16,0 2-8,0-16 72,0-2-64,2 18 0,1-12 8,-3 12-16,0-17 8,0 15 8,3-3 0,-3-10 0,0 15-16,0-14-16,3 14 0,-3-13 0,0 13 16,3-16 32,-3 16-56,3-2 24,-3-17 32,0 19-32,0-4-64,2 1 64,1-12 8,0 3 8,-3 12-16,3 0 8,-3 0-16,3-14 16,-3 14-72,0 0 64,3-15 16,-1 12-24,-2 3-8,0 0 16,3-3-8,-3-1-24,3 4-8,-3 0 56,0 0-16,0-16 16,3 16-24,-3 0-24,0 0 56,0 0-24,0-4 0,0 4-32,0 0 80,0-4-56,0 5-48,0 1 72,3-2-8,-3 0-40,0 0 32,0 1 0,0-1 24,0-3-48,0 5-16,0-2 40,0 0 8,0-3-8,0 4-33,0 1 66,0-2-33,0 0 48,0 0-80,0 1 32,0-1 24,0 0-24,0-3-16,0 3 24,0 0 24,0-3-16,0 3-16,0 2-24,0-2 32,0 0 8,0 0-40,0 0 24,0 0-24,0-3 48,0 0-24,0 4 24,0-1 16,0 0-32,0 0-16,0 3-8,0-3 16,0 0 24,0 0-40,0 3 8,0-3 32,0 0-24,0 0-24,0 2-24,0-1 32,0-1 0,0 0 16,0 1-32,0 2 40,0-3-16,0 0-25,0 0 33,-2 6-72,2-6 56,0 0-8,-1 4-24,1-4 48,0 6 48,-2-5-56,0 5-48,0 8 32,2-14 24,-1 0-16,-2 4-8,0 12 0,2-13 56,1-3-32,-3 2-16,0 15 0,2-4 32,-2-13 8,3 0-24,-3 16-24,0-5 8,2-8 32,-2 9-80,3-12 64,-4 16-48,2-10 48,-2-2-16,1 17-16,3-21 32,-1 16 0,-2-12-8,0 16-32,0-2 40,3-18 0,-2 4 40,-1 10-56,1 6-16,1-16 40,1-4-8,-2 13-8,1 4-24,-2-3 40,2-12 8,-1 12-64,1-3 40,1-10 24,-1 4-16,1-5 0,-2 15-8,1-12 64,1-2-64,0 12 0,0-10 48,0-2-40,0 4 16,0 7-24,0-12 8,0 0 24,0 0-56,0 5 32,0-3-8,0-2 8,0 5-32,0-1-24,0-4 96,0 0-40,0 0-56,0 1 32,3-1 48,-3-3-56,0 3 32,0 2-16,0-2 24,0-3-24,0 3-40,0 0 56,0 1-32,0-1 24,0 0 16,0 2-48,2-2 64,-2-4-16,0 4-48,0 0 80,0-3-32,0 4 0,0-4 32,0 3-56,3 0 8,-3 0 56,0-2-64,0 2 16,0 0 8,0 0 16,0-5 16,0 5-40,0 0 8,0 0 0,0-3-32,0 3 40,0 0-16,0 0 32,0-4-8,0 4-32,3-3 24,-3-1 16,0 1-56,0 3 8,0-12-16,0 12 32,0 0-48,0 0 24,3-12 48,-3 10-8,0 2-16,3-3-32,-3 0 32,3-13-16,-3 16-8,0 0 24,0-2 8,0-14 16,0 13-8,2 0-24,-2 3 8,0-4 24,3-14-40,-3 18-16,3 0 32,-3 0 0,0-19 16,0 19-24,0-2 8,0-15 32,0 17-32,3-5-24,-3 2 32,0-11-24,0 2 32,0 9 8,0-16 16,3 17-24,-3 2-16,0 0-16,2-16 72,-2 13-16,0 3-56,0 0 16,3-11 72,-3 7-80,0-1-16,0 3 24,0 2 0,0-16 0,0 16-24,3-3 8,-3-11 40,0 14-24,0-3-8,0 1 24,0-1 16,3-11-24,-3 14-8,0 0-24,0-5 56,0 3-56,0 2 24,0 0 8,0-3 32,0-9-32,0 14-24,0-2 16,0 0 8,0-3-8,0 3-48,0 3 72,0-3-24,0 0 8,0 0-40,0 1 8,0-1 16,0 0 8,0-4-16,3 4 0,-3 0 0,0 0 16,0 0-32,0 1 8,0-5 64,0 4-72,0 0 32,0 0-32,0 0 64,0 0-56,0 0 8,0 0 56,0 3-56,0-6 0,0 3-24,0 2 0,0-2 40,0 0 8,0 0-56,0 1 24,0-1 56,0 0-32,0-3-24,0 5-8,0 0 8,0-2 0,0 0 24,0 0-72,0 5 24,0-5 16,0-3-72,0 3 104,0 3-80,0-3 24,0 0 32,0 2-56,0-2 80,0 3-72,0-3 24,0 0-64,0 5 72,0-5 40,0 0-16,0 0-16,0 2-8,0 0 40,0-2 0,0 0-24,0 1-8,0 3 16,0-4 24,0 0-8,0 2-8,0 2-16,0-4 72,0 0-48,0 4 0,0-1 32,0-3-24,0 4-16,0 2 0,0-6 32,0 1-32,-2 11 0,2-12 8,-1 0 32,1 0-16,0 4-24,0-3 32,-1-1 0,-1 5-88,1 7 40,1-12 8,0 0 16,-2 0-56,1 5 48,1-5 16,0 0 0,0 0-8,-2 2-8,2 3 32,-1-5-24,1 2-24,0 4 32,-1-6 24,-1 2-40,1 3 0,1-5 8,0 3 0,-2-3-16,1 6 0,1-1 32,-1-5 32,1 5-48,-2-1 16,2-4 8,-1 1-56,1 5 48,0-3 0,-2-3-8,2 0-8,0 4-8,-1-7 40,0 0-32,-1 5-8,2-2 8,-1 4 16,1 2-24,0-5 24,0 3-24,0-2 32,-2-2 8,1 4-48,1-1 16,0-3 0,-2 0 0,2 0-8,0 1-8,0-1 56,0 0-16,0 1-16,-1-1 72,1-2-40,0 2-40,0 1 16,0 0 8,0-1 24,0 0 8,0 2-8,0-2 48,0 0-48,0 1 16,0-1-64,0 0 72,0 0 32,0 0-24,0 2-24,0-2-56,-1 0 96,1 0-72,0 3 32,0-3 32,0 0-88,0-3 80,0 3-8,0 0 8,0-5 40,0 5-72,0 2 57,0-2 15,0 0-48,0 0-72,0 0 120,0 0 0,0-4 40,0 4-32,0 0-128,0 0 160,0-13 16,0 16-120,0 1 32,0-4-88,0-3 128,0 3-48,0 2 24,0-2-8,0 0-96,0-3 64,0 4 0,0-1 32,0-3 56,0 3-152,0 2 88,0-1 24,0-1 24,0 0-136,0 0 48,0 0 56,0 0 24,0-4-16,0 4-112,-2 0 96,1 0 40,1-3-32,0 3-48,0 0-56,-2 2 112,2-7 8,0 5-24,-1 0-40,1 0-56,0-3 112,0-1-48,0 4 24,-1 0 48,-1-4-8,1 4-72,-1 0-24,1-4 48,-1 0-64,2 4-16,0 0 32,-1-3 56,0-10-48,1 13-40,0 3-8,-2-3 32,1-4 8,-1 4-80,1 0 48,0-13 56,-1 13-56,1 0 16,1 0-16,-3-3 40,0 0-16,2 3-24,-2 0 40,3 0-40,-2-4 48,1 4-40,0 0 0,-1-4 73,2 4-81,-1-3 40,-2 3-24,2-3 88,-2-1-64,3 4-40,-2 0 8,1 0 48,0-13-16,-1 13-32,2 0-8,-1 2 40,-1-2 16,-1-3-32,1 3 24,2 0-48,-2 0 80,1-5-24,-2 5-56,2 0 16,1 0-16,-3-4 32,0 4-40,0 0 16,0 0 56,3 0-64,-3-4 8,2 4 0,-2 0 80,0-11-40,3 11-48,-2 3 24,-1-2 48,0-1-64,0-3 0,3 3-8,-4 2 40,2-5 0,-2 0 16,1 3-72,3 0 16,-2 0 48,-3-3-40,1 3-32,0 1 32,4-1-8,-4-2 56,-1 2-40,3 0 8,-3-3 40,5 3-64,-3-4-32,-1 4 32,1 0 32,-1-13 16,4 13-48,-4 4 0,0-2 40,-1-2 32,1 0-16,4 0-56,-4 0 40,0 0 40,1 0-80,-1 5-16,2-3 80,-1-2-32,-1-3 0,0 3-24,4 0-8,-3-4 48,-1 4-48,0 1-8,2-1 72,2 0-64,-4 0 0,1 1 0,0 1 48,0-5-16,3 3-32,-2 0-16,-1 1 16,-1-1 48,-1 0-32,5 0-16,-2 0 32,-3 0 32,1-2-56,1 3-56,3-1 48,-3 1 8,1-1 8,-3 2-40,3 1 16,2-3 8,-5 0 32,1 0-80,1 1 24,-1 0 56,4-1-32,-4 0 8,0 3-32,-1 1 32,1-4 16,4 0-24,-6 2-64,2 2 72,0-4 32,0 0-64,4 0 24,-5 6-48,0-5 40,-1-1-16,0 6-16,6-6 40,-11 4 24,8-4-16,-1 3-48,0 8-24,0-11 96,-8 0-48,8 2 32,0 0 40,4-2-56,-4 0 0,-1 6-64,1 0 40,-2-6 64,1 3-88,1 1 72,-1-3 0,-6 1-32,11-2 8,-3 4-40,-1 0 64,-2-4 16,1 11-72,5-11 32,-5 3 40,1-1-24,-1 2-80,0 7 24,5-11 40,-5 0 48,-1 0-56,-5 4-32,8 1 64,3-5-24,-4 1-24,-8 3-24,10 8 64,-3-12 8,5 0-24,-4 0-16,0 2-8,0 0 48,-2-1-40,6-1 16,-6 12-48,1-11 80,-1 3-64,2 8-24,-2-10 64,2 0-8,-2-2 8,2 3-16,4-3 8,-6 1 40,1-1-40,0 11-48,1-8 72,4-3-24,-3 0-8,-1 4-40,0 8 40,0-12 32,4 0-24,-5 0-40,1 5 16,0-2 24,0-1 0,4-2 0,-5 12-32,1-9 32,0-3 24,0 4-88,4-4 64,-5 12-24,1-12 16,0 1-24,0 10-16,4-11 48,-4 0 24,-1 2-56,0 10-32,-1-7 80,2-4 0,0 5-48,-2 6 24,2-12 48,4 0-40,-5 2-8,1 9 0,0-7 32,-2-2 0,6-2-24,-5 11-40,0-7 40,0-2 40,0 9-104,5-11 64,-4 4-48,0 1 24,0-3-8,-2 14-48,6-16 80,-4 1 72,-2 1-32,2 13-88,0-12 240,4-3-192,-5 2 24,1 3-24,0 7 344,0-12-360,4 0 16,-6 1 0,0 5 512,2-1-872,3-2 352,1-3 8,-2 6 608,0 5-1024,-1-11 528,0 3-160,3-3 48,-3 5-208,0-2 24,2 2 168,-2-1 520,3-4-504,-4 5-528,1-3 680,0 2 400,0 0-808,3-4 256,-2 2-72,-1 2 496,1 9-544,-1-13-280,3 0 400,-2 1 472,-1 5-448,1-1-464,-2-3 600,4-2-160,-3 11 320,0-7-640,1-2 184,-1 2 656,3-4-520,-3 13-168,-1-12-120,0 2 600,1 8-240,3-11-72,-3 5-488,0-4 632,0 10 296,0-7-712,3-4 272,-2 5-72,0-1 552,-1 10-632,1-13-328,2-1 480,-3 5 400,1 6-352,-1-7-408,2-2 464,1-2-104,-1 11 312,-2-7-568,1-1 40,0 3 736,2-6-520,-5 14-88,4-11-208,-2-1 528,2 13-152,1-15-80,-3 4-424,1 0 480,1 7 400,0-6-672,1-5 216,-5 4-128,4 0 472,-2 7-432,2-9-376,-2 1 688,1 2-112,0 0-448,-1-1 376,3-4-40,-2 5 384,1 7-560,0-11-80,-1 1 744,2-2-488,-1 4-56,-1 0-256,0 0 464,0 8 48,2-12-200,-1 2-304,-1 1 328,1 3 552,-1 5-768,2-11 192,-1 2-200,0 0 488,1 3-360,-2-1-400,2-4 472,-1 4 168,-1 7 32,1-9-496,1 2 224,0-4 72,0 4 368,-1 2-512,1-2-200,-2 2 800,2-6-456,-1 11-24,-1-9-328,1 0 424,0 3 208,1-5-280,-2 4-264,2 0 216,0 0 584,-1 1-728,1-5 192,0 4-264,0 0 504,0 0-240,-2 1-464,2-5 464,0 4 112,0 0 168,-1 0-568,1-1 136,0-3 152,0 4 344,0 1-440,0-1-352,0 1 808,0-5-360,0 5 8,-2-3-352,2 1 416,0 2 184,0-5-256,0 4-272,0-1 16,0 1 720,0 0-568,0-4 104,0 4-256,0 2 536,0 5-176,0-9-536,0-2 432,0 4 40,0 0 368,0 0-616,0 1 64,0-5 144,0 4 376,0 0-560,0 2-256,0-1 712,0-5-272,0 5 64,0 0-552,0 1 480,0 0 384,0-6-376,0 4-176,0 0 168,0 2 576,0-2-600,0-4 32,0 6-288,0 5 480,0-10-32,0 4-536,0-5 376,3 4-16,-3 0 504,0 0-680,0 1 16,0-5 176,0 5 304,0-1-384,0 1-400,3 0 656,-3-5-176,0 5 200,3-1-520,-3 1 296,0 7 448,0-12-424,3 1-160,-3 5-136,3 5 792,-3-8-552,0-3 56,0 4-328,0 7 432,0-8 32,2 2-488,-2-5 352,0 12-120,3-7 568,-3-1-640,3 7 0,-3-7 544,0-1-312,3 0-528,-3 3 792,0-6-304,3 2 120,-3 3-368,3-1 408,-3-4-160,0 6 128,2-4-232,-2 1-88,0 3 352,3-5-184,-3-1 24,0 3-208,3 0 112,0-2 176,-3-1-80,3 2-224,-3 2 88,0 2 376,2-5-352,-2-1 112,3 4-192,0 1 248,-3-4-112,3 0-232,0 2 264,-3-3 24,0 3 80,3-2-240,-1 4 96,-2-1 216,0-4-152,3 1-72,0 1-104,-3 3 312,3-2-168,-3-3 32,4 3-160,-1 3 136,0-2 184,-3-4-160,3 3-24,-1 2-64,1 7 352,0-12-352,0 1-152,-3-1 240,4 13 72,-1-13-80,1 0-216,-4 0 224,4 5 72,1-2 96,-2-1-272,1 3 72,0 8 136,-4-13-104,4 0-80,0 3-224,1 10 344,-5-13-40,3 0-56,1 1-48,0 5 88,0-2 200,-4-4-184,5 1-24,-1 12-192,0-9 432,0-2-288,-4-2 72,3 4-136,0 7 184,1-11 40,-1 2-272,-3-2 184,3 12-113,1-12 322,-1 2-305,0 1-41,-3-3 137,2 4 201,1-3-233,2 1-201,-1 13 329,-4-15-96,4 0 65,0 0-242,0 4 97,-1 1 224,-3-5-144,3 1-72,0 5-56,1 6 360,-1-12-248,-3 0 16,3 0-176,1 2 248,-1-2-8,1 0-200,-4 0 136,4 11-16,-1-9 176,1-2-256,-4 0 96,12 14-40,-8-14-144,0 5 240,-4-5-56,4 5 136,1-4-248,-1 12 48,0-12 232,0-1-280,1 2-80,-1 3 312,0-3-176,-4-2 56,4 4-104,1 7 112,-1-11 88,7 0-256,-11 3-16,4 1 328,1-2-208,-1-1-96,-4-1 152,4 11 72,0-11-64,8 0-216,-10 3 240,-2-3-32,3 2 184,2-2-272,6 4 56,-8 0 128,-3-4-96,3 0-112,1 1-80,7 4 264,-8-5-24,-3 0-48,4 0-112,0 3 104,8-1 168,-12-2-264,0 0 104,11 5-88,-8-1 272,1-4-280,7 0-8,-11 0 104,3 5-8,1-3-24,8-2-152,-9 6 96,1-5 256,8-1-248,-9 0-24,9 3 224,-12-3-120,4 0-24,7 0-104,-8 4 240,8-4-40,-11 0-72,3 0-96,1 0 80,9 0 104,-10-3-152,-3 3 64,11 2-152,-7-1 280,8-1-112,-9 0-192,-3 0 176,11 0 40,-7 0 0,9-3-184,-9 5 136,-4-2 8,11 0 184,-8 0-248,10 0-40,-10 1 192,-3-1-88,11 0-32,-7-3-152,8 3 216,-10 0 32,-2 0-64,13 0-144,-9 0 120,9 0 128,-10 0-176,-3 0 72,11-3-160,-7 3 208,8 0-72,-8 0-136,-4 0 160,13 0 8,-11-2 48,3-3-192,7 5 64,-12 0 72,3 0 136,9-4-160,-10 1-88,3 3 224,-5 0-112,11-4 0,-8 0-168,1 4 144,0 0 88,0-4-184,9 4 80,-10 0 208,1-5-208,-4 5 40,5 0-112,-1 0 224,0-3-104,0-1-144,-4 4 136,12 0-16,-12 0 80,4-3-128,0 3 0,-4 0 64,3 0 136,1-2-160,0 2-192,1 0 208,-5 0 8,4 0-24,0-5-128,0 5 168,0-4 176,-4 4-192,5-13-32,-1 13-32,0 0 192,8-2-176,-12-1-96,4 3 208,-1-4 0,1-8-176,-4 12 112,4 0-24,0 0 128,1-11-160,-1 11-88,0 0 296,0-3-224,0-1-112,1 4 224,-5 0-40,4-3 0,0-10-120,8 16 80,-12-3 248,0 0-208,4-3-40,7 0 16,-11 3 184,4-11-176,-4 11 16,5-4-120,6 4 184,-11-4 32,4-8-176,-4 12 80,4 0-40,1 0 136,-1-11-88,0 11-128,0 0 304,0-14-144,1 11-176,-1 3 152,-4 0-16,4-11 64,0 8-144,-1 0 8,2 0 328,-5 3-256,11-12-24,-8 12-96,8-3 256,-8-8-104,0 8-208,1 3 232,0-5 32,7-7-232,-11 12 144,3 0 8,1 0 144,1-14-152,-1 14-120,-4 0 120,4 0 128,7-13-104,-11 10-160,5 3 136,-5 0 0,11-13 88,-8 11-152,1-1-24,0 0 296,-4 3-208,12-13-24,-12 10-64,4 1 208,7-11-24,-11 9-240,4-1 168,1-7 120,-1 7-264,-4 5 120,4-4-8,7 0 136,-11-9-112,5 10-144,-5 3 128,4-4 136,7-9-72,-11 9-168,3 0 120,-3 4-16,4-4 128,-1-9-160,1 13-96,1-4 360,-5 4-232,4-14-48,0 11-152,-1 0 272,1-1-8,-4 4-64,3-13-112,1 13 80,-1-4 304,0-9-280,-3 13 8,4 0-192,-1-4 440,1-8-208,-1 10-416,-3 2 376,3 0 112,0-12 72,-1 12-384,-2-4 144,0 4 56,3-4 352,0-7-416,0 11-232,0-3 632,-3 3-336,0-4 16,3 1-256,-3 0 312,2 0 168,-2 3-240,0-3-192,0-1 104,3 1 536,-3 0-536,0 3 88,0 0-232,0 0 456,0-2-152,0-1-368,0 3 296,0 0 160,0 0 176,0-3-416,0 3 16,0 0 64,0 0 392,0-3-408,0 3-328,0 0 736,0 0-392,0-3 88,0 3-280,0 0 328,0 0 160,0 0-296,0-3-144,0 3 32,0 0 560,0 0-464,0 0 16,0-2-200,0 2 368,0 0-48,0-3-480,0 3 360,0 0 48,0 0 352,0 0-528,0 0 48,0 0-160,0 0 872,0-3-632,0 3-360,-1 0 648,1 0-168,-2 0-336,2 0 200,-1 0 424,1 0-408,0-3-104,0 3-104,0 0 704,0-3-544,0 3 48,-1 0-288,-1 0 440,1 0 32,-1-3-528,2 3 344,0 0-16,0-2-104,-1 2-32,1-3-32,0 3 184,-2 0 320,1 0 256,1 0-976,0 0 600,0 0-200,-1-3 184,1 3-280,-2-3 40,1 3 441,1 0-385,-2 0-121,1 0-383,1 0 928,0-3-448,0 3 24,0 0-288,0 0 384,-1-3 120,-1 1-504,2 2 288,0 0-120,0 0 633,-1 0-658,1 0-103,0 0 248,-2 0 280,1 0-272,1-3-408,0 3 544,0 0-144,0 0 256,-1-3-512,1 3 136,-2 0 528,2 0-408,0 0-88,0 0-288,0 0 744,0-3-368,0 3 0,0 0-288,-1-3 384,1 1 216,-2-1-552,2 3 240,-1 0-176,1 0 657,0 0-618,0 0-151,0 0 288,-2 0 232,1-3-192,0 3-432,-1 0 488,2 0-96,0 0 320,0-3-512,0 3 64,0 0 512,0 0-384,-1-3-80,1 3-320,-2 0 688,2 0-240,0-3-280,0 3 248,0 0 288,0 0-456,0 0 152,0 0-232,-1 0 672,1-2-456,0 2-312,0 0 328,0 0 168,0 0-40,-1 0-576,-1 0 408,2 0 40,-1 0 344,1-3-496,-2 3 8,2 0 528,0 0-384,0 0-16,0 0-384,-1 0 704,0 0-136,1-3-368,-2 3 256,2 0 329,0 0-433,0 0 48,0 0-201,0 0 666,-1 0-441,1 0-24,-2 0-256,2 0 408,-1 0 88,1 0-512,-2 0 224,2 0 48,-1 0 496,1 0-592,-1 0-104,-1 0 544,2 0-344,-1 0-16,-1 0-408,1 0 640,0 0 72,1 0-288,0 0-184,-2 0 128,1 0 504,-1 0-584,2 0 136,-1 0-296,-1 0 760,1 0-464,0-3-256,1 3 256,-3 0 120,0 0 144,0 0-544,0-3 168,3 3 112,-2 0 448,-1 0-648,0 0-128,3 0 328,-3 0 280,-1 0-264,1 0-496,-1 0 584,1 0 216,3 0-320,-3 0-208,-1 0 160,0 0 504,4 0-456,-5 0-136,1 0-240,0 0 760,0 0-336,4 0-48,-6 2-272,2-1 280,-2-1 296,0 0-592,6 0 288,-5 2-208,-1-1 688,1 0-592,-1 1-248,6-2 360,-4 0 128,-8 1-80,10-1-584,-4 2 568,6-2-32,-11 1 416,6 0-608,1 1 88,0 2 536,4-4-432,-11 1-128,6 2-328,-6 0 704,7-1-192,4-2-56,-6 0-320,0 1 296,1 3 456,-7-2-624,12-2 192,-2 2-304,-4 0 848,-5-1-568,8 1-352,3-2 376,-6 2 208,-5 1-72,7-1-592,-2 1 480,-5-2 472,7 0-640,-1 1-64,-7 2 632,9-3-424,-2 2-448,1 1 720,-1-4-88,5 0-184,-6 2-320,-5-1 296,8 1 520,-1-2-616,4 0 120,-6 1-288,0 1 776,1-2-528,-1 0-328,6 0 368,-4 1 96,-2 0 104,-5-1-512,8 2 320,3-2-8,-4 3 592,-2-2-640,0 0-144,2 1 544,4-2-352,-5 1 32,0 1-432,1-1 600,-2 1 160,6-2-360,-4 1-160,0 0 72,-2 1 584,2-1-568,4-1 72,-4 2-400,0-1 856,-1-1-432,0 1-344,5-1 320,-5 2 184,1-2 112,-1 0-536,0 0 64,5 0 176,-4 1 496,0-1-576,0 2-184,-1-1 608,5-1-344,-5 0 256,-1 0-568,0 0 488,2 1 344,4-1-520,-4 0-248,-2 0 192,2 0 552,-7 0-536,11 0 40,-5 0-296,1 2 728,-1-2-224,-7 0-472,9 0 384,-1 0 320,-1 0-576,0 0-40,5 0 176,-5 1 592,-1-1-576,2 0-320,0 0 696,4 0-392,-5 0 248,1 0-536,0 0 456,0 0 448,4 0-616,-5 0-72,1 0-40,0-3 673,0 3-585,1-2-449,-1 2 842,1 0-161,-1-3-456,4 3 248,-5 0 176,2 0 344,1-3-648,-1 3-136,3 0 264,-3-3 608,0 0-640,0 1-112,1 2 416,2 0-272,-3 0 216,0-3-584,1 3 192,0 0 856,2 0-680,-3 0-112,1 0-48,1-3 816,-2 0-736,3 3 80,-1 0-536,-1 0 848,1 0-336,-1 0-256,2 0 280,-1 0-16,0 0 448,-2-4-616,1 1-288,2 3 472,-1 0 520,0-3-568,-1 3-112,1-3 360,1 3-200,-2 0 288,1-3-600,0 3 72,-2 0 872,3 0-632,-2-2-216,1 2-104,-1 0 688,1-3-336,1 3-32,-1 0-512,-1 0 696,1 0 248,-1 0-808,2 0 376,0 0-136,0 0 544,-1 0-696,1-3-272,0 3 840,-1 0-448,-1 0-424,2 0 384,-1 0 136,1 0-785,0 0 273,0-3 0,0 3 584,0 0-1464,0 0-241,0 0-399,0 0 128,0 0 9225,0 0-16603,0 0 7922,0 0 824,0 0-3537,0 0 4145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7:01.418"/>
    </inkml:context>
    <inkml:brush xml:id="br0">
      <inkml:brushProperty name="width" value="0.15" units="cm"/>
      <inkml:brushProperty name="height" value="0.15" units="cm"/>
      <inkml:brushProperty name="color" value="#F2D80D"/>
    </inkml:brush>
  </inkml:definitions>
  <inkml:trace contextRef="#ctx0" brushRef="#br0">1 956 3232,'0'0'0,"0"0"216,0 0-216,0 0-64,0 1 96,0 1-8,0-2-32,0 1 32,0-1-8,0 2-8,0-2-32,0 0 24,0 0 48,0 1-48,0-1-8,0 0 24,0 0-16,0 0 16,0 0-24,0 0 0,0 1 32,0-1-24,0 2-32,0-1 32,2-1 8,-2 0 0,0 2-24,0-2 32,0 1 16,0 0-56,0 1 40,3-1-8,-3-1-16,0 0 0,0 0 8,0 2 8,0-2 8,0 0 8,0 1 96,0-1-120,0 0 184,0 0 0,0 0 40,0 0 8,0 0-1056,0 0 1849,0 0-833,0 0 0,0 0 0,0 0-1793,0 0 3346,0 0-1553,0 0 32,0 0-80,0 0-2449,0 0 4746,0 0-2305,0 0-80,0 0 0,0 0-2745,0 0 5474,0 0-2753,0 0 0,0 0 16,0 0-2945,0 0 5850,0 0-2929,0 0 8,0 0 64,0-3-56,0 3 16,0 0 8,0 0-32,0 0-32,0 0 8,0 0 48,0-3 16,0 3-16,0 0-56,0 0 56,0 0 16,0 0-8,0-2-48,0 2-16,0 0 88,0 0-40,0-3-24,0 3 32,0 0-56,0 0 72,0 0-48,0-3-8,0 3 40,0 0-56,0-3 0,0 0 24,0 3 16,0-3 8,0 3-48,0-2 8,3-1 32,-3 3 40,0-4-56,0 4-24,0-3 48,3-1 8,-3-1 8,0 1-40,0 4-24,0-4 72,3 1 8,-3-1-40,0 0 48,3-1 16,-3 1-56,0-7-24,0 8 40,0 3-64,0-4 40,2-1 32,-2 1 40,0-7 16,0 11-128,0-3 80,3-1-16,-3 0 16,3-8-64,-3 12-16,3-3 9,-3-1 47,3-8-16,-3 9-24,0 3-16,3-5 48,-3-7 0,2 9-32,1-1 8,-3 4-24,0-5 72,3 1-64,-3-7 0,3 8 64,-3 3-72,3-11 80,-3 8-32,2-1 40,1-1 0,-3 5-88,0-11 0,3 11 56,-3-4-8,3-7-40,-3 11-8,0-3 0,3-1 16,0-1 16,-1 1-56,-2 4 24,0-4 48,3 0 32,-3-8-80,3 12 56,-3 0-56,3-4 64,-3 0-56,0 0 16,3-1 32,-3 5-56,0-4 64,0 0-48,3-7 16,-1 8 16,-2 3-48,0-3-16,3-1 16,-3-1 80,0 1-88,0 4 8,3-4-16,0-7 64,-3 11-40,3-5-16,-3 5 8,3-11 0,-3 11 8,2-4-40,1-7 0,-3 11 32,0 0 32,3-5-32,0 1-24,-3 0 88,0 4-64,3-4 56,-1 1-48,-2 0 40,3-1-16,-3 4-32,0-12 8,3 12-16,-3-4 48,3 0-48,0 0-24,-3-1 64,3-6 16,-1 11-64,-2-4 16,3 0 40,0-1-72,-3 1 32,3 0 48,0 0-64,-3 0-16,3-8 72,-1 9 24,-2-1-48,5 0 24,-3 0-16,-2 4-24,0-5-16,3 1 0,0 0 40,0 0-16,-3 4-8,3-12-40,-3 10 64,3-3 0,-1 1-48,1 0-8,-3-7 56,3 11-32,0-5 0,-3-6 80,3 11-40,0-3-32,-3-1 16,0 4-16,2-4 88,-2-8-80,3 12 8,-3-4 64,3 0-56,-3 0-16,3-1 64,0 1-24,-3 4-48,0-4-32,0 0 56,2 0 24,-2-1-64,3 1-8,-3 0 64,3 0-48,-3 1-32,0 3 40,3-4 40,-3-1-24,3 1-24,-3 0 32,0 4-24,3-12 88,-3 12-112,2-4-8,-2 0 72,0 1-24,3 0-32,0-1 56,-3 4-40,3-3 24,0-1-72,-3 0 56,3 0 24,-3-1-56,2 1-32,-2 1 96,3-1-72,-3 1-8,0 3 40,3-4 16,0 0-8,-3-1-24,3 1 32,-3 4-16,3-4 72,-3 0-96,0 0 0,2 1 56,-2 3-32,0-3 24,3-1-56,-3-1 64,3 1-16,-3 1-64,3 1 56,-3-3 48,0 2-80,0 3 24,3-4-64,-3 0 104,2 0-64,1 0-24,-3 4 48,0-5 24,3 2-8,-3-1-24,3 1 8,-3 3 0,3-4 64,-3 1-80,0 0-16,0-1 80,0 4-48,3-3 0,-3 1-40,2-3 64,-2 1-16,0 4-8,3-3-8,-3-1 40,3 0 0,-3 1-40,0 3 8,3-3-64,-3 0 72,3-1-8,-3 1-24,0 3 24,0-4 16,0 1 0,0 0-48,3 1 0,-3 2 32,0-3 48,0-1-48,2 1-8,-2 0 56,0 3-48,3-3 8,-3 0-40,3 0 24,-3 1 16,3 2-32,-3-3 8,0 0 32,0 0-8,3 0-40,-3 0 64,0 3 8,0-2-96,0 2 56,0-3 32,0 3 16,0-3-80,2 3 32,-2 0 0,3 0 16,-3-3-32,3 3-16,-3 0 80,0 0-48,0 0 40,0 0-48,0-3 16,0 3 24,0 0-32,0 0-32,0-3-8,0 3 104,0 0-56,0 0-8,0-2-16,0 2 64,0-3 8,0 3-96,0 0 40,0-3 16,0 3 32,0-3-80,0 3 32,3 0-16,-3 0 48,0 0-48,0-3 8,0 1 24,0 2-16,0-3 40,0 3-48,0 0-8,0 0 56,0 0-40,3 0-16,-3-3-24,0 3 64,0 0-24,0 0-56,0 0 80,0 0 32,0 0-80,0 0 16,0 0 40,0 0 8,0 0-64,0 0-16,3 0 56,-3 0 0,0 0-8,0 0-40,0 0 56,0 0-24,0 0 40,0 0-64,0 0 16,0 0 0,0 0 64,0 0-88,0 0 16,0 0 48,0 0-72,0 0 104,0 0-72,0 0 16,0 0 24,0 0-128,0 0 144,0 0-88,0 1 0,0-1-40,0 0 40,0 2-40,0-1-80,0-1 160,0 0-160,0 0-32,0 2-104,0-2-104,0 1 0,0 0-136,0 1-33,0-1 33,0-1 536,0 2-616,0-1-96,0-1-96,0 1-104,0-1 912,0 2-824,0 1 215,0-1 257,0 3 208,0-5 144,0 4-3600,0-4 3600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19.568"/>
    </inkml:context>
    <inkml:brush xml:id="br0">
      <inkml:brushProperty name="width" value="0.05" units="cm"/>
      <inkml:brushProperty name="height" value="0.05" units="cm"/>
    </inkml:brush>
  </inkml:definitions>
  <inkml:trace contextRef="#ctx0" brushRef="#br0">1319 2979 3952,'0'0'0,"0"-3"-24,-2 3 48,2 0-8,-1 0-24,1 0 48,-2 0-32,2 0-8,-1 0 40,0-3-48,1 3 24,-2 0 16,2 0-32,0 0 56,-1 0-24,1 0 0,-2 0 16,2 0-48,0 0-56,-1 0 160,1 0-48,-1-3-48,-1 3 64,2 0-80,-1 0 24,1 0-24,0 0 8,-2 0 72,1 0-48,-1 0 8,0 0 81,2 0-113,-2 0 40,-1-3 24,2 3 0,0 0 8,1 0-72,-5 0 8,4 0 48,-3 0 40,-1 0-64,5 0-32,-2 0 72,-3 0 0,1 0-24,0 0-24,4 0-24,-6 0 32,1 0 40,0 0-32,0 0 48,5 0-88,-6 0 56,-5 0 0,7 0-40,-2 0 32,6 0-48,-11 0 160,6 2-120,0-1 144,-1-1 24,6 0-208,-13 0 104,9 0 72,-9 2-80,8-1 0,5-1-96,-13 0 32,9 0 24,-10 0 24,8 0-16,6 0-64,-14 0 144,8 0-48,-8 0 40,3 0-104,-1 0 32,-2 0 80,9 0-104,-11 0 120,16 0-160,-5 0 144,-11 0-72,3 0 32,1 0 16,12 0-120,-12 0 48,1 0-24,-2 0 56,8 0-48,-12-3 24,4 3 64,2 0 40,-2 0-32,2 0 0,-1-3 40,1 3-112,0 0-24,11 0-32,-12 0 81,1 0-81,-2-4 0,1 4 48,12 0-48,-6 0 88,-10-3-56,11 3-56,-12-2 104,17 2-80,-13 0-32,0-5 16,-1 5 40,3 0-8,11 0-16,-13-2-16,1 2 128,-3-3 80,4 3-120,11 0-72,-11-5 56,-2 3-16,2-3-32,-1 1-16,0 4 112,0-3-24,1 1-56,0-1 48,11 3-72,-6-3 72,-9 0-72,9-8 0,-8 11 88,14 0-88,-11-3 8,5 0 48,-8 0 8,3-1 8,5 0-40,-8-8 8,9 12 24,-7-11-120,12 11 56,-6 0-16,-7-3 96,8-8-64,-9 8-24,14 3 8,-5-4 48,-9 0-32,10-9 24,-10 10 40,14 3-80,-6-3 96,-8-8-104,8 8-56,-6-1 104,6-9-40,-8 9 16,10 0 48,-10 0 0,14 4-64,-5-13 8,-6 10 56,7-1 56,-9-10-96,13 14-24,-4-3 48,-9-10 0,9 13 0,-7-14-72,11 14 24,-5 0 32,0-4 24,-7-9-104,8 10 88,4 3-40,-5-11 40,-7 8-40,8-10 8,-2 11 48,6 2-56,-11-5 40,8-7-40,-1 9 48,-7-9 32,11 12-80,-2-4 8,-2-7-24,0 8 56,1-1-88,3 4 48,-4-14-40,-1 14 88,1-13-32,1 9-16,3 4 0,-2-11 32,-1 6 40,0-7-72,0 7-8,3 5 8,-3-11 40,0 7-72,2-8-48,-2 10 96,3 2-16,-1-13 0,-1 9-32,0-10 24,0 14 32,2 0-24,-1-12 0,-1 9-24,0-1 104,-1-10-64,3 14-16,-2-4 0,1-9 32,-1 10 40,1-9-88,1 12 16,-1-5 24,-1 1 64,1-10-96,-1 11 16,2 3-8,-1-11 40,-2 8 16,2-11-56,-1 11 88,2 3-88,-3-4 64,2-10-72,0 11 40,-1-1 80,2 4-112,0-14 48,-1 9-8,-1 1 128,1 0-80,1 4-88,-1-13 128,-1 13 0,1-4-16,-1-9-96,2 13-16,-1-3-40,0-1 72,-1-7-56,1 7-48,1 4 72,-2-12 16,2 9 24,-1-11-160,-1 11 72,2 3 48,0-12 8,0 7-80,-1-11 40,1 16 32,0-5 72,0-7-120,0 7-8,-1-7 80,1 9 72,0 3-96,0-14 40,0 9-104,0-7 104,0 7-168,0 5 128,0-15-80,0 12 144,0-10-32,0 11-8,0 2-24,0-12-72,0 9 80,0-11 8,0 3-216,0 11 200,0-3-8,0-11 40,0 10-168,0-9 120,0 13 16,0-4 104,0-10-120,0 10-96,0-8 280,0 12-168,0-11 16,0 8-168,0-8 200,0 11-48,0-4 80,0-9-152,0 10 64,0-1 152,0 4-144,0-14-24,0 11 24,0-9 72,0 8-32,0-10-192,0 10 160,0-9 144,0 9-152,0 4 0,0-13 64,-2 9 56,2-9-96,-1 9-168,1 4 144,0-13 96,0 9-80,-2-10-120,1 11 80,1 3 24,0-13 40,0 2-80,0 8-24,-1-11 248,1 14-184,0-4 48,-2-10-120,2 10 112,0-11 32,0 15-72,-1-4-112,1-10 168,0 10 112,0-9-176,-2 9 32,2-12 24,-1 5-32,1 7-160,0 4 144,0-13 64,0 9 8,-1-10-112,1 9 88,0 5-48,0-14 112,0 10-88,0-13-112,0 13 176,0 4-88,0-14 64,0 10-112,0-11 56,0 11 88,0 4-96,2-15-104,-2 10 48,0-10 240,0 4-184,0 11 0,0-12-72,3 8 104,-3-13-16,0 13-176,0 4 160,3-14 64,-3 9 24,0-12-144,0 6-8,0 11 64,3-4 56,-3-12-8,3 12-152,-3-13 272,0 13-96,2-10-136,-2 10 88,3-9 80,0 9-144,0-8-32,0 10 208,-3-13-128,3 11-128,-3-11 144,2 10 48,1-7-208,-3 12 136,3-3 24,-3-1 112,3-9-120,0 10-56,-3 3 40,3-13 88,1 9 25,-1-9-258,-1 11 209,1-1-64,0-1-232,0-8 160,0 8 128,-3 4-56,3-11-24,-1 6 8,1 1 104,0-9-120,0 11-16,0-3 56,1-7 0,-1 9-64,-3 3 56,4-4-8,0-1 72,0-7-80,1 7 16,-5 5 0,3-4 40,1-9-40,0 11-64,0-3 104,-4 5-40,4-14 48,1 11-88,-1-1 88,7 0-8,-11 4-40,0-13 8,5 13-8,6-4 16,-8-7-16,-3 11 0,4 0-88,0-12 88,7 10 0,-8-3-24,1-6 0,1 8 24,6 0-96,-8-1 16,1-9 80,0 11 0,8-11-16,-10 10 24,-2 3-8,5-3 32,6-1-72,-8 0 32,1-7 8,-4 11 0,13-3 0,-10-2-40,1 1 96,7 0-64,-11 4 8,3-11-80,1 11 88,8-3-8,-10-1-32,-2 4 32,5-5 0,7-7 0,-9 9-72,1-1 32,-4 4 40,12-3-24,-10-1 16,10 1 0,-9 0-24,-3 3 32,11-4 8,-8-1-64,1 1 16,0 0 64,-4 4-24,14-4-8,-11-1-16,1 1 8,11 0-16,-15 4 32,2-3-80,3-1 16,7 0 72,-9 1-64,-3 3 56,4-4-48,9 1 32,-10 0-32,8 3 16,-7-3 0,8 0 56,-8 0-72,7-1 0,-11 4 48,5-3-8,6 1-40,-7-1 0,9 3 48,-13 0 0,4-12 8,7 12-112,-6-2 48,7-1 40,-12 3 16,5-3-88,7 0 80,-8 3 16,8-4-56,-12 4 48,4-3-88,9 0 64,-9-1 0,9 0-48,-13 4 72,3-3-40,9 0-8,-8 0-24,11 3-8,-15 0 80,4-3 24,10-1 0,-10 1-88,12 1 72,-16 2-8,4-3 8,13 0-72,-13 3 72,7-4 32,-11 4-40,5-5-32,10 3 0,-10-3 32,7 3 8,-12 2-8,3-5-72,8 5 48,-6-2 64,10 2-80,-12 0 56,11-5 24,-10 1-72,10 1-24,-14 3 56,12-3 0,-8 3-32,10-2-8,-10-1 32,-4 3 8,13-3-8,-9 0-8,10 0 0,-9 0 56,-5 3-40,14 0-16,-10-2 0,9 2-8,-9-3 48,-4 3-24,14 0-48,-10-3 8,12-1 80,-5 4-88,-11 0 48,4-5-24,11 5 48,-11-2-48,9 2-40,-9-3 72,10-1-8,-10 1-56,10-1 32,-9 4 16,7-3-24,-9 3 0,10 0 72,-13 0-40,4-3-16,7 3-48,-8-3 48,8 0 16,-11 3 0,3 0-56,9-3 16,-10 3 64,11 0-64,-13 0 40,3 0-48,1 0 48,9-2 0,-10 2-88,-3 0 88,4-3 8,9 3-16,-11-3-56,10 3 64,-12 0 0,3 0 0,8 0-16,-8 0-24,8-3 72,-11 3-32,3-3-8,8 0-24,-7 3 16,1 0 24,-5 0-8,12-2-24,-9 2 16,1 0 48,8-3-88,-9 0 8,1 0 32,7 3 16,-8 0-32,-3 0 24,4 0-24,9 0 32,-10 0-48,1 0 0,-4 0 40,11-3 24,-8 3-48,1 0-24,8 0 56,-12 0-8,2 0-16,10 0-8,-9 0 0,8-4 40,-8 4-16,8-3-40,-8 3 88,8 0-48,-11 0 0,4 0-40,8-3 24,-8 3 16,9-2-72,-13 2 72,4 0-16,9 0 40,-9-3-48,9 3-16,-13 0 40,2 0-8,12-3-8,-11 3-64,10-3 80,-13 3 0,3-3 24,10 3-56,-9-4-32,7 4 40,-11 0 24,4-3-64,12 3 24,-12 0 72,12-12 16,-16 12-48,4 0 8,7-3-8,-7 3 40,-4 0-40,15 0-16,-11-3-24,9 3 48,-11-4-40,10 4-40,-12 0 72,2-3-32,11 0 56,-9 0-32,8 3 16,-12 0-8,4 0 32,9-3-24,-9 3-40,9-3 40,-11 1 8,10-3-64,-8 3 40,7 2 64,-11 0-56,5-3-24,7 3-16,-7 0 72,9-3-48,-10 3-32,10-3 88,-10 3-24,10-3-48,-14 3 32,3-3 8,8 1 8,-6-1-32,6 3-48,-11 0 64,3-3 16,10 0 0,-9-1-64,9 4 72,-13 0-24,4 0 0,8-3-32,-9 3 40,10 0 48,-13 0-56,3-3-8,10 0-32,-9 3 64,9 0-24,-13 0 0,4-2-32,7 2 64,-7 0 0,-4 0-32,13 0-32,-10-3 48,10 0 32,-9 0-88,-4 3 40,13-3-56,-11 3 64,10-2-24,-10 2 8,10 0 24,-8-3-8,7 0-64,-6 0 32,6 3 72,-11 0-48,3-3-8,9 3-8,-9 0 24,1-3-24,-4 3 16,12 0-24,-9-2 8,1-1 88,7 3-80,-11 0 8,3-3-8,8 3 40,-8 0-72,1 0-32,-4 0 72,13-3-8,-10 0 32,1-1-56,0 1 16,-4 3 16,12 0 24,-10 0-48,3 0-16,7 0 72,-12 0-32,3-3-8,1 1-40,1 2 56,6 0-8,-11 0 0,3-3-32,1 3 16,0 0 32,1-3-16,-5 3 0,12 0-40,-9-3 48,1 0 0,8 0-88,-12 3 80,2 0 24,3 0 16,6 0-72,-8 0 24,-3 0 8,4 0 16,0-2-40,8 2-24,-10 0 56,-2 0-8,5 0-8,6-3-32,-8 3 56,-3 0-16,4 0 64,9 0-88,-10 0 16,8-3 32,-11 3-24,3 0-16,8-3-8,-7 3 40,8 0 0,-12 0-16,4 0-72,0 0 64,9 0 56,-10 0-56,-3 0 8,11-4 0,-7 4 40,9 0-32,-9-3-64,-4 3 56,14 0 8,-10-3 24,11 3-56,-11-3 24,-4 3 0,14 0 56,-10-2-64,13-1-48,-13 3 112,-4 0-56,16-3-16,-5 3-16,-7 0 72,9-3 16,-13 3-56,4-3 16,12 0-24,-12 3 48,10-2-72,-9 2 0,9 0 40,-10-3 8,10 0-72,-14 3 56,4-3-32,12 3 104,-12-4-40,12 4 8,-16 0-40,4 0 72,11-3-88,-3 3-64,-1-3 104,-11 3-24,4-3-8,13-1-8,-6 4 32,-6 0 24,12-3-24,-6 3-40,0-2 80,2-1-56,-13 3 0,13-5-40,-1 3 64,3 2-8,-3-5-56,-12 5 40,13 0 8,-2 0-8,1-2-32,-8-1-24,-4 3 56,18-3 8,-7 3-24,1-4-32,-1 4 72,-11 0-24,4 0 16,13 0-24,-12 0 0,13 0 48,-18 0-40,11-3 8,1-1-32,0 4 48,-8 0-16,-4 0-8,19-5-32,-6 5 24,-2-2 48,0-1-72,2 0 56,-2 0 40,2 0-32,0 0-24,-13 3-8,11 0-8,2 0 16,-1-4-56,1 4 24,-13 0 24,13-3 24,-1 1 168,1-1-96,0 3-96,-13 0 0,14-3 184,-1 0-344,1 3 88,0-3 304,-14 3-232,11-3-72,2-1 32,-2 4-8,3-14 32,-14 14 16,13 0-120,0 0 152,1-3 232,-3 3-368,3-3 112,2 1 112,-2-11-160,-1 13-48,-13 0 88,4 0 128,12-4-112,-5 1-136,2 0 152,1-1 48,-2-8-128,0 12-16,0 0 264,-12 0-200,12-2-40,-1 2-56,2 0 224,0-12-120,-13 12-8,12 0-120,1 0 144,0-3 80,-2-1-176,-11 4 72,13 0-48,-2-3 168,2-1-120,-1 1-160,-12 3 160,13 0 128,0-2-104,0-3-104,1 2 120,-14 3-40,14-2 72,-1-3-96,-1 3-64,1-1 248,1-2-144,-1 1-88,0 4 168,-1-3-72,1-1-128,-2 4 80,2-3 136,0 1-136,-13 2 24,11-3-48,0 0 128,1-1-96,-1-1-120,-11 5 136,11 0-8,2-2 32,-9-1-152,15 0 72,-19 3 56,11-3 104,2-1-128,-2 1-80,-7 3 216,13-4-128,-6 1-56,2 3 64,-2-4 72,-11 4-64,12-3-80,-1 3 40,-7 0 208,13-3-192,-17 3 24,13-3-24,-2 3 64,0-4-40,1 1-160,-12 3 160,11 0-16,0-3 96,-6-1-64,10 1-16,-4 3 128,1-3-8,-1 3-208,0 0 272,-11 0-184,12-2 160,-8-3-224,13 5 72,-13 0 144,-4 0-152,17-4-16,-13 4-48,13 0 248,-13-3-192,-4 3 8,15 0-72,-11 0 120,9-2 40,-9-3-144,-4 5 56,15 0-32,-10 0 224,10 0-200,-11 0-72,-4 0 80,15 0 96,-11-3-120,8 3-112,-7 0 176,9 0 48,-10 0-120,10 0 0,-10 0 200,-4 0-168,13 0-24,-9 0-72,9 0 208,-9 0-80,-4 0-32,13-2-64,-9 2 64,9 0 128,-10 0-200,-3 0 72,13 1-96,-11-1 240,11 0-176,-9 0-88,-4 0 120,12 1 24,-8-1-8,7 0-136,-8 3 112,-3-3 8,13 0 136,-10 0-176,8 0-24,-8 3 176,1-3-64,10 0-152,-11 4 112,8-4-8,-11 0 0,3 2-160,1-1 104,0 1 200,9-2-168,-13 0 24,3 0-56,1 4 128,8-4-104,-12 1-80,0-1 112,4 4-8,7-4 32,-8 0-136,1 3 64,-4-3 48,11 5 48,-8-5-72,0 2-48,1 4 96,-4-6-24,12 1 40,-10 1-120,3 2 64,-1-2 96,-4-2-80,13 1-32,-11 3-32,3 2 168,-1-3-104,-4-3 0,11 4-144,-11 0 232,5-2-64,6-1-128,-11-1 104,3 4 0,1 0 48,0-2-72,7 9-32,-11-9 160,5-1-152,-1 3-64,0-1 152,-4-3-40,4 4 0,1-2-56,-1 9 8,7-8 128,-11-3-80,0 4-48,4 2-40,1-2 208,-1-1-128,0 0-96,0 8 128,-1-10 0,0 2-80,1 8 16,0-9 144,1 2-168,-1 0-32,-4-4 96,3 12 104,0-11-120,-1 2-56,3 10 80,-5-13-8,4 1 40,-1 5-96,0 5 0,-1-10 48,-2-1 8,3 3-168,0 1 32,1 8 80,-1-11 48,-3-1 8,3 3-64,0 3 56,0-4 40,-1 3-80,-2-5 48,3 4 16,0 7-16,0-9 24,0 2-72,-3-4 48,0 11 8,3-11 24,-1 4-128,1 2 104,-3-6-8,3 4 32,-3 2-64,3 0 40,-3-6-8,3 11 64,-3-10-88,2 2 8,1 1 24,0 1 16,-3-5-24,0 1-8,3 3 0,-3 8 48,3-11-72,-3-1 32,3 6-32,-3-2 72,2-1-32,-2 1-64,0-4 56,3 4 16,0-1-80,-3 0 40,3 8-8,-3-11 32,0 2 24,0 2 32,3 8-104,-3-12 136,0 0-88,0 3 8,3 0-56,-3 3 56,0 5 16,0-11-24,0 2-24,2 10 40,-2-10 24,0 0-48,0-2 8,3 5-32,-3-1 48,0 0-8,0 0-112,0-4 104,0 13 24,3-10 16,-3 3-56,0-1 32,0-1-8,0 1-48,0-1 0,0 9 64,0-13-24,0 4 8,0 9-24,0-9 0,0-1 64,0-3-48,0 5-8,0 0-8,0 6 104,0-10-88,0-1 0,0 6-16,0 7 40,0-12-40,-1 5-16,1-6 32,-2 4-8,1 0 72,1 2-72,-2-2-16,2-4 24,0 13 32,-1-12-64,0 5-8,1-6 40,-2 6 8,1-2-16,-1 0-32,1 2 32,-1 6 56,2-12-48,0 3 0,-1 3-16,0 5 64,-2-9-40,3-2-8,-2 4-24,1 0 56,-2 2 0,2-2-72,1-4 40,-2 11-16,1-8 48,0 1-64,-1 9-8,2-13 40,-1 1 8,-1 4-24,1-3-24,-1 3 40,2-5 0,-1 4 24,0 0-32,-1 8 16,1-11 56,1-1-64,-3 3 0,2 1-48,-1-1 56,1 1 8,-1 0-56,1 1 48,0-1 32,-1 0-64,2-4 24,-1 4 8,-1-2 24,1 2-40,1-4 8,-2 3-32,1 1 40,-2 0 8,2 0-56,-1 2 32,1-3 16,0 1-16,-1 0-8,1 1 32,1-5-16,-2 2 16,1 3-64,0-1 56,1-4-8,-2 3 32,-1 1-48,2 0 16,-1 0-16,2-4 16,-1 5-48,-2-2-9,2 2 49,-1-2 24,2-3-16,-2 4-32,0 0 48,-1-1 33,2 2-82,1-5 33,-3 1-24,2 3 48,-1 0-48,-1 1 24,2-1 33,-2-1-17,2 1-49,-2-1 41,3-3-8,-3 4 33,2 0-57,-2 1 15,0-1 34,3-4-25,-3 4-8,0 2-9,1-2 50,-3-1-9,4 0-40,-2 1 16,0 0 32,0 0-48,3-4 16,-4 6 0,1-2 16,-1 0-24,1 1-32,3-5 40,-3 2-8,-1 4 32,1-3-24,-1 1 8,4-4-8,-3 4 56,-1 1-96,1 0-33,-1 0 65,0-1-24,0 0-8,-1 0 48,3 8 16,2-12-24,-5 1-8,1 5 24,0-2 32,0 0-64,4-4 16,-5 4-32,1 1 56,0-1-32,0 1-40,4-5 48,-5 6 8,1-2-8,-2 2-24,2 0 8,4-6 16,-4 5 16,0 1 16,-8-2 8,11 2-7,1-6-33,-3 4 112,-1 2-16,0-2-176,0 0 192,4-4-112,-5 4 0,0-1-80,0 3 136,1-2 24,4-4-80,-6 4-96,2 1 48,0-1 104,0 0-144,4-4 88,-4 4-56,-1 1 128,1-1-32,-2 0-176,6-4 136,-5 6 32,-1-2-8,2 0-104,0 0 55,4-4 25,-5 5 73,0-3-73,1 1-89,-2 2 202,6-5-113,-4 4 16,-1 0-56,0 0 48,-1-1 88,6-3-96,-6 3-56,2 0 8,0 1 176,0-1-144,4-3 16,-6 3-16,2 1 80,0-1-8,-1 1-168,5-4 112,-4 3 8,0 0 40,0-2-112,-1 2 24,5-3 40,-4 4 88,0-1-64,0 1-128,-1-1 160,5-3-56,-4 4-8,1-1-56,-1-2 56,1 4 120,0-4-112,-1 3-56,1-2 144,-1 1-112,4-3 24,-3 2-56,-1 0 72,0 2 64,1-3-152,3-1 72,-3 3 0,0 2 72,1-4-80,-1 3-56,3-4 64,-3 2 16,0-1-16,0 2-184,-1 1 168,4-4 16,-3 3 8,-1 0-24,1 0-9,-1-2 138,4-1-113,-4 3 8,-1-2-96,1 3 184,0-1-48,4-3-48,-4 3-24,-1 1 40,1-2 88,0 2-152,4-4 48,-3 1-48,-1 2 144,0 0-152,1-2-64,3-1 120,-4 5 0,-1-4 0,1 2-56,0-2 56,4-1 0,-4 2 64,-1-1-72,1 1-73,0 2 210,4-4-129,-4 3 32,-2-1-136,2 0 224,-2-1-72,6-1-48,-4 3-56,-2-1 56,2 2 64,-2-3-88,6-1 24,-5 2-24,1 0 88,-1 0-24,2 1-72,-2-2 48,1 0 88,-1 1-176,1-1 8,4-1 64,-3 3 88,0-1-88,1 0-72,0 0 112,2-2-40,-3 1 56,1 1-160,-1-1 104,0 0 112,3-1-112,-2 0-56,-2 2 24,1-1 120,1 1-80,2-2-8,-3 1-96,0 0 112,0-1 8,2 2-144,1-2 120,-3 0-8,0 1 104,-1 1-112,1-1-48,3-1 64,-4 0 72,1 2-40,0-1-136,2 0 128,1-1-24,-3 0 48,-1 2-120,-1-1 40,1 1 176,4-2-144,-4 1 8,1 0-48,0-1 144,-1 2-88,0-1-136,0 1 120,-1-1 64,1 1-112,4-2 48,-3 1-8,0 0 88,1 1-88,-1-1-136,3-1 144,-4 2 80,1-1-48,0 0-72,0 1 64,3-2-24,-4 1 64,0 1-80,-1-2-56,1 0 224,4 0-152,-3 1 8,0 0-72,1 1 88,-3-1 24,5-1-48,-4 2-72,1-1 64,-1-1 144,1 0-192,3 0 56,-3 0-40,1 2 88,-3-1-32,3 0-120,2-1 104,-5 2 32,2-1 32,1 1-128,-1-2 48,3 0 16,-3 1 80,0-1-88,0 1-88,-1 1 176,4-2-80,-1 1 40,-4 1-88,3-2 72,-1 1 120,3-1-144,-3 1-64,0-1 48,0 0 192,0 0-184,1 2 0,0-1 64,-1-1-24,2 0-168,1 0 136,-3 0-40,0 2 72,1-1-104,-3 1 16,5-2 56,-3 1 64,1-1-40,0 0-168,-1 1 248,3-1-104,-2 2 40,-1-1-88,0 1 64,0-1 88,3-1-104,-3 1-16,2 1-40,-2-2 192,0 0-160,3 0 24,-3 0-56,1 0 72,0 1 40,-2-1-136,1 2 64,2-1 120,-2 0-136,1-1-40,2 0 72,-2 2 88,0-2-56,-1 0-168,1 1 160,2-1-24,-3 0 56,0 2-96,0-2 40,0 1 152,3-1-152,-3 0 0,1 0-88,0 2 200,-1-2-120,3 0 8,-2 1-64,-3-1 64,2 1 64,1-1-128,2 0 64,-3 0-48,1 2 152,1-2-112,-2 0-64,3 0 72,-1 0 32,-2 0 40,0 1-168,0 1 112,0-2 64,2 0-136,-2 0 8,2 1 128,1-1-80,-3 0 24,2 1-112,-2 1 152,1-2 16,2 0-80,-1 0-40,-1 0 56,1 0 120,0 0-152,1 0 16,0 0-48,-2 0 168,2 0-112,-1 0-80,1 0 72,-2 0 40,2 0 16,0 0-128,0 0 56,0 0 16,0 0 112,0 0-96,0 0-40,-1 0 112,1 0-88,0 0 40,0 0-24,0 0 24,0 0 56,0 0-288,0 0 376,0 0-312,0 0 224,0 0-248,0 0 232,0 0 64,-1 0-88,1 0-112,0 0 56,-2 0-104,2 0 64,0 0-16,0 0 56,0 0 112,0 0 64,-1 0-264,1 0 144,0 0-56,0 0 72,-2 0-168,2 0 120,0 0-24,0 0 104,-1 0-144,1 0 8,-1 0 104,-1 0-56,2 0-104,0 0 96,-1 0 64,1 0-152,0 0 80,0 0-16,-2 0 128,2 0-152,0-3-80,0 3 120,-1 0 56,-1 0-184,1 0 48,0 0 128,1 0-48,0 0 88,0 0-40,-2 0-88,2 0 176,0 0-136,0 0-16,-1 0-56,1 0 104,0 0-24,0 0-8,-2 0-88,2 0 208,0-3-176,0 3 56,0 0-40,-1 0 120,1 0-96,0 0-120,0 0 136,0 0 32,0 0 8,0 0-184,0 0 48,0 0 264,0 0-384,0 0 40,0 0-104,0 0 144,0 0 944,0 0-1960,0 0 631,0 0 65,0 0 2585,0 0-4786,0 0 1969,0-3-40,0 3 0,0 0-168,0 0 896,0 0-921,0 0 257,0 0 200,0-2 144,0 2 320,3 0-2664,-3 0 2664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28.030"/>
    </inkml:context>
    <inkml:brush xml:id="br0">
      <inkml:brushProperty name="width" value="0.05" units="cm"/>
      <inkml:brushProperty name="height" value="0.05" units="cm"/>
    </inkml:brush>
  </inkml:definitions>
  <inkml:trace contextRef="#ctx0" brushRef="#br0">8 0 5641,'0'0'0,"0"0"1184,0 0-1184,0 0 552,0 0-528,0 0-40,0 0 280,-2 0-264,1 0-304,0 1 544,-1-1-168,2 0-72,-1 0-200,1 2 128,0-2 144,0 0-72,0 0-152,0 0-184,0 0 448,3 0-360,-3 0 248,0 0-592,2 0 88,1 0-120,0 0-329,-3 1 129,4 1 400,-1-2 0,1 1 112,-4-1 312,5 3 24,-1 1-2216,-4-4 2192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45.538"/>
    </inkml:context>
    <inkml:brush xml:id="br0">
      <inkml:brushProperty name="width" value="0.05" units="cm"/>
      <inkml:brushProperty name="height" value="0.05" units="cm"/>
    </inkml:brush>
  </inkml:definitions>
  <inkml:trace contextRef="#ctx0" brushRef="#br0">20 0 3584,'0'0'0,"-3"0"712,3 0-712,-2 2-64,-1-1 128,1-1 160,1 0-144,0 0-80,1 0 0,0 0 32,0 0-40,0 0 0,0 0-8,0 0 16,0 0 8,0 1-96,-2-1 0,2 2 0,0-2 88,-1 0-216,1 0-96,-2 0-104,1 0-80,1 0 496,0 0-608,-2 0 136,2 0 128,0 0 104,0 0 240,0 0-72,0 0 40,0 1-1096,0-1 1128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6:18.363"/>
    </inkml:context>
    <inkml:brush xml:id="br0">
      <inkml:brushProperty name="width" value="0.05" units="cm"/>
      <inkml:brushProperty name="height" value="0.05" units="cm"/>
    </inkml:brush>
  </inkml:definitions>
  <inkml:trace contextRef="#ctx0" brushRef="#br0">3 1 2976,'0'0'0,"-1"0"0,1 0 24,-1 0-16,1 0 0,0 0 8,0 0-16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28.030"/>
    </inkml:context>
    <inkml:brush xml:id="br0">
      <inkml:brushProperty name="width" value="0.05" units="cm"/>
      <inkml:brushProperty name="height" value="0.05" units="cm"/>
    </inkml:brush>
  </inkml:definitions>
  <inkml:trace contextRef="#ctx0" brushRef="#br0">8 0 5641,'0'0'0,"0"0"1184,0 0-1184,0 0 552,0 0-528,0 0-40,0 0 280,-2 0-264,1 0-304,0 1 544,-1-1-168,2 0-72,-1 0-200,1 2 128,0-2 144,0 0-72,0 0-152,0 0-184,0 0 448,3 0-360,-3 0 248,0 0-592,2 0 88,1 0-120,0 0-329,-3 1 129,4 1 400,-1-2 0,1 1 112,-4-1 312,5 3 24,-1 1-2216,-4-4 2192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7:14.466"/>
    </inkml:context>
    <inkml:brush xml:id="br0">
      <inkml:brushProperty name="width" value="0.15" units="cm"/>
      <inkml:brushProperty name="height" value="0.15" units="cm"/>
      <inkml:brushProperty name="color" value="#EA15C9"/>
    </inkml:brush>
  </inkml:definitions>
  <inkml:trace contextRef="#ctx0" brushRef="#br0">50 12 2864,'0'0'0,"0"-3"-16,0 0 40,0 3 0,0 0-32,0 0 8,0-2 32,0 2 8,-1 0 24,1 0 32,0 0-96,0 0 176,0 0-24,0 0-32,0 0 88,0 0-864,-2 0 1432,2 0-656,0 0 0,0 0-24,0 0-16,0 0 0,0 0 40,0 0-8,0 0-112,0 0 89,0 0 23,0 0 8,0 0-64,0 0-433,0 0 866,0 0-369,0-3-40,0 3 32,0 0 24,0 0-24,0 0-32,0 0 40,0 0-120,0 0 96,0 0-8,0 0 24,0 1 24,0-1-136,0 2 72,0-1-8,0-1 64,0 1-104,0-1-24,0 0 56,0 2 0,0-1-8,0 2-24,0-3-24,0 3 24,0-3 48,0 1-64,0 1 16,0-1 16,0 1-24,0-1-16,0 3 56,0-4 0,-1 3-40,1-2 24,-2 1 24,2-2-64,0 3 40,0-2-24,-1 3 32,1-2-24,0-2-24,0 4-16,0-1 32,-1 0 0,1-2-16,0-1 0,0 4-40,0 1 48,0-1-32,0 0-24,-2-3 96,1 2-16,1 0-56,0 1 56,0 2 0,0 0-40,0-2 32,0-1 40,0-3-64,0 2-8,0 1 8,0 3 56,-2 0-48,2-6-8,0 4 16,0 2 8,-1-4 8,1 3 64,0-3-80,0 3 40,0-1-32,0-1-120,0-3 96,-1 4 24,1 0 80,0 0-64,-2-1-24,2-3-16,0 3 96,0-2-128,0 4-16,0-1 144,0-4-96,0 3 32,0 1-72,0-3 80,0 2 24,0-3-64,0 3-48,0 1 32,-1 1 144,1-1-104,0-4-24,0 4-32,0-1 112,0 0-96,0 0-120,0-3 136,0 4 8,0-1 48,0 1-128,0-1 32,0-3 40,0 1 56,0 2-88,0 0-32,0 1 168,0-4-104,0 3 32,0 0-104,0-1 184,0 0-32,0-2-80,0 4-40,0-3 24,0 2 56,0 0-56,0 0-32,0 1 80,0-1-16,0 1-96,0-4 80,0 2-16,0 2 72,3-3-120,-3 4-32,0-5 96,0 4 72,0 0-80,0 0-104,0-1 208,0-3-96,0 4 40,2-1-104,-2 1 88,0 1 88,0-5-112,0 4-24,0 0-8,0-2 120,0 2-104,0-4 16,0 3-64,0 1 168,0 0-48,0-1-120,0-3 64,0 3-8,0-2 32,0 2-72,0-2-24,0-1 72,0 2 104,0-1-104,0 1-80,0 0 104,0-2-24,3 2 24,-3 2-96,0-2 80,0-1 128,0-1-136,0 1-24,0 1 8,0-1 64,0 2-32,0-3-16,0 3-72,0-2 96,0 1 64,0-1-192,0 2 104,0 1 72,0-1-112,0 1-40,0-4 80,0 2 32,3-1-24,-3 2-112,0 0 144,0-3-40,0 4 64,0-1-120,0-2 56,3 1 96,-3-2-96,0 4-8,0-1-40,0 1 128,0-1-64,0-3-16,3 1-80,-3 3 112,0-2 32,0-2-64,0 4-56,0-1 32,0-2 96,0 2-88,0 0-88,0-3 104,0 3 48,0 0-32,2-1-80,-2 0 88,0-2-24,0 4 72,0-3-128,0 1 0,0 2 200,0-4-144,0 1 32,0 2-48,0-1 64,0-1-16,0-1-32,0 2-88,0 0 88,0 3 104,0-4-128,0-1 24,0 3-40,0-2 104,0 1-56,3-1-136,-3-1 128,0 1 72,0 2-24,0-1-120,0 1 64,0-3 8,0 1 56,0 0-80,0 1-64,0 2 216,0-4-128,3 3 0,-3 0-56,0-2 104,0 1 24,0-2-72,0 1-56,0 0 32,0 2 128,0-1-176,0-1 24,0 0 104,0 2-24,0 0-144,0-3 112,0 1 32,0 2 24,0-1-152,0 1 96,0-3 0,0 2 64,0 0-40,0 1-80,0-2 152,0-1-96,0 1 8,0 1-112,0 1 136,0-2 64,0 2-128,0 0-8,0-2 128,0 1-136,0-2 48,0 1-64,0 3 152,0-2-72,0-1-128,0-1 112,0 1 8,0 1 56,0-1-120,0 1 32,0-2 24,0 2 80,0 3-160,0-4-8,0 3 152,0-4-64,0 2 16,3-1-32,-3 1 16,0 0 96,0-2-96,0 2-56,0-1 0,0 2 168,0-1-120,0-2 8,0 2-16,0 1 72,0 0 0,0-2-216,0-1 160,0 5-8,0-3 120,0 0-168,0 2 48,0-4 8,0 2 56,0-1-192,0 2 32,0 0 208,0-3-104,0 4 16,3-1 16,-3-1-48,0 1 56,0-3-40,0 2-24,0 1-40,0-1 200,0 0-120,0-2-16,0 3-80,0 1 104,0-3 16,0 2-136,0-3 96,0 3-16,0 0 168,0 0-224,0-1 8,0-2 64,0 5 64,0-4-80,0 3-96,0-4 112,0 5 72,0-3-32,0 0-128,0 2 112,0-4-24,0 3 72,0 0-56,0-1-96,3 1 168,-3-1-64,0-2-24,0 3-88,0 1 96,0 0 24,0-3-136,0-1 104,0 3-56,0 0 168,0 0-152,0 0-64,0 0 152,0-1-32,0 0-120,0 2 152,0-4-48,0 1 48,0 2-120,0 2 48,0-3 128,0-2-104,0 2 0,0 1-88,0 1 160,0-4-72,0 1 8,0 2-64,0 1 64,0-1 96,0-1-224,0-2 120,0 2-40,0 1 160,0-1-120,0-1-56,0-1 56,0 3 40,0-2 8,0 1-208,0-2 160,0 4 48,0 0 24,0-2-144,0 0 64,0-2 8,0 3 72,0-1-64,0 0-120,0 3 184,0-1-16,0-4-56,0 1-48,0 2 48,0-1 88,0-1-184,0-1 96,0 4-72,0-1 200,0-2-152,0-1 24,2 2-48,-2 2 64,0-2 64,0 0-168,0-2 88,0 3 8,0-1 88,0-1-192,0 0 48,0-1 48,0 5 56,0-4-40,0 0-88,0 4 128,0-4 8,0 1-128,0 0 48,0 0 128,0-2-112,0 1 16,0 1-72,0 0 152,0 0-88,0-2-8,0 1-88,0 1 96,0 0 80,0 0-192,0-2 104,0 4 0,0-1 88,0-2-128,0 2-24,0-3 64,0 4 48,0-2-16,0-1-152,0 3 168,0-4-48,0 2 32,0 1-88,0 0 40,0-1 120,0-2-104,0 2-8,0-1-40,0 2 128,0-2-64,0-1-16,0 2-48,0 2 56,0-1 88,0-2-192,0-1 96,0 2-32,0 1 96,0-2-72,0 0-56,0-1 64,0 5 40,0-4 8,0 0-208,0 4 208,0-4 32,0 1-104,0-1 16,0 0 104,0-1-96,0 2 24,0-1-88,0 3 200,0-2-72,0-2-64,0 1-48,0 1 32,0 0 72,0 0-104,0-2 48,0 4-40,0 0 168,0-2-160,0-1-48,0 2 120,0 0-72,0-2-40,0 4 144,0-4-64,0 0 0,0 2 8,0 1 8,0-4-24,0 2 16,0-1-72,0 3 80,0-2-32,0-1-56,0 1 96,0 1 32,0-2-88,0-1 24,0 1 8,0 2 24,0-1-56,0-1-32,0-1 56,0 3 80,0 0-80,0-2-48,0 2 96,0-3-48,0 3-16,0-2 8,0 2-32,0 0 96,0-2-96,0 1 8,0 0 64,0 1-40,0-3 8,0 2 0,0 0 8,0 1 104,0-1-96,0-1 16,0 2 48,0-2-104,0 1-24,0-2 48,0 1 8,0 1-8,0-1-56,0 2 80,0-3-24,0 3 88,0-2-96,0 1-16,0 0 80,0-2-56,0 2-80,0-1 40,0 3 80,0-1-16,0-1 0,0 0 0,0 3 56,0-4-104,0-1 24,0 2-24,0-1 72,0 0-72,0 1 8,0-2 16,0 1 16,0 2-40,0-2-24,0 2 32,0-3 16,0 2 48,0-1-56,0 0-24,0 4 64,0-5-32,0 1-24,0 1 16,0 2 64,0-3 0,0 1-88,0 0 48,0 1 32,0-1-56,0-2 8,0 2 24,0 0-16,0-2-72,0 0 64,0 1 24,0 1 8,-1-1-16,1 2 16,0-3-32,0 3 40,0-2-64,0-1-56,0 2 120,0 0-32,0 0-16,0 2 80,0-1 16,0-2-56,0 2 8,0 0 48,0-2-96,0-1 8,0 2 8,0 1 24,0-1-8,0 0-64,0-2 40,0 4 24,0-2 41,0-1-81,0 0 16,0-1 0,0 3 32,0-1-56,-1-1-17,1 3 82,0-4-41,0 4 40,-2-2-56,2-1 48,0 2 56,0-3-88,0 2 8,0-1 16,0 0 0,0 1-40,0-2 16,0 1-64,0 1 112,-1 3 16,-1-3-96,2-2 32,0 4 32,0-1-32,-1-2-32,1 1 32,0-2 0,0 1 64,0 0-56,0 1-24,0 1 24,0-3-8,0 2-8,0 0-24,0 2 24,0-1 80,0-3-72,0 1-8,0 1 0,-1 2 40,-1-3-56,2-1 24,0 0-8,0 3 48,0-1 24,0-1-72,0-1 8,0 1-8,0 1 72,0-1-88,-1-1-24,1 0 48,0 3 88,0-1-104,0-1-16,0 0 112,0-1-80,-2 3 32,2-1-24,-1-1 40,1 2 32,0-3-80,0 1 16,0 1-40,0-1 72,0 2-40,0-3-8,0 1-16,0 2 64,-2 1 16,2-2-104,0 1 24,0-1 56,-1 0-72,1-1-8,0-1 40,0 3 8,-1 0-24,1 0-16,0 1 64,0-4-32,0 4 32,0-2-32,0 0-32,0 3 88,0-5-56,-2 1 24,2 1-64,0 3 80,-1-2-32,1-3-8,0 3-72,0 1 88,0-3 80,0 1-112,0-2 16,0 1 8,-2 4 48,2-4-96,0 2-32,0-3 72,-1 3 32,1-1-16,0-2-64,0 5 72,0-5-24,0 4 40,0-3-96,0 2 24,0-3 32,0 4 96,0 1-96,0-1 56,0 0-80,0-4 24,-1 3-24,1 1 32,-2 0 56,2-2-104,0-2 40,0 3-32,0 1 48,0-1-32,0-2-24,0 3 56,0-1 0,0-1-40,0 2 16,-1 0 48,1-3-40,0 1-48,0 2 96,0-4-48,0 2 0,0 0-48,-2 1 72,1 0 8,1-2-40,0 1 8,0 2 72,0-3-96,0-1 24,0 3-32,0 0 64,0-1-56,0-1-40,0-1 64,0 4 16,0 0 16,0-2-64,0 2 32,0-4 0,0 2 72,0-2-128,0 1 16,0 3 128,0-4-88,0 3 8,0 1 40,0 0 0,0 1 16,0-5-64,0 3-24,0 1 104,0 0-8,0-3-112,0-1 40,0 3-40,0 0-8,-1-2 64,1 1-88,0-2 72,0 3-8,0 0 48,-2-2-64,2 0 32,0-1-8,0 5 64,-1-4-56,1 0-88,0 2 136,0-3-56,0 3 8,0-1-56,0 0 64,-2 3 24,2-5-40,0 1-32,0 3 0,0 0 128,0-2-144,0-2 48,0 3-8,0 1 16,0 2-8,0-2-40,0 0 16,0 2 152,0-2-160,-1-3 8,1-1 24,0 5 56,0-4-72,0 0-24,0 5 120,0-6-80,0 3 32,0 1-80,0-1 56,0 1 40,0-4-48,0 2 8,0 0 24,0 4 16,0-4-72,0-2 24,0 1-64,0 0 16,0 1 120,0-1-112,0 2 56,-2 1 72,2-2-136,0 0 0,0-2 48,0 2 16,0-1-16,0-1-64,0 2 128,0-2-64,0 4 32,0-3-64,0 1 24,-1-1 56,1-1-48,0 2-32,0-1 56,0 2 16,0 0-72,0-3 32,0 1-16,0 0-56,0 1 128,0-2-56,0 1-32,0 1 0,0 1 104,0-3-184,0 4 128,0-4 0,0 1-8,0-1-8,0 2-16,0-1 72,0-1-80,0 1 0,0 4 96,0-5-72,0 1-24,0 0-72,0 1 168,0-1-72,0-1 0,0 0-24,0 2 24,0 2 64,0-4-64,0 1-56,0 2 8,0-1 184,0 0-152,0 0-8,0-2 24,0 3 48,0 1-40,0-3-72,0 4 88,0-5-24,0 4 72,0-3-112,0 1 16,0-2 24,0 4 72,0-3-88,0-1-40,0 5 88,0-5-32,0 1 16,0 0-56,0 1 32,0-1 48,0 1-88,0-2 24,0 2 88,0-2-56,0 0-8,0 0-72,0 0 80,0 0 32,0 0-64,0 0 72,0 0-64,0 0 64,0 0-80,0 0-40,0 0 144,0 0-88,0-2 0,0 2-64,0 0 112,0 0-32,0 0-8,0 0-40,0 0 120,0 0-88,0 0-32,0 0 24,0 0 48,0 0-32,0 0 64,0 0-200,0 0 120,0 0 56,0 0-120,0 0 312,0 0-456,0 0 224,0 0-56,0 0-16,0 0 464,0 0-752,0 0 360,0 0-104,0 0 88,0 0 536,0 0-1016,0-3 456,0 3 0,0 0 48,0 0-104,0 0 8,0 0 80,0-3-16,0 3-32,0 0 8,0 0 32,0-3-72,0 3 96,0 0-80,0 0 88,0-3-105,0 0 1,0 3 96,0 0-88,0 0-16,0 0 0,0 0 8,0 0 488,0 0-760,0 0 296,0-2-16,0 2 88,0-3-72,0 3 0,0-3 96,0 3-88,0-3 16,0 3 72,0-4-88,0 4 64,0-4-88,0 4 152,0-5-96,0 1-40,0 4 72,0-3 24,0 1-40,0-10-8,0 12 32,0-3 56,0-1-80,0 1-32,0 1 80,0 2-32,0-3-8,0 0-24,0 0 32,0 3 24,0 0-24,0-4-16,0 1-16,0 0 104,0-1-88,0 1-40,0 0 80,0 0-40,0 1-40,0 2 56,0-3 16,0 0-8,0-1-48,0 1-8,0 0 48,0-1-16,0 0-24,0 1 56,0 0-8,0-1-112,0 1 32,0 0 128,0 3-56,0-4-72,0 0 96,0 4 24,0-5-88,0 5 40,0-11-48,0 8 64,0-8-64,0 11 40,0 0 16,0-11-56,0 11 0,0 0 48,0-3 80,0-1-88,0 1-16,0 0 40,0 3-16,0-3-8,3 0-48,-3 0 32,0 1 96,0 2-72,0-3-48,0-1 48,0-1 0,0 1-32,0-7-16,0 11 64,0 0 64,0-3-120,0 3 40,0-4 0,0 1 0,0-1-48,0-1-24,0 5 72,0 0 16,0-12-48,0 9-32,0 0 80,0 0-16,0-1 0,0 1-24,0 0 64,0 3-40,0-3 8,0 1-40,0-1 104,0 0-72,0 3 0,0-4-24,0 1 48,0 0-16,0-1-24,0 4 16,0-4-16,0 1 64,0-10-120,0 10 40,0 3 32,0-3 16,0 1-40,-2-3 40,2 3-24,0 2 8,-1-5 48,1 1-72,0 0 16,0 0 56,0 4-48,-1-12-8,1 9-8,0 1 32,-2-3 16,2 5-32,0-11-24,0 11 56,0-4 24,0-9-72,0 10 16,0 1 32,-1-3-32,1-6-40,0 11 40,0-3 24,0 0-32,0-9-16,0 12 16,0 0 8,0-3 40,0-1-56,-2-1-64,2 1 160,0 4-80,0-4-48,0-7 16,0 11 56,0-3-48,0 3 24,0-3-16,0 0 8,0-1 88,-1-7-104,1 11 24,0-3-16,0-2 32,-1 1-16,1-10-32,0 14 32,0 0 24,-2-4 16,2 0-72,0-8 32,0 12 0,-1 0 24,1-11-48,0 8-8,-2 0 72,2 3-40,-1-4 0,1-7-56,0 8 48,0 0 16,0 3-8,-2-11-16,2 8 80,0-8-88,0 11 24,0-3-64,-1-1 104,1-1-40,0-7-24,0 12 24,0 0 32,0-3-16,0-1-40,-1-1-8,1 5 32,0-4 48,0-7-56,0 8-40,0 0 80,0 3-32,0-4-8,0 0-16,-2 0 32,2-1 32,0 5-40,-1-12-48,1 9 0,0 0 48,0-1-32,0 4 32,0-13 0,0 13 24,0-4 16,0-9-104,0 13 64,0-3-16,0 0 64,0-1-56,0 0-40,0 4 48,0-4 40,0-8-72,0 10-56,0-1 184,0 3-96,0-3 16,0-1 16,0 1-64,0-1 80,0-1-16,0 1-120,0 0 192,0 1-80,0 3-24,0-3-64,0 0 24,0 3 88,0-4-88,0 4 40,0-4-40,0 0 176,0-1-104,0-6-96,0 11 64,0 0 40,0-3 16,0-1-120,0 0 56,0 4 8,0-4 88,0-1-120,-2 1-24,2 0 120,0 4-64,0-4 32,0-8-120,0 12 152,0-4 8,0 4-72,0-11-56,0 11 56,0-3 96,0-1-120,0-1-48,0 3 152,0-3-80,0 1-104,0 0 136,0 0 40,0-1-160,0 1 72,0 4 16,0-4 80,0 0-104,0-1-24,0 3 128,0-3-48,0 1-120,0 1 112,0-1 32,0 4-56,0-3-40,0-1 24,0 1 160,0-1-128,0 4-16,0-3-72,0 0 120,0-1-40,0 1-88,0 3 80,0-4 8,0 0 104,0 0-176,0-1 24,0 5 40,0-2 96,0-3-112,0 1-40,0 1 136,0 3-80,0-4 40,0 0 16,0-1-8,0 1 80,0 4-128,0-4 16,0 0-168,0 0 256,0-1-112,0 5 8,0-4-80,0 0 216,0 0-96,0-1-104,0 5 64,0-4-16,0 0 40,0-7-80,0 11-16,0 0 72,0-3 120,0 0-104,0 0-72,0 0 112,0 3-56,0-4 48,0 0-128,0 0 104,0-1 136,0 5-160,0-4 8,0 0-16,0 1 104,0 0-72,0 3-24,0-4-64,0 0 136,0-1 0,-1 1-152,1 4 80,0-3 32,0 1 40,0-1-64,0 0-72,0 3 64,0-4 80,-1-1-48,1 1-136,0 1 104,0 3 0,0-4 48,0 0-128,0 0 56,0-1 200,0 5-176,0-4-40,0 0-24,0 0 144,0-1-56,0 5-24,0-4-80,0 0 104,0-7 56,0 11-184,0 0 104,0-5-32,0 1 144,0 0-136,0 1-80,0 3 104,0-4 72,0 0-56,0-1-104,0-6 104,0 11-16,0 0 80,0-3-144,0 0 40,0 1 168,0-1-152,0 0 80,0 0-40,0 0 16,0 3-48,0-4-96,0 1-40,0 0 256,0 1-176,0 2 56,0-3 0,0-1 120,0 1-144,0-1-64,0 4 88,0-3 32,0 0-16,0 0-96,0 3 80,0-3-40,0-1 112,0 0-136,0-1-16,0 3 248,0 2-168,0-5 16,0 3-72,2-3 96,-2 1 8,0 0-144,0 0 80,0-1 160,0 5-144,0-4-80,0 1 24,0 1 128,0-1-72,0 3 0,0-3-96,0-1 160,0 1 8,0 0-176,0 3 104,0-3-16,0 0 96,0 1-152,0 2 72,0-3 152,0 0-152,0 0-120,0 3 176,0 0-56,0-3 32,0 0-64,0 3 24,0-4 128,0 4-120,0-4-16,0 1-40,0 0 144,0 0-56,0 3-32,0-2-80,0-1 104,0 0 48,0-1-144,0-1 32,0 3 144,0-1-112,0 3-96,0 0 104,0-3 80,0-1-80,0 1-104,0-1 128,0 4-24,0-3 80,0 0-144,0 3 16,0-3 192,0 3-144,0-3 8,0 1-32,0-1 128,0 0-32,0 3-72,0-3-104,0 0 136,0 0 64,0 3-152,0 0 56,0-2 0,0-1 80,0 0-96,0 0-120,0 3 136,0 0 104,0-4-80,0 1-88,0 0 64,0 3 0,0-3 64,0 1-104,0-1-56,0 3 248,0 0-152,0-4 8,0 4-56,0-3 88,0 0 32,0 3-72,0-3-136,0 0 128,0 0 176,0 1-240,0 2 72,0-3 64,0 3-80,0 0-88,0-3 136,0 0 32,0 0-128,0 0 72,0 3-8,0 0 88,0-2-96,0-1-72,0 0 208,0 3-128,0-3 0,0 0-80,0 0 128,0 1 24,0 2-72,0-3-56,0 0 16,0-1 192,0 1-208,0 3 56,0-3-24,0 0 112,3 0-48,-3 1-168,0 2 128,0-3 48,0 0 40,0 0-184,0 0 96,0 3 0,0-2-8,0-1 0,0 3-80,0 0 144,0 0-56,0-3 120,0 0-192,0 0 88,0 0 8,0 3-24,0-2-32,0-1-16,0 3 104,0 0-80,0 0 24,0 0-72,0-3 96,0 0-24,0 0-16,0 3 16,0-4 0,0 1 24,0 3-80,0-3 24,0 3 64,0-2-48,0-10 0,0 12 104,0 0-88,0-3-8,0 1-16,0-1 48,0-1 24,0 4-48,0-12 8,0 12 16,0-3 64,0-1-39,0 4-49,0-3 56,0-1 64,0 0-48,0 1-112,0 3 40,0-3 32,0 0 0,0-1-40,0 4 32,0 0-24,0-3 56,0 1-64,0 2-32,0 0 128,0 0-88,0 0 8,0-3-16,0 3 56,0 0-32,0 0-16,0 0 0,0 0 16,0 0 48,0 0-64,0 0-8,0 0 48,0 0-24,0 0-48,0 0-64,0 0 232,0 0-72,0 0-104,0-3 64,0 3 24,0 0-72,0 0 0,0 0 64,0 0-40,0 0-32,0 0-32,0 0 40,0 0 0,0 0 168,0 0-360,0 0 160,0 1 24,0 1-72,0-2 104,0 1-112,0-1 16,0 0 23,0 0-135,0 2 56,0-1-48,-1 0-80,1 1 48,0-2 232,0 1-192,0 1 16,0-2-24,0 0 64,0 0 136,0 0-160,0 1-16,0 0-8,0-1 16,0 0 168,0 0-288,0 0-64,0 2-56,0-1-120,0-1 528,0 2-649,0-1 9,0-1 160,0 1 104,0-1 376,0 2-224,0 2 128,0-1-2744,0-3 2840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7:23.129"/>
    </inkml:context>
    <inkml:brush xml:id="br0">
      <inkml:brushProperty name="width" value="0.15" units="cm"/>
      <inkml:brushProperty name="height" value="0.15" units="cm"/>
      <inkml:brushProperty name="color" value="#F2D80D"/>
    </inkml:brush>
  </inkml:definitions>
  <inkml:trace contextRef="#ctx0" brushRef="#br0">1 67 2552,'0'0'0,"0"0"0,0 0 168,0-3-152,0 3-24,0-3 24,0 3-16,0 0 32,0 0-56,0-3 48,0 3 8,0 0-32,0-3-16,0 3 32,0 0-8,0 0-8,0 0-8,0 0 40,0 0-8,0 0-32,0 0-32,0 0 96,0 0-32,0 0 8,0 0 24,0 0-224,0 0 464,0 0-152,0 0-8,0 0 40,0 0-928,0 0 1656,0 0-776,0 0 16,0 0 24,0 0-24,0-2-24,0 2 64,0 0-31,0 0-153,0 0 120,0 0 24,0 0-64,0 0-32,0 0-440,0-3 840,0 3-352,0 0-32,0 0-24,0 0 56,0 0-8,0 0-32,0-3 72,0 3-128,0 0 112,0 0-24,0 0 24,0 0 32,0 1-16,0 1-40,0-2 64,0 0-64,0 0-88,0 0 56,0 0 64,0 0-24,0 1-40,0-1-56,0 2 64,0-2 40,0 0-64,0 0-8,0 0-32,0 1 56,0 0-40,0 1-8,0-1 32,0-1-40,0 0 56,0 0-64,0 0 72,0 0-176,0 0 208,0 2-88,0 1 16,0-2-32,0-1 8,0 1-32,0-1 72,0 2 16,0-1-64,0-1 8,0 2 8,0-1 16,0 0-48,0 2 32,0-3-8,0 2 40,0-1-32,0 1 56,0 2-56,0-1 24,0 1 80,0 0-184,0-1 152,0 0-8,0 0-128,0 1 120,0 0 64,0-4-128,0 4 0,0 0 8,0-1 104,0 2-128,0-1-16,0 0 88,0 2 8,0-1-168,0-5 104,0 12 16,0-11 72,0 2-136,0 0 64,0-3-16,0 4 112,0 0-80,0 7-112,0-8 184,0-3-104,0 5 40,0-1-80,0 0 96,0 2 72,0-2-136,0 7 0,0-7 128,0 1-160,0-5 40,0 5-72,0 0 96,0 0-8,0-1-160,0-4 144,0 12 8,0-9 80,0 2-64,0 1 16,0-6-40,0 4 96,0 2-64,0-2-152,0 2 208,0-6-88,0 4 32,0 2-64,0-2 40,0 0 80,0-4-88,0 4 0,0 1-64,0-1 200,0-1-128,0-3-8,0 4-24,0 0 48,0 0 32,0 2-152,0-6 96,0 4 0,0 0 72,0 1-160,0 0 16,0-5 72,0 5-8,0 0 24,0 1-144,0-2 200,0-4-72,0 3 80,0 1-120,0 0 72,0 1 80,0-5-112,0 4-16,0 0-48,0-1 184,0 1-112,0-4-8,0 4-40,0 1 80,0-1 48,0 0-168,0-4 80,0 3-16,2 0 120,-2 1-160,0-1-8,0-3 64,0 4 72,0 0-40,0-1-144,0 0 144,0-3-32,0 3 32,0 0-104,0-1 64,0 3 176,0-5-168,0 3 0,0-1-64,0 3 136,0-3-88,0-2 16,0 5-48,0-4 64,0 2 96,0 0-184,0-3 72,0 4-40,0 0 120,0 0-88,0 1-64,0-5 72,0 4 48,0-1-8,0 0-192,0 1 176,0-4-24,0 3 72,0 1-104,3-1 16,-3-1 136,0-2-120,0 5 0,0-2-88,0 1 176,0 0-32,0-4-56,0 3-40,0 0-16,0-2 136,3 2-208,-3-3 128,0 1-120,0 4 232,0-4-152,0 2-40,0-3 80,0 3 16,0-2 32,0 2-152,0 0 104,0-3 0,0 3 136,0-2-144,0 0 0,0 4 136,0-4-104,0 2-120,0 0 176,0-1-8,0-2-72,0 3-56,0 0 56,0 0 96,0 0-112,0-3 16,0 3-64,0-1 160,0 1-96,0 1-128,0-4 128,0 5 24,0-2 32,0-1-128,0 1 64,0 0 104,0 0-136,0 0-40,0 0 160,0-3-80,0 2 32,0 1-120,0 0 120,0 0 64,0-3-96,0 3-64,0-1 40,0 3 184,0-4-192,0 1-24,0 0 120,0 0-64,0-1-104,0 1 104,0 0 80,0 0-192,0 1 24,0-3 88,0 2 72,3 1-104,-3 0-24,0-1 136,0-2-80,0 1 24,0 0-120,0 2 112,0 0 104,0-3-120,0 1-8,0 1-24,0-1 136,0 1-120,0-2 16,0 1-120,0 3 208,0-2-40,0-1-104,0-1 56,0 3 24,0 0 72,0-2-160,0 3-56,0-4 120,0 2 112,0-1-128,0 1-56,0-1 120,0-1-48,0 3 32,0 0-184,0-2 152,0 1 160,0-2-160,0 1-32,0 0 40,0 2 72,0-1-80,0-1-80,0 2 144,0-2 1,0 1-154,0-2 89,0 1-8,0 3 121,0-2-129,3 2-81,-3-4 97,0 3 64,0-2-72,0 1-112,0 2 168,0-4-48,0 3 80,0 0-152,0-1 64,0 3 153,0-5-145,0 1-41,0 2-39,0 1 169,0-2-57,0-2-32,0 1-81,2 2 105,-2-2 57,0 2-178,0-3 97,0 4-32,0-1 161,0 0-153,0 0-105,0-3 129,0 3 48,0-2 1,0 0-146,0 4 105,0-5-8,0 2 105,0 0-210,0 1 49,0 1 209,0-4-153,0 1-17,0 2-55,0 0 153,0-2 7,0-1-88,0 2-113,0 2 146,0-3 63,0 1-176,0-2 80,3 1-16,-3 2 120,0-2-120,0 1-121,0-2 137,0 3 73,0 0-33,0-2-96,0 2 48,0-3 8,0 3 80,0-2-168,0 2-33,0-3 121,0 1 169,3 1-185,-3-1-57,0 3 122,0-2-25,0-2-24,0 1-89,0 1 73,0-1 169,0-1-153,0 1-40,0 1-9,0 1 146,0-2-73,0-1-153,0 0 129,0 1 49,0 1 39,0-2-192,0 0 104,0 1 16,0 1 80,0-2-128,0 1-48,0-1 80,0 2 152,0-1-152,0-1-136,0 1 184,0-1-48,0 2 64,0-2-120,0 1 80,0 1 112,0-2-136,0 1-96,0 0 16,0 1 200,0-2-96,0 0-24,0 0-112,0 1 152,0-1 0,0 2-120,0-2 80,0 1 0,0 0 104,0 1-120,0-1-80,0-1 96,0 2 88,0-2-56,0 0-144,0 1 136,0 1 24,0-2-120,0 0 40,0 1 176,0 0-168,3 1-48,-3-1 192,0 1-96,0-2-24,0 0-96,0 0 176,0 0-40,0 0-96,0 0 88,0 1-64,0 0 80,0 1-88,0-1-104,0-1 144,0 2 136,0-1-136,0 1-40,0-1 136,0-1-96,0 1 0,0 1-64,0-1 48,0 1 96,0-2-80,0 0-8,0 0-24,0 2 72,0 0-40,0-2 0,0 1-32,0 1 96,0-1 0,0-1-104,0 0 40,0 0-24,0 1 24,0 1-32,0-2-32,0 0 64,0 3 80,0-3-128,0 1 80,0-1-32,0 2 32,0-1-32,0 0 88,0-1-88,0 0-120,0 0 72,0 2 96,0-1-80,0 1 56,0-1 8,0 0 40,0 1-96,0-1 16,0 1 72,0-1-96,0-1 0,0 0 32,0 1 32,0 1-48,3-1-32,-3 1 80,0-2-32,0 1 40,0 1-80,0-1 8,0 0 120,0-1-88,0 2 0,0-1 0,0 2 40,0-2-40,0-1 0,0 0-80,0 2 96,0-1 88,0-1-128,0 0 24,0 2-8,0-1 40,0-1-24,0 1-96,0-1 88,0 0 96,0 2-40,0-2-144,0 1 160,0-1-72,0 2 56,0-2-88,0 1 40,0 1 96,0-2-104,0 0 16,0 0-40,0 1 48,0 0-32,0-1 8,0 0-80,0 2 88,0-1 88,0-1-128,0 0 32,0 2 0,0-2-40,0 0-72,0 0 112,0 0-16,0 0-16,0 0-128,0 0 8,0 0 512,0 0-977,0 0 161,0 0-120,0 0-120,0 0 3041,0 0-5562,0 0 2257,0 0-40,0 1 151,0-1 849,3 0-616,-3 1 232,2 2 272,-2-1-2632,0-2 2744,0 0 0</inkml:trace>
  <inkml:trace contextRef="#ctx0" brushRef="#br0" timeOffset="676">36 1369 2800,'0'0'0,"0"0"48,0 0-48,0 0 48,0 0-32,0-2-32,0 2 0,0 0-16,0 0 0,0 0 88,0 0-56,0 0 16,0 0 48,0 0 64,0 0 0,0 0-464,0-3 824,0 3-320,0 0 24,-2 0-56,2 0-136,0 0 168,0 0-8,0-3-40,0 3 16,0 0-136,0 0 144,0 0 25,0-3-57,0 3 40,0 0-152,0 0 136,0-4-8,0 4-8,0 0 56,0 0-176,0 0 136,0 0-32,0 0 80,0 0-88,0 0-616,0 0 1152,0 0-512,0 1-8,0-1-24,0 0-88,0 2 96,0-1 64,0-1-56,0 0-24,0 0-80,0 1 96,0 1-40,0-2-48,0 3 56,0-3-64,0 1 80,0-1-112,0 0 56,0 2 32,0-1-64,0-1 16,0 4 8,0-4-16,0 0-48,0 2 48,0-1 64,0-1-80,0 0 16,0 1 16,0 1 72,0-1-112,0 1-16,0-1 104,0 1-48,0-2 0,0 1 40,0 3 0,0-2-80,0 2 32,0 0 48,0-4-56,0 4-16,0-2 8,0 3 16,0 1-16,0-6 8,0 4-32,0 2 32,0 0 112,0-2-112,0-4 0,0 4 24,0 7 32,0-9-80,0 1 8,0-3 16,0 11 40,0-10 8,-1 4-96,1-1 64,0-4-16,0 11 8,0-10-32,0 2 16,0-3 8,0 12 80,0-11-64,-1 2-56,1 1 88,0-4-48,0 4 0,-2 1 8,2 0 8,0 9 64,0-14-80,0 2 16,0 2-32,0 2 80,0-1-88,0-5 24,0 5-32,0 7 64,-1-6 48,1-2-120,0-4 40,0 11 48,0-8 16,0 1-80,0 1 56,0-5-40,0 11 64,0-7-40,0 1-32,0 7 64,0-12-56,0 3 56,-2 1-88,2 1 56,0 6 32,0-10-64,0 2 16,0 10 16,0-12 0,0-1-24,0 2-56,0 2 88,0 0 56,0-1-88,0-3 0,0 4 72,0 0 16,-1-2-48,1 1-64,0-3 24,0 2 80,0 1-32,0-3-112,0 2 136,0-2-72,0 3 56,0-3-80,0 2 40,0 0 64,0-2-80,0 0-64,0 0 24,0 1 48,0 1-48,0-2 40,0 0-80,0 1 64,0-1 40,0 0-112,0 0 88,0 0-56,0 0-88,0 0-104,0 0-88,0 0 1120,0 0-1920,0 0 688,0 0-256,0-3-168,0 3 872,0 0-945,0-4 129,0 0 272,-1 1 312,1 3 232,0-3-2968,0 3 2968</inkml:trace>
  <inkml:trace contextRef="#ctx0" brushRef="#br0" timeOffset="2363">218 6 2224,'0'0'0,"0"0"600,-1 0-592,1 0-24,0 0 16,0 0 24,-2-3-40,2 3 56,0 0-40,0 0 8,0 0 24,0 0-72,0-3 80,0 3 8,0 0-40,0 0-8,0 0 16,0 0 32,0 0 8,0 0 0,0 0-232,0 0 480,0 0-136,0 0-32,-1 0 16,1 0-152,0 0 152,0 0 0,0 2-32,0-2 80,0 0-200,0 1 176,0-1-40,0 2 17,0-1 63,0-1-216,0 1 152,0 1 8,0-2 64,0 0-128,0 0-96,0 0 112,0 1-40,0-1 48,0 2-104,0-2-16,0 0 128,0 0 32,0 0-88,0 0 72,0 0-648,0 0 1056,0 0-416,0 0-64,0 0 64,0 0-1032,0 0 1936,0 0-1008,0-3 48,0 3 32,0 0-112,0 0 88,0 0 0,0 0 72,0 0-40,0 0-576,0 0 1016,0 0-416,0 0-16,0 0-88,0 0-912,0 0 1824,0 0-824,0 0-104,3 0 40,-3 0-64,0 0 112,0 0-128,3 0 24,-3 1-24,0-1 16,0 0 16,0 2-56,0-1 56,0-1 24,0 0-40,0 0-32,0 0 48,0 2-32,0-2 56,0 0-40,2 1-64,-2 0 40,3-1 40,-3 0-72,0 0 56,3 0-16,-3 0 72,0 0 0,0 0-104,0 0 48,0 0 8,3 0-24,-3 2-112,0-2 144,0 0-16,3 0 40,-3 0-96,2 1 56,-2 1 32,0-2-32,0 1-8,3 0-8,-3 1 72,0-1-48,0-1-8,3 2-40,-3 0 56,3 0 0,-3-2-16,3 3-40,0-2 56,-3-1 40,0 2-72,2-1-8,-2-1 24,3 1 0,0 1 8,0-1-56,-3-1 48,3 2 32,0-2-8,-3 1-72,2 0 48,1 2 24,-3-3-24,0 2-8,3-1-24,0 0 56,0-1-8,-3 0-16,2 0-40,1 0 64,-3 2 8,0-2-32,3 0-16,0 1 24,0 1 16,0-1-40,-3-1 16,2 2-32,-2-2 64,3 1 0,0 0 24,-3-1-56,3 2 16,-3 1 0,3-2-24,0 0-88,-3-1 96,2 2 48,1-1-32,-3-1-8,3 2 16,-3-2-24,3 3 32,0-1 72,-3 0-88,3-1 64,-1 1 32,-2-2-200,3 2 160,0 0-48,-3-2-24,3 3 0,-3-1 8,3 0 32,-1-1 56,-2-1-96,0 2-64,3-1 216,-3-1 0,3 2-200,0-1 152,0 0-15,-3 1-154,3-1 97,-3-1-32,0 2 121,2-1-145,-2 2-24,3-2 128,-3-1-80,3 2-8,0 0-72,-3 0 144,3-1 16,-3-1-80,0 2-88,3 1 88,-3-2 136,2 3-160,-2-4 24,3 3-64,0-2 144,-3 1-88,3-1-96,-3-1 104,0 3 48,3-2 24,0 1-152,-3 1 72,0-3 8,2 1 152,1 2-192,0-2-56,0 2 216,-3-1-152,3 0-24,-1 0 144,-2-1-8,0-1-80,3 2-16,-3-2-16,3 1 176,0 1-136,-3-2-8,0 4-48,3 0 208,-3-3-136,3 1-112,-3-1 104,2 1 8,-2-1-104,0 0 40,0-1 40,3 3 128,0 0-104,0 1-72,-3-2 128,0-2-80,0 1 48,3 1-184,-3 0 120,0 3 112,0-5-96,4 2-96,-1 1 64,-3-1 144,0-1-152,0-1 40,0 2-48,0 0 128,3 1-40,-1 0-104,-2-3 64,3 3-24,-3-2 96,3 1-136,0-1-32,-3-1 96,0 3 104,0-2-104,0 1-72,3-1 144,-3-1-72,0 2 0,3 2-80,-3-3 56,2 2 184,-2-3-160,0 1 24,3 4-80,-3-1 160,3-1-104,-3-3 0,3 3-128,-3-1 192,0 1 8,0 1-192,0-4 120,3 5 96,-3-1 48,3 0-104,-3 0-56,2-2 72,-2 2-48,0-1-128,0 1 144,0-1 24,3 0-96,-3 0 72,0-2 176,0-1-200,0 1-8,0 1-48,3 1 136,-3 0-64,0-3-16,0 2-32,0 1 48,0-1 80,0-1-184,3 0 88,-3 2 128,3-1-144,-3 2-96,0-4 112,0 4 8,0-1 8,0-2-88,0 1 104,0-2-32,2 1 72,-2 1-136,0 2 0,0 0 216,0-4-152,0 3 16,3 0-64,-3-2 136,0 1-24,0-2-64,0 2-88,0 3 104,0-1 72,0 0-168,0-4 80,3 3-24,-3-2 112,3 2-104,-3 0-144,0-3 160,0 3 48,0 0-16,0-1-96,0 1 96,0-3-32,0 2 72,0 1-120,3-2-32,-3 2 248,0-3-168,0 1 16,0 3-96,0-1 136,0 0 8,0-3-64,0 4-72,0-2 80,0 2 136,0-3-192,0-1 48,3 3-48,-3 1 112,0-1-56,0 1-176,0-4 168,0 2 40,0 2 16,2-1-176,-2 1 136,0-4-16,0 4 88,0 1-120,3-1-72,-3-3 240,0-1-136,0 3 0,0 0-96,0 0 168,0 1 0,0-4-72,0 1-48,0 2 40,0-1 144,3 2-184,-3-4 48,0 1-72,0 4 136,0-3-32,0 0-160,0 1 160,0-2 64,0 0-192,0 1 64,0 1 136,0-2-136,0 1-72,0 0 200,0 1-64,0-1-88,0-1 96,0 0 112,0 1-232,0 1 56,0-1 176,0 1-184,0-3 32,0 3-56,0-1 88,0-1 32,0 2-248,0-3 184,0 3 32,0 1 48,0-1-152,0 0 40,0-3 32,0 2 72,0 0-72,0 1-160,0 1 304,0-1-112,0-1-64,0 1 40,0 0 88,0 0-144,0 0-48,0 1 264,0-1-168,0 0-56,0 1 88,0-3 24,0 2-208,0 0 160,0 0 120,0-2-168,0 2 0,0-3 40,-1 4 88,1-1-72,0 0-152,0 0 240,-2 1-32,2-3-136,-1 2 80,1 1 112,0-1-152,-2 2-48,2-3 208,0 1-136,-1 1-80,1 1 120,0-3 48,-1 1-192,1-3 104,0 3 8,-2 0 120,2 1-192,0 0-8,0-4 72,0 5 112,0-3-88,-1 0-152,-1 2 176,2-4-48,-1 3 40,0-2-112,-1 2 88,2 1 160,0-4-176,-1 2-8,1 2-64,-2-1 176,1-2-80,1-1-24,0 3-48,-2 0 80,1-2 80,0 1-224,1 1 64,0 1 192,-2-3-200,1 2-16,1-1 144,-2-1 0,2 2-168,-1 0 168,1-3-72,0 4 112,0-3-152,0 2 0,-1 0 168,-1-2-144,1 2-112,-1 0 296,1 0-104,0 0-112,1 1 72,-2 0 48,1-1-136,1-3 64,-2 3-64,1 0 232,-1-1-144,1 0-120,1-2 96,-1 4 64,-1-3-8,2 2-200,-1 2 168,1-5-24,-2 1 112,1 0-184,-2 1 32,2 1 128,1-3-88,-2 2 32,2 3-120,0-3 216,-1 0-16,1-2-112,-1 1-64,1 1 64,-2-1 128,2 1-160,0-2 32,0 1-96,-1 0 208,-1 1-144,2-1-128,0-1 160,-1 3 48,1-2 56,-2 1-208,1 2 96,1-4 8,0 1 112,-1 1-168,-1 1-32,1 1 208,1-4-120,0 1 32,-2 1-176,2 1 208,-1-2 32,1-1-96,-1 3-88,-1 0 64,2-1 184,-1 0-192,1-2 32,-2 1-72,1 2 192,-1-1-104,1 0-112,1-2 96,0 3 16,-1-1 136,-1-1-264,2 2 48,0-3 64,-1 3 120,-1-2-160,1 1-40,0 2 192,1-4-112,-2 1 64,1 1-240,1 2 192,0-1 120,0-3-136,0 1-24,-2 2 8,1-2 208,0 1-200,-1-1-136,1 1 256,-1-1-88,1 0-168,1-1 144,-2 2-16,1-1 96,0 1-192,-1-1 24,1 3 256,-1-2-160,1-1-104,0 3 280,1-4-184,-2 2-40,1-1-88,-1 2 232,1-2-80,1-1-24,-1 2 32,1 1-112,-2-1 104,1 0-8,1-2-16,-2 1-112,1 4 296,-1-4-152,1 0-168,1-1 136,0 3 80,-1 1-40,-1-2-96,1 1 112,1-3-56,-3 2 64,2 0-104,-1-1-16,2-1 56,-1 5 56,-1-3-48,1 0-64,-1 2 104,2-4-48,-1 4 72,0-2-96,-1 0 24,1 0 96,1-2-96,-2 1-16,1 1 88,0 2-8,-1-3-56,2-1-8,-1 3 0,-1-1-48,1-1 160,0 0-120,-1-1-24,1 2 136,-1-1-104,1 1 0,1-2 0,-2 2 160,1 0-80,0-2-120,-1 1 160,2-1-120,-1 2 104,-1-1-64,1 1 56,0-1 8,1-1-104,-2 1-56,1-1 0,-1 2 112,1-1-32,0-1-16,-1 3 0,1-2 88,-1-1-144,2 0 48,-3 2-56,2-1 144,0-1-88,-1 2-48,2-2 48,-1 3 80,-1-2-96,1 0-136,0 1 104,1-2 48,0 1 64,-2-1-128,2 0-8,-1 2 48,1-2 24,-2 1-200,2-1-16,0 1 64,-1-1-80,1 0 232,-1 0-384,1 0-120,-2 0-72,2 0-216,0 0-105,0 2 1,-1-2-176,-1 0-192,2 0 56,-1 0 231,1 0 273,-2 0-2296,2 0 3000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7:27.449"/>
    </inkml:context>
    <inkml:brush xml:id="br0">
      <inkml:brushProperty name="width" value="0.15" units="cm"/>
      <inkml:brushProperty name="height" value="0.15" units="cm"/>
      <inkml:brushProperty name="color" value="#F2D80D"/>
    </inkml:brush>
  </inkml:definitions>
  <inkml:trace contextRef="#ctx0" brushRef="#br0">0 1 3000,'0'0'0,"0"0"32,0 1-72,0-1 40,0 2 72,0-2-88,0 0-16,0 0 56,0 0-24,0 0-8,0 0 16,0 0-16,0 0 64,0 0-104,0 0 72,0 0-32,0 0 32,0 0-32,0 0-24,0 0 72,0 0-24,0 0 32,0 0-56,0 0-88,3 0 240,-3 0-72,0 0-24,0 0 8,0 0-56,0 0 80,0 0-16,0 0-8,0 0 32,0 0-376,0 0 672,0 0-312,0 0-8,0 0 16,0 0-680,0 0 1224,0 0-600,3 0 56,-3 0-32,0 0-16,0 0 24,0 1 0,3-1-24,-3 0 8,0 0 40,0 0-72,0 0 0,0 0 56,2 0-48,-2 0 24,0 0-8,0 0-32,3 2 81,-3-2-57,0 0-8,3 1 80,-3-1-96,0 1 0,3-1 48,-3 2 24,3-1-24,-3-1-48,0 0 8,3 0 56,-1 0 24,-2 0-56,0 0-32,3 0 40,0 0 32,-3 0-48,3 0-16,-3 0-8,0 0 96,3 0-56,0 0-16,-1 0 72,3 3-16,-3-3-8,1 1 0,-3 1 48,0-2-120,3 1 72,0 1-16,0-1 16,0 2-8,-3-3-64,4 0 0,-1 1 48,-1 2 40,1-1-104,-3-2 16,3 1 56,0 2 8,0-2-16,0-1 0,-3 0-48,2 2 96,1-1-24,0 0-80,-3 1 80,0-2-72,3 1 48,0 1-16,0-2 40,-1 3 0,-2-3-72,3 1 40,0-1-48,-3 1 56,3 2 48,-3-3-96,3 2 56,1-1 40,-1 3 16,0-2-112,-3-2 0,2 1 40,1 1 48,1-1-32,-1-1-8,1 1 56,-1 4-48,0-5-8,0 2 24,-3-2-72,3 2 104,0-2-64,-1 1 8,1 2 48,-3-3-96,3 4 32,0-1 32,0 1 8,0 1 64,-3-5-136,0 1 72,2 0-8,1 4 72,0-4-104,-3-1-32,3 0 48,-3 4 56,3-2 0,-3 1-120,3-2 56,-1 0 48,1 1-72,0-2 32,0 3 40,0-2-71,-1 0-58,1 4 122,-3-5-81,3 1 64,0 0-48,0 2 40,0 2 64,-3-5-120,0 1 0,2 0 32,3 2 88,-3-1-88,-2-2-32,3 0 32,0 2 24,-3 3-16,4-4-72,-1 2 72,0 1 48,0-2-96,-3-1 16,0-1-8,3 4 24,0-2-32,-1-2-8,-2 4 72,3-1 16,-3-2-40,3 2-16,0 1 80,-3-4-96,3 2 0,-1-1 56,-2 3 112,3-1-80,-3-3-88,3 1 80,-3 2-16,3-1 8,-3-2-64,0 0-8,3 1 0,0 2 64,-1-2-72,1 1-40,-3-2 48,3 1 56,-3 2-56,3-3-48,0 3 128,-3-3-80,3 4 64,-3-3-48,2 4 8,1-2 80,-3-3-104,3 1 0,0 0 0,-3 4 72,3-3-80,-3-2 8,0 2-8,2 2 56,1-1 64,0-2-136,-3-1 24,3 2 16,0 2 72,-3-3-88,3 1 0,-3-2 0,2 4 64,-2-1-32,3-2-64,0 4 96,-3-5-64,3 1 80,1-1-64,0 1-40,-1 4 112,-3-5-88,3 1 8,-3 0-48,3 2 144,0-1-88,-3-2-16,3 0-16,-1 1 72,1 3-16,0-4-56,-3 0 16,0 2-24,3 1 72,0-2-40,-1 0-32,-2-1 24,3 2 48,-3 1-56,3-2-40,0 3 64,-3-4-16,3 3 56,0 0-56,-3-2-16,2 4 48,-2-5-32,3 1-8,0 0-32,-3 4 72,3-4 24,-3-1-56,3 1-24,-3 1 56,3 1 56,-1-3-136,1 1 24,-3 3 56,3-2-40,0-1-24,-3-1 32,3 2 0,0-2 32,-3 0-72,2 0 48,-2 0-8,3 1 56,0 0-72,0-1-56,0 2 136,-3-2-64,0 1-8,2-1-32,1 2 88,-3 2 8,0-4-56,3 0 0,0 1 16,1 1 64,-1-2-128,0 1 40,1 1 48,-1-1 16,-3 0-96,3 4 80,-3-4 40,3-1-168,-1 1 88,1 1 8,0-2-32,0 0 48,-3 4 8,0-4-32,3 1 24,0 1-96,-1-1 24,-2-1 128,0 0-80,3 0-8,0 0 16,-3 2 40,3-1-96,-3-1 48,0 0-56,3 2 96,-1-2 8,1 0-80,0 0 48,0 1 8,-3-1-32,3 1-24,-3-1 32,3 2 56,-3-2-72,2 0-48,1 0 104,-3 0-40,0 1 16,3-1-40,-3 3 16,3 0 72,-3-3-64,0 1-16,3 1 16,0 1 32,-3-2-40,0-1 8,2 0-32,1 1 8,-3-1 88,3 2-112,-3-2 48,3 0-16,0 4 112,0-4-144,-1 0 16,-2 0 32,0 3 64,3-3-48,0 1-56,1 1 56,-4-2-16,3 1 48,0-1-96,0 0 56,-3 1 72,0-1-80,3 0-24,-3 2-40,2-1 112,1-1-72,-3 0 24,3 0-72,0 2 88,-3 1 32,3-3-104,-3 0 56,2 1 0,1 0 96,0-1-136,-3 2 8,0-2 32,3 3 24,0-1-8,0-2-80,-3 2 88,0-2-24,2 1 120,-2 1-176,3-1 40,0 2 144,-3-3-128,3 0-64,0 0 8,0 4 144,-3-2-104,0-2 16,2 1 8,1 0 80,-3 1-8,3-2-104,-3 0 24,0 0 8,3 1 8,0-1-32,-3 2-56,0-2 72,3 1 8,-3-1 48,2 0-120,1 0 80,-3 0-16,3 1 48,0 1-80,-3-2 32,3 1 104,-1 1-128,1-2-80,0 0 144,0 1-48,-3-1 8,4 0-40,0 3 64,1 0 104,-1-2-112,-4-1-16,4 3 16,-1-2 56,1 1-64,-1-2-64,-3 0 56,3 3 96,1-2 8,-1 0-136,0 1 72,-3-2-40,3 1 16,-3 1-56,4-2 16,-1 3 80,-3-3-56,2 0 32,1 1-88,0 0 88,-3-1-32,3 0 72,0 0-88,0 0 24,-3 2 64,2-2-104,-2 0 32,3 0-64,0 0 128,0 0-64,0 0-48,-3 0 48,3 0 64,-1 3 16,1-3-56,-3 0-24,3 0 80,0 0 56,-3 0-64,3 0-72,-1 0 112,-2 0-112,0 0 64,0 0-96,3 1 96,-3 0 56,0-1-120,3 0 8,-3 2 8,0-1 104,0-1-120,3 0-40,-3 0 8,3 2 104,0-1-40,-3-1-32,0 0-80,2 1 96,-2-1 89,3 0-146,-3 0 41,0 0 41,3 0 23,0 0-120,-3 0-9,3 0 146,0 0-65,-3-2-16,4 2 24,-4 0-24,0 0 56,3 0-72,-1 0-40,-2 0 144,3 0-128,0 0 0,-3 0 80,3 0-24,-3 0-16,0 0-80,3 1 96,-3 0 88,3-1-144,-1 2 24,1-1 32,-3-1-40,3 0-40,0 2 160,0-2-48,-3 0-96,3 1 80,-3-1-32,2 0 88,1 0-128,0 0-8,-3 2 88,0-2-40,3 0-80,0 0 80,-3 1 8,2-1 80,-2 0-88,3 0-32,0 0 16,0 0 128,0 0-184,-3 0 72,0 0-80,3 0 120,-1 0-56,-2-3-48,0 3 64,3 0 104,0 0-56,-3 0-80,3 0 48,-3 0-16,3 0 96,0 0-120,-1 0-40,1 0 112,-3 0-48,3 2-24,-3-2-16,3 1 40,0 0 72,-3-1-72,3 0-96,-1 0 104,-2 0 104,3 0-144,-3 0 32,3 0-16,0 2 48,0-1-56,-3-1-48,0 0 72,2 0 56,1 0-16,0 0-32,1 0-24,-1 0 64,0 0-80,0 0-104,0 0 200,0 0-64,-1-3-16,1 3 64,0 0 8,-3 0-56,3 0-40,-3 0 0,3 0 144,-1 0-136,-2 0 32,3 0 0,0 0 64,0 0-40,0 0-88,-3 0 64,3 0 0,-1 0 40,3 0-96,-3 0 40,1 0 32,0 0-48,1 0-56,1 0 128,-5 0-40,2 0 40,3 0-64,-1 0 56,0 2 24,-4-2-56,13 0-48,-10 0 32,1 0 56,10 0-64,-11 0-56,10 0 80,-11 0 104,3-3-120,-5 3 16,14-3 80,-11 3 72,9-3-192,-7 0 72,9 3 24,-10-2-64,10-1-32,-10 3 56,10 0-24,-9-3-80,9 3 96,-10 0 104,-4 0-112,13 0 48,-9-3 0,9 3 56,-9 0-56,-4 0-48,15 0 8,-10 0 64,9 0 80,-11-3-160,-3 3 8,11 0 40,-8 0 80,8-2-152,-8-1 16,-3 3 16,4 0 96,7 0-72,-11 0-56,5 0 88,-5 0-56,4 0 72,0-3-40,0 0-24,1 3 104,-5 0-112,4 0-32,0 0-16,0 0 136,1 0-64,-5 0-24,4-3 8,-1 3 24,0 0 32,-1-4-96,-2 4 32,3 0-40,0-3 96,0 0-120,0 0-64,-3 3 128,0-2-72,0 2-152,0 0-264,0 0-192,0 0 680,2 0-929,-2 0-431,0 0-136,0 0-209,0 0-199,0 0 440,0 0 367,0 0-2999,0 0 4096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12:09:34.972"/>
    </inkml:context>
    <inkml:brush xml:id="br0">
      <inkml:brushProperty name="width" value="0.05" units="cm"/>
      <inkml:brushProperty name="height" value="0.05" units="cm"/>
      <inkml:brushProperty name="color" value="#933DC1"/>
    </inkml:brush>
  </inkml:definitions>
  <inkml:trace contextRef="#ctx0" brushRef="#br0">1161 351 2168,'0'0'0,"0"0"8,0-4 40,-2 0 16,2 4-64,-1-3 96,-1 0 64,1 0 24,-1 0-8,2 3-176,-1-2 200,0-1 16,-1 3 8,1-3 8,1 3-232,-2 0 216,1 0-24,0-3-56,-2 3-24,3 0-112,-2 0 80,1 0-56,-1 0 0,1 0-24,1 0 0,-1 0-24,-1 0-32,-1 0 8,2 0-48,0 0-48,1 0-8,0 0-40,-2 0-56,2 0 248,0 0-296,-1 2-32,1-1 8,0 0 80,0-1 240,0 2-144,0-1 88,0 2 16,0 0 24,0-3 16,0 1-16,0 2-8,0 1 32,0 1-48,0-5 40,0 5-2080,0-5 2080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12:09:59.612"/>
    </inkml:context>
    <inkml:brush xml:id="br0">
      <inkml:brushProperty name="width" value="0.05" units="cm"/>
      <inkml:brushProperty name="height" value="0.05" units="cm"/>
      <inkml:brushProperty name="color" value="#933DC1"/>
    </inkml:brush>
  </inkml:definitions>
  <inkml:trace contextRef="#ctx0" brushRef="#br0">1 2 3120,'0'0'0,"0"0"376,0 0 88,0 2-168,0-2-296,0 0 184,0 0-120,0 0-72,0 0-48,0 0-8,0 0 24,2 0-32,-2 0 48,0 0 24,3 0 0,-3 0-24,3 0 16,0 0 8,-3 0-16,0 0 0,0 0 8,3 0 0,0 0-32,-3 0 32,2 0-24,-2 0-8,0 0 40,3-3-32,-3 3-16,4 0 32,-1 0-32,-3 0 48,3 0-40,0 0-24,0 0-24,1 0-24,-4 0 112,4 0-88,-1 0 8,0 0 8,1 0 40,-4 0 32,3 0-40,0 0 0,1 0 0,-1 0 24,-3 0 16,4 0-40,-1 0 16,0 0 16,0 0-16,-3 0 24,2 0-16,-2 0 0,3 0 16,0 0-16,-3 0 16,3 0 16,0 1 8,-3-1-32,0 0-8,0 0 16,0 2 0,0-2-8,2 0-24,-2 1 48,0-1-16,0 2 8,0-2 0,0 0 0,0 0 8,0 0-16,0 0 16,0 1-16,0 0 32,0 1-24,0-2-8,0 0 8,0 0 24,0 1 16,0-1-16,0 0 0,0 2 16,0-2-8,0 0 8,0 0-48,0 0 72,0 0 0,0 0-32,-1 0 24,1 0-64,0 0 56,0 0-8,0 0-8,0 1 24,0-1-64,0 2 56,0-2-16,0 1 16,0-1-32,0 0-24,0 0 16,0 0-8,0 0 24,0 0-40,0 0-40,0 0 80,0 0-16,0 0-24,0 0-32,0 0 96,0 0-48,0 0-48,0 0 32,0 0-8,0 0 8,0 0 0,0 0 16,0 0 0,0 0-24,0 0 0,0 0 40,0 0-16,0 0-32,0 0 48,0 0-32,0 0 16,0-3-24,0 3 32,0 0 8,0 0 8,0 0-16,0 0-40,0 0 32,0 0-8,0 0 8,-1 0-8,1 0 16,0 0-16,0 0-24,-2 0 16,2 0 0,0 0 8,0 0-16,-1 0 8,1 0 16,0 0-16,0 0 8,-2 0-8,1 0-8,1 0-16,0 0 32,0 0-72,0 0-8,-1 0-64,1 0 144,0 0-168,-2 0-8,2 0-40,-1 0 8,-1 0 48,2 0 160,-1 0-120,1 0 40,-1 0 48,1 0 32,-2 2-16,1-2-16,-1 1-16,1 0-2400,1-1 2448,0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6T18:35:18.724"/>
    </inkml:context>
    <inkml:brush xml:id="br0">
      <inkml:brushProperty name="width" value="0.05" units="cm"/>
      <inkml:brushProperty name="height" value="0.05" units="cm"/>
    </inkml:brush>
  </inkml:definitions>
  <inkml:trace contextRef="#ctx0" brushRef="#br0">1 0,'0'0,"0"0,0 0,0 0,0 0,0 0,0 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23.188"/>
    </inkml:context>
    <inkml:brush xml:id="br0">
      <inkml:brushProperty name="width" value="0.05" units="cm"/>
      <inkml:brushProperty name="height" value="0.05" units="cm"/>
    </inkml:brush>
  </inkml:definitions>
  <inkml:trace contextRef="#ctx0" brushRef="#br0">275 372 3312,'0'0'0,"-2"0"-32,1-3-16,1 3 48,-1-3 8,-1 3 0,1-3-24,-1 3 16,2 0 0,-1 0 24,-1-2-24,1-1-24,0 3 32,1 0-8,-2 0 16,2 0-56,-1-3 64,-1 3 16,2 0-40,0-3 0,-1 0 16,1 3 8,-1 0-16,1 0-8,-2 0 32,2 0 8,-1-2-48,1 2 8,-2 0 24,1 0-8,-1 0 24,2 0 8,0 0-48,-1 0 80,0 0 8,-1 0-32,1 0 24,1 0-80,-2 0 64,1 0-24,1 0-8,-1 0 48,1 0-80,-2 0 40,2 0-16,-1 1 64,-1-1-72,2 0-16,-1 0 24,1 1 16,-1 2-8,-1-3-24,2 0-8,-1 2 0,-1-1 24,1-1-40,-1 0 16,2 0 0,-1 1 32,0 2-40,-1-1 8,-1 2-8,3-4 8,-1 4 16,-2-1-8,0-2-16,2 4 48,1-5-40,-3 1-8,-1 2-8,1 8 8,0-9 8,0 2-56,2 0 72,-2 0 40,-1 0-64,4-4 8,-4 3 40,-1 3-32,3-2-8,-1 0-32,3-4 32,-3 6 16,0-2 8,-1-1-40,1 1 48,-1 2-24,0-2-8,1 1-8,-1 0 56,2-1 0,-1 1-40,-1-1 32,0 2-24,4-6-16,-4 4 16,-1 0 8,3 9 25,-3-12-41,5-1-8,-3 4-33,1 1 74,-1-1-25,0-1-16,3-3 0,-4 5 24,1 7-8,-1-11-16,1 5 0,0-2 56,0 0-48,2 0-32,-3 8 64,4-12-40,-2 4-8,-1-1 0,2 2 32,-2 1 16,3-6-40,-1 4 0,-1 1 8,-1-1 24,2 0-64,1-4 32,-3 3-8,0 3 32,2-1 0,0 1-72,1-6 48,-3 4 8,1 0 8,1 1-32,-2-3 16,3-2 0,-1 12 16,-1-11 8,1 2-40,-1 8 88,2-11-72,-1 2 24,0 0-72,-1 3 48,1 6-8,1-11 8,-2 1 0,1 4 0,0 0 32,-1 1-40,2-6 8,-1 6-40,-1-1 48,2 7 8,-1-11-32,1-1 16,-2 6-8,2 9 24,-1-12-48,1 3-8,0-6 40,-1 11 32,-1-7-24,2 0-16,-1 8 48,1-12-40,-2 11 16,1-10-32,0 12 0,-1-9 56,2-4-40,0 5-16,0 6 0,-1-7 56,-1 10-64,2-14 24,-1 3 8,-1 3 24,1 5-32,1-8 48,0-3-48,0 11 32,0-7 40,0 8 0,0-9-88,0-3 16,0 11-16,0-7 8,0 2-40,0 6 40,0-12 8,0 3 48,0 2-72,-1-1 16,1 1 24,0 0-32,0-1-56,0 7 56,0-9-8,0 2-72,0 0 104,0 2 8,0-2-40,0 0 16,0 2 48,2-2-72,-2 0 16,0-4 16,0 5 16,0-1-16,0 0-16,0 0 8,0-4 8,3 6 16,-3-2-32,3 2-8,-3-2 48,0-4-24,0 6 8,0-2-32,0 0 48,3 0-8,-3-4-16,0 5-16,0 0 32,0 1 0,3-2-16,-3-4 0,0 6-8,3 0 16,-3 5-16,0-10-16,0-1 24,0 6 8,0 0 0,2-2-16,-2 7 16,0-11-8,0 3 0,3 1-8,-3 2 0,0-6 8,0 11 0,3-7 8,-3 2-40,3 5 40,-3-8 16,0-3-24,0 6-8,3-1 16,-3 1 24,0 0-32,0-6 0,3 5 0,-3 8 24,2-10-40,1 10 0,-3-13 16,0 2 24,0 4 0,3 5-32,-3-8 0,0-3 8,3 12 0,-3-8-16,3 7 8,-3-11 8,3 4 16,-3 2-24,2 0 0,-2-2 16,0-4-8,3 11 24,-3-9-16,3 2-24,-3 1 8,0-5 8,3 5 8,-3 0-40,3 0 48,-1 0 8,-2-5-24,0 4-24,3 2 48,-3 0 0,3-2-40,-3-4 16,3 11-16,0-9 32,0 2-24,-1-1-8,-2-3 16,0 4 8,3 2-24,0-2 16,-3 2 16,3-2 8,0 0-24,0-1-16,-1 1 16,-2-4 0,3 6 0,-3-2-16,3 7 32,0-9 0,-3-2-16,3 4 8,0-1-8,-1 1 24,1 0-40,-3-4 16,3 4-24,0 1 40,0-2-16,-1 1-8,-2-4 8,0 4 0,5-1 8,-2 1-32,-1-2 16,-2-2 8,5 4 24,-3-1-24,3 1-16,-3 0 16,-2-4 0,5 1-8,-2 4-8,-1-4 0,3 3 56,-5-4-40,2 5-24,3-1 0,-3 0 40,3-1-32,-5-3 16,4 3-16,0 0 32,0 1-16,1-3-8,-5-1 8,4 4 8,-1 1-8,1-4-8,-1 3-24,-3-4 32,4 2 8,0 1-16,1-1-16,-1 3 32,-4-5-8,4 2 24,0 1-40,0 2 8,1-3 24,-5-2-16,3 5-32,1-3 24,-1 3 16,1-1-16,-4-4 8,4 3-16,7 1 24,-11 0 0,5 0-24,-5-4 16,4 5 8,-1-1 0,1 0-8,0-2-32,0 2 48,1-1-24,-1 1-8,0 0 24,-4-4-8,11 2 0,-11 2-16,5-3-16,6 3 72,-11-4-40,3 5-32,0-1 32,1-1 32,7-2-40,-11 2-8,4 0 24,8 1 8,-9-3-32,-3-1 16,4 5-8,0-3 16,7 1-16,-8 0-16,-3-3 24,4 2 32,1 0-16,6 0-24,-8-1 8,-3-1 0,4 4 24,0-1-40,0 1 0,8-2 48,-9-1-88,1 1 32,7-1 8,-11 2 16,0-3 0,4 3 8,1 0 8,-1-2 32,9 0-48,-13-1 0,0 2-8,4-1 24,7 4-24,-8-4-32,-3-1 40,4 1 16,7 1-16,-8-1 40,2 2 8,-1-2-8,0 1 0,7-2-56,-11 1 64,0-1-48,5 3 32,-1 0-24,0 1 0,0-2 16,-4-2-24,5 0 8,-1 1-16,7-1 56,-11 1-64,4 1-16,1-2 48,-1 1-40,8-1 16,-12 0 8,3 0 24,2 0 0,-1 0-16,0 0-8,-4 0 0,4 2 16,0-2-8,8 0-24,-12 0 32,0 0-16,4 0 16,0 0-16,1 0 16,6 0 8,-8 0-40,1 0 0,0 0 24,0 0 8,-4 0-16,5 0-8,-1 0 24,9 0 24,-13 0-56,0 0 16,11 0 24,-8-3 16,0 3-48,8 0 16,-8-3 0,1 3-8,0-3-16,7 3 40,-11 0-24,3 0 24,1-3-8,8 3-8,-9-3 16,1 3-16,7-2-24,-8 2 56,1 0-40,-4 0 0,13-3 8,-10 3 16,1-3 0,0 0-24,-4 3 0,12-3-24,-10 3 40,3 0-16,6-2 0,-11 2 0,3 0 24,8-3-8,-8 0-16,1 0 8,-4 3-8,13-3 32,-9 0-48,7 1 8,-8 2 40,-3 0-32,4-3 24,8 0-16,-9 0 8,1 0 8,-4 3-24,4-4-24,7 1 40,-8 0 24,1 1-40,-4 2 0,12-3 8,-9 0 0,-1-1-8,3-1-16,-5 5 16,11-2 24,-11-1 0,4-1-16,7 1-8,-11 3 0,3-3 48,1-1-40,1 1-8,-1-1 32,-4 4-32,11-3 24,-11-1-40,4 1 48,1 0 16,-5 3-48,11-3 0,-8 0 16,0-1-16,1 0-24,-4 4 24,4-5-32,0 1 32,8 1 16,-12 1-24,0 2 8,4-3 24,0-1 8,0-1-48,1 1 24,-5 4-8,4-3 0,0 0-8,0 1 8,8-3 16,-12 5-16,0-4 24,3 1-16,1-1 0,0 0 24,-4 4-32,4-4 0,0-1-8,1 2 40,6-1-24,-11 0-16,4 0 64,0-8-8,1 10-32,-5 2-16,4-3 56,0-1-80,0-1-24,1 3-8,-5 2 56,4-5-40,0 1 32,0-7 0,1 11 16,-5 0-8,4-3 24,0-1-24,0-1-24,1-6 24,-5 11 0,4-3-48,0 0 24,7-1 40,-11 0-8,0 4-8,5-4-8,-1 1 8,0-1 8,0-1-16,-4 5 8,5-4 0,-1 0 24,0 0 0,-1-8-40,-3 12 16,4 0 8,0-2 0,1-3-32,-3 3 32,-2 2-8,5-5 32,-1-6-40,0 8 8,0 0 24,1-1-32,-1 0 24,0 0 0,0-1 24,1 1-32,-1-7-16,0 11 48,0-4-72,-4 4 32,4-12-16,1 12 48,-1-4-32,-1 0-40,-3 4 40,3-4-8,1-9 16,-1 13-32,0-11 56,-3 11-32,4 0 32,-1-5-32,-1 1-24,1 0 56,-3 4-32,3-13 8,-3 10-16,3-1 48,0 0 8,-3 4-48,3-11 32,-1 11 0,1-3 48,0-9-56,-3 12-24,3-2 16,-3-3 8,3 1 8,-1-7-40,-2 11 8,3 0 16,0-3 56,0-1-40,0 1 0,0-8 40,-3 11-16,2-12-64,-2 12 88,0 0-80,3-2 72,0-3-96,0 2 80,-3-8 8,0 11-64,3-3 24,-3 1 104,3-1 0,-1-2-48,-2 5-80,3-4 72,-3 0-24,3-7 32,0 11-40,-3 0-40,0-12 72,3 12 32,-3-4-64,3-9-16,-3 13-24,0 0 64,2-4-24,-2 0-16,3-7 56,-3 11-80,0-3 72,3-9-40,-3 10 32,3-3 32,-3 5-96,3-11 24,-3 8-8,0-1 56,0-7-40,0 11-32,2-4-32,-2-1 56,0 1 8,0-9-40,0 13 8,0-2 88,3-3 8,-3-7-56,0 7-24,0 5-16,0-4 32,3 0 0,-3-12 72,0 16 32,0 0-136,0-3 192,3-11-64,-3 12-128,0-10 64,0 12-64,0-3 41,0-8-90,0 11 106,3-4 23,-3 4-80,0-14-16,0 11 40,0-11 80,0 11-112,0 3 8,0-13-24,0 13 80,0-4-72,0-7-32,0 11 48,3 0 48,-3-5 32,0-7-88,0 9 48,0 3-40,0-4 56,0-10-64,0 9-24,0 2 56,0 3-24,0-11-8,0 8-24,0-1 96,0 4-64,0-13 104,0 11-48,0-10-64,0 12 56,0-4-48,0 4 0,0-11-8,0 11 112,0-13-24,0 9-112,0 4 32,0-12 32,0 12 16,-2-11-72,2 11 24,0-4 72,-1-9-48,1 10-40,0 3 16,0-4 40,-2 0-8,1-9-32,0 13-8,1 0 8,0-3 104,-2-1-96,1 1 48,1-1 56,0 0-112,0 4 0,-2-13 0,2 13-40,0-3 88,0 3-48,-1-4-8,1 0 40,-2 0 80,2-9-48,0 13-64,-1-3 56,1 0 24,0 0-16,-1-1-128,-1 0 120,1 0 24,-1-9-88,1 10 40,1 3-32,-1-3 104,-1-8-88,1 8-32,-1 3 72,2 0-56,-1-11 8,0 8-24,-1 0 40,-1-1 112,3 4-136,-1-11 8,-1 11 16,1 0 72,0-12-88,1 12-8,-2 0-56,1-2 104,-2-10 24,2 9-112,1 3 40,-3-4 96,1 1-32,1-8-96,0 8 24,1 3 8,-2 0 120,1-4-88,-1-9-64,1 13 96,1 0-64,-2-4 8,1-7 16,-3 11-8,2 0 72,2 0-88,-2-13 16,0 13-80,-1-4 120,0-8-40,3 12-16,-1-2-96,-2-1 120,2 0 64,-1-11-152,2 14 64,-2 0-16,-1-4 120,1-9-104,0 10-32,2 3 32,-3-3 88,0-1-88,0-7-64,0 11 96,3 0-32,-1-3 112,-2-1-136,0-8 8,2 12 104,1 0-88,-2-4-80,0-9 48,0 13 88,1-2 16,1 2-72,-3-5-96,0 1 152,2-7 56,-2 8-152,1-1 160,1 1-64,-2-1-64,2-8-24,-2 12 80,-1-4 24,1-7-64,-1 11 40,4 0-48,-2-3 48,-1-1-56,1 0-8,-1 1 144,3 3-128,-3-12 88,0 12-96,0-4 56,0 1 0,3 3-48,-4-4-32,1 0 96,1 1 96,-3-1-192,5 4 32,-3-4-40,2-1 88,-2 1-56,-1 0-8,4 4 16,-1-3 112,-4 0-56,3-1-80,-3 1 64,5 3-40,-3-3 96,1-1-104,-1 0-24,-1 1 120,1 3-104,-2-3 8,3 0 40,-1 1 24,3 2-56,-3-3-40,0-2 80,0 3 64,1-3-120,2 5 16,-5-2-48,1 2 72,1-5 0,-1 3-88,4 2 64,-3-3 24,0 0 32,1 0-72,-1 0 0,3 3 16,-3 0 56,-1-4-80,1 1-40,-1 0 152,4 3-88,-3-2 56,-2-1-24,1 3-40,0 0 56,4 0-48,-3-5-32,-1 3-104,3 2 232,-2-3-96,3 3 0,-3-3-40,0 0 56,0 3 24,-1-4 0,0 1-112,1 3 136,-1-3-80,-1 0-224,5 3 240,-2 0 40,-3-2 64,3-1-224,-1 3 144,3 0-24,-3 0 56,-1-3-104,-1 3-40,3 0 232,2 0-144,-5-3 24,3 0-128,-1 3 192,-2-4-8,5 4-80,-4-3-48,0 3 24,0-3 176,0 3-200,4 0 48,-3-2-72,-2 2 184,1-3-96,1 0-136,3 3 120,-2 0 32,-3 0 56,3 0-176,-3 0 48,1-3 128,0 0-96,0 0-104,-2 3 192,6 0-80,-4 0 48,-1-2-184,1 2 168,1 0 136,3 0-168,-4-3-48,0 3 0,0 0 160,-1-3-136,1 3-88,0 0 208,1 0-40,0-3-184,3 3 128,-4 0 8,0-3 80,0 1-112,-1 2-80,5 0 104,-4 0 104,1 0-104,-1 0-200,1-3 272,3 3-72,-4 0 56,0 0-128,-1 0 120,3 0 144,2 0-192,-5 0-32,3 0-24,-3 0 160,3-3-96,2 3-8,-3-3-136,0 3 152,0 0 96,-1 0-256,4 0 144,-4 0 8,-1 0 112,1-3-184,1 3-72,3 0 136,-4 0 56,0 0-64,0 0-104,-1 0 152,5 0-40,-4 0 88,1 0-128,0 0-48,1 0 304,2 0-216,-3 0 0,-1 0-80,-1 0 160,1 0-48,4 0-32,-4 0-104,0 0 128,-1 0 120,1 0-224,4 0 80,-3 0-40,-1 0 64,1-3-16,0 3-216,3 0 208,-4 0 32,1 0 72,1 0-248,-1 0 152,0 0 96,0 0-168,-1 0-64,1 0 312,3 0-184,-1 0 0,-2 0-120,0 0 224,1 0-24,2 0-80,-2 0-152,0 0 96,-1 0 176,1 0-256,2 0 136,-3 0-64,0 0 152,0 0-96,0 0-168,3 0 176,-3 0 40,2 2 32,0-2-176,-1 0 88,2 0 16,-3 0 112,1 0-144,-1 1-152,0 1 336,3-2-152,-4 0-8,1 0-80,0 0 144,2 1 80,-2-1-184,1 1 0,0-1 208,-1 0-192,3 0 32,-3 0-104,2 2 120,-2-1 40,-2-1-240,5 0 184,-1 2 0,-2-2 136,0 0-232,1 0-8,2 0 104,-3 1 96,0-1-72,0 0-184,0 2 288,3-2-128,-1 0 56,-2 0-160,2 1 88,-2 0 184,3-1-168,-3 0-32,0 0-72,0 2 280,0-2-216,3 0 40,-2 1-128,-1-1 152,0 0 80,0 0-256,3 0 152,-3 2-40,2-1 176,-2-1-232,0 1 0,3-1 96,-3 2 96,-1-2-64,0 1-200,1 1 200,3-2-32,-3 1 64,0 0-144,1 1 32,-1-1 208,3-1-160,-3 2-40,-1-1-112,1 1 272,2-1-104,1-1-16,-3 1-80,-2 1 56,3-1 128,-3 1-264,5-2 160,-4 2-120,1 0 296,-1-1-216,1 1-80,3-2 120,-4 2 64,1 0 16,0-1-272,2 2 248,1-3-56,-3 2 152,0-2-232,2 0 48,-2 1 208,3-1-176,-1 1 8,-4-1-168,3 3 272,0-1-72,2-2-40,-3 0-128,2 2 112,-2 0 144,-1-2-200,4 0 72,-3 0-56,2 1 256,-2-1-200,0 2-168,3-2 168,-1 1 0,-2 0-8,1-1-144,0 2 168,2-2-16,-2 1 136,-1-1-128,0 2-88,2-1 264,1-1-184,-1 0-32,-1 0-192,-1 2 368,1-1-208,2-1 64,-3 0 8,0 1 96,2 1-48,-2-2-80,3 0 24,-2 1-80,-1-1 192,2 0-104,0 2-40,1-2 32,-2 1 8,1 0 8,-1-1-120,1 2 96,1-2 8,-1 1 88,-1-1-144,1 2 56,-2 1 48,3-3-48,-3 1-16,2-1-80,-1 1 120,1 1 48,1-2-72,-2 1-24,1 1 16,0-1 96,-1-1-168,1 0 16,-1 3 136,1-3-112,0 0-32,1 0 72,-2 1 16,1 1 56,-1-2-104,-1 0 48,3 0-16,-1 0 64,0 0-128,-1 0 32,-1 1 104,3-1-72,-1 1-8,0-1-40,-1 2 64,-1-1 16,3-1-32,-1 0-16,0 2-8,-1-1 88,-1-1-144,3 0 80,-1 0-48,-2 2 96,0-1-40,3-1-8,-1 0-16,-1 1 32,1 2 56,0-3-136,-1 2 64,2-2 0,-3 1 72,2-1-88,-2 0-24,0 1 56,3-1-16,-1 3-16,-2-1-72,2-1 80,-2 2 96,3-3-88,-2 1-16,1 1-16,0-1 96,-1 1-88,2-2 24,-3 0-40,2 2 80,-1 0 32,2-2-72,-1 1-72,-2 1 72,2-1 88,-1-1-136,0 0 48,2 0 0,-2 3 32,-1-2-48,2 1-40,0-1 96,1-1-40,-3 1 40,1 1-72,-1-2-8,2 3 112,1-3-72,-3 1-32,2 1-24,-1-1 136,1 0-80,-2-1-48,2 2 40,-1-1 56,2-1-48,-1 0-80,0 2 80,-1-1 104,1 0-120,1-1 16,-3 2-48,0-1 96,2 1-56,-2-2-72,3 0 80,-2 1 24,1 2 8,-2-3-56,2 3 8,1-3 16,-2 1 104,-1 1-128,1-1-48,0 0 80,2-1-8,-3 5-8,1-4-24,0 2 40,1 0 112,1-3-120,-2 1-32,1 1 0,0 0 64,-1 0-64,2-2 32,-3 1-72,0 2 112,2-2 48,-2 1-152,3-2 64,-1 4 56,-2-1 40,2-2-168,-2 1 40,3-2 32,-2 3 64,1-2-96,0 0 40,-1 4 80,-1-3-96,2 0-16,-1-1-8,1 3 96,-2-2-40,0-1-32,2 4 56,-2-3-32,2 0-96,-2 1 80,2-1 104,-1-2-168,2 0 64,-1 2 24,-2 2 32,1-4-88,1 2-32,1-2 64,-3 2 32,2 0-24,-2-1-48,2 2 64,1-3-24,-2 4 112,1-2-160,-1-1 0,1 2 152,1-3-104,-2 1-56,0 1 48,0 1 56,-1-1-48,3-2 0,-1 2-72,0-1 88,-2 2 64,1-2-136,2-1 56,-1 2-16,0-1 8,1 1 0,-2-2-48,2 0 56,-1 1 64,1 0-16,-2 1-160,1 1 136,1-3-24,-2 3 32,1-2-72,0-1 24,-1 3 40,2-3-24,-1 1-56,1 2 24,-2 1 56,2-2 16,0-2-40,-1 1-72,0 1 40,-1 0 80,1-2-128,-1 2 64,1 2-8,0-1-48,-1 0-88,2-3 160,-1 2-112,-1 1 32,-1 0-104,2 1-8,1-4 192,-3 12-168,0-11-104,2 3-104,-2 8 32,2-11-128,-4 3-216,4 2-121,0 7-103,1-13 912,-3 1-1072,1 5 24,1 5 96,0-10 103,1-1 849,0 5-600,-2 0 272,2 7 200,0-11-3200,0-1 3328,0 0 0</inkml:trace>
  <inkml:trace contextRef="#ctx0" brushRef="#br0" timeOffset="1878">415 734 3184,'0'0'0,"-2"0"-8,1 0-8,1 0 48,0 0-32,-2 0 0,2 0-24,0 0 48,-1 0-32,1 0 32,0 0-32,0 0 8,0 0-16,0 1 24,0-1 32,0 0-72,0 0 32,0 0 16,0 0 8,-1 0-24,1 0-8,0 0 8,0 0 24,0-3-56,0 3 64,0 0-32,0 0 16,-2-3 0,2 3-24,0 0 40,0 0-32,0 0-16,-1 0 80,1 0-48,0 0-8,0 0 0,0 0 0,0-2-32,0 2 24,-2 0 0,2 0 72,0 0-40,0 0 8,0 0-40,0 0 96,0 0-56,-1 0 24,1 0 16,0 0-32,0 0-8,0 0-8,-2 0 64,2 0-48,0-3 32,0 3 0,0 0-32,0 0-48,-1 0 48,1 0 16,0 0 48,0 0-72,0 0-40,-1 0 64,1 0 8,0 0-55,0 0 15,0 0-32,0 0 72,0 0-24,0 0-56,-2 0 56,2 0-48,0-3 40,0 3-16,0-3 16,0 3 16,0 0-40,0 0 40,0 0-16,0 0-40,0 0 32,0 0 8,0 0-24,0 0-104,0 0 200,0 0-40,0 0-24,0 0-24,0 0 16,0 0-72,0 0 40,0 0-280,0 0 584,0 0-304,0 0 24,0 0 24,0 0-464,0 0 832,0 0-400,0 0 32,0 0-24,0 1-16,0-1 64,0 0-32,0 0-48,0 0 16,0 0 48,0 0-40,0 0-16,0 0-120,0 0 264,0 0-80,0 0-56,0 0 24,0 0-320,0 0 632,0 0-344,0 0 0,0 0 40,0 0-464,0 0 888,0 0-416,0 0 32,0 0-704,0 0 1264,0 0-576,0 0-8,0 0-32,0 0-848,0 0 1624,0 0-736,0 0 0,0-2-48,0 2-24,0 0 72,0 0-32,0 0-24,0 0-24,0 0-112,0 0 312,0 0-176,0 0 0,0 0 32,0 0-40,0-3-8,0 3 8,0 1 72,0-1-80,0 0-8,0 2 8,0-2 40,0 0-72,0 0 32,0 0-8,0 0 40,0 0-8,0 0-32,0 0-32,0 0 64,0 0-8,0 0-72,0 0 32,0 0 64,0 0-48,0 0-16,0 1 24,0-1 0,0 0 16,0 0-64,0 0 56,3 0 32,-3 0-40,0 0-16,0 0 8,0 1 0,0-1 8,3 0-64,-3 0 72,0 0 40,0 0-96,0 0 48,0 0 8,0 0-16,0 0-32,0 0-16,0 0 152,0 0-176,3 0 88,-3 0-48,0 0 48,0 0-8,0 0-40,0 0-8,0 0 16,0 0 40,0 0 104,0 0-208,0 0 64,3 0 48,-3 0-8,0-2-40,2 2 40,-2 0 16,0 0-80,0 0 24,3 0 40,-3 0-16,0 0-16,0 0 24,0 0-8,3 0 0,-3 0-32,0 0 24,0 0 16,3 0 48,0 0-64,-3 0-16,3 0 72,-3 0-40,0 0-8,2 0-16,-2 1 16,3-1 32,-3 0-24,4 0 0,-1 0-8,0 0 64,-3 0-48,3 0-40,0 1 48,0-1 16,-1 0-96,-2 2 64,3-2 56,0 0-80,1 0 16,-4 0 8,3 0 16,0 0-32,0 0-24,0 0 88,-3 0-48,4-3 48,0 3-64,-1 0 8,0 0 24,-1 0-24,1 0-8,2 0 56,-1 0-32,-4 0-8,3-3-32,1 3 48,-1-3-24,0 1-24,-3 2 32,2 0-8,1 0 40,1 0 0,-4 0-32,5 0-40,-3 0 64,1 0 0,0 0-64,0 0 64,-3 0-24,3 1 40,0-1-48,-1 1-16,-2-1 96,0 0-72,3 0-24,0 0-16,0 0 80,0 0-56,-3 0 16,3 0-8,-1 2 8,1-1 56,0-1-80,-3 0 24,3 0-16,-3 0 72,3 0-64,0 0-32,-3 0 40,4 2-24,0-2 40,0 0-80,0 0 72,-4 0-8,3 0 80,0 0-80,0 0 0,0 1 32,-3-1-32,3 0 0,-3 0-64,2 0 88,1 0 16,-3 0-40,3 0-48,0 0 56,0 0 16,-3 0-48,0 0 24,3 0-8,1 0 48,-1 0-32,-1 0-32,-2 0 24,3 0 16,0 0 16,0-3-56,-3 3 24,3 0 32,0 0-40,-1 0-32,1 0 72,-3 0-32,3 0-8,0 0-24,0 0 40,-3 0 16,3 0-40,-1 0-16,1 0 96,-3 0-80,0 0 16,3 0-32,0 0 88,0 0-64,-1 0-24,-2 0 32,3 0 0,0 0 32,0 0-40,1 0 0,-4 0 8,3 0 56,1 0-56,-1 0-32,0 0 72,-3 0-40,3 0 16,0 0-64,1 2 40,-1-2 40,-3 0-32,4 0-24,-1 0 0,0 0 48,1 0-56,-1 0 0,-1 0 56,3 0 24,-3 0-88,-2 0 40,3 0 0,2 0 32,-3 0-48,3 0 16,-5 0 0,2 0 0,1 0 24,0 0-80,-3 0 96,0 0-40,3 0 56,1-3-104,-1 3 24,1 0 48,-4 0-24,3 0-48,0 0 0,0 0 72,-3 0-24,2 0-8,-2-3-16,3 3 40,0 0 16,-3 0-32,3 0-32,0 0 16,0 0 72,-1 0-56,-2 0 0,0 0-32,3 0 64,0 0-16,-3 0-32,0 0 16,3 0-8,0 0 24,0 0-24,-1 0-24,-2 0 32,3 0 72,0 0-72,-3 0-40,3 0 40,0 0-40,0 1 24,-1 1 72,-2-2-56,3 0-32,0 0 8,0 1 48,-3-1-24,3 0-24,1 0 40,-1 0 32,0 0-80,-3 0 32,2 0 0,1 0 24,0 0-48,1 0 8,-4 0 16,3 2 56,1-2-48,-1 0-48,0 0 32,-3 0 8,3 0 8,0 0-16,-3 0-24,2 0 40,-2 0-8,3 0-48,2 0-16,-3 0 104,1 0-16,-3 0-24,3-3-32,0 3 56,0 0-8,1 0-32,-4 0 16,3 0 24,0 0 8,-1 0-32,1 0-56,-3 0 56,3 0 56,0 0-72,0 0 0,-1 0 48,-2 0-32,3 0-8,0 0 0,0 0-16,0 0 72,-3 0-48,3 1-40,-3-1 56,2 2-16,3-1-8,-5-1 8,3 0-32,-1 1 24,3-1 64,-3 0-88,1 0 48,0 2-16,0-2-24,-3 0 0,0 0 24,3 0 32,0 0-8,-1 0-48,1 0 40,-3 0-16,3 0 16,0 0-40,0 0-8,-1 1 72,1-1-64,0 2 8,0-1 40,0-1 0,-3 0-24,3 0-24,-1 0 32,1 0 32,0 0-64,-3 0 24,3 0-40,0 0 72,0 0-32,-3 0-40,0 0 40,2 0 72,1 0-96,0 0 16,0 0 16,-3 0-8,3 0 24,1 0-32,-1 0-40,1 0 80,-4 0-32,3 2-8,0-2 16,-1 0 16,1 0-8,-3 0-16,3 0-64,0 1 40,0-1 80,0 0-64,-3 0 8,2 0 24,1 0 0,0 1-32,0-1-48,-3 0 56,3 0-8,0 2 32,-1-2-56,1 0 48,-3 0-16,3 0 16,0 0-48,0 0-8,0 1 72,-3-1-32,0 0 16,4 2-16,-1-1 0,-1-1 8,-2 0-8,3 0-24,-3 0-16,3 0 40,0 0-24,-3 0 24,3 0-56,0 1 64,-1-1 40,1 0-96,0 0 56,0 0 8,0 0-40,-1 0 0,-2 0 24,0 0 24,3 0-16,0 0-64,0 0 88,-3 0-32,4 0 24,-1-2-32,0 2 16,0 0 8,-3 0-16,2 0-32,1 0-8,0 0 72,1 0-8,-4 0-24,3 0 0,0 0 16,0 0 16,0 0-72,-3 0 40,3 0 24,1 0 8,-1 0-48,-1 0 0,-2 0 16,3 0-16,0 0-8,0 0-8,1 0 32,-1 0 32,0 0-48,0 0 0,-1 0 40,-2 0-24,3 0-16,0 0 8,0 0 32,0 0-24,-3 0 0,3 0-32,-1 1 40,-2-1 24,3 0-56,-3 0 24,3 0 16,0 0-24,0 0 8,-3 0-40,0 0 40,3 1 8,-3-1 8,2 0-40,1 0 32,-3 0-8,0 0-8,3 0-16,-3 0 0,0 2 64,0-2-40,3 0 32,-3 0-56,0 0 40,0 0 16,0 0-32,0 0 8,0 0 24,0 0-8,0 0-56,0 0 0,3 0 32,-3 0 8,0 0 16,0-3-40,0 3 16,0 0-32,0 0 24,0 0-48,0 0 0,0 0 208,0 0-328,0 0 64,0 0-48,0 0-48,0 0 864,0 1-1616,0-1 552,0 2-56,0-1 39,0-1 425,-2 2-456,2-1 120,0 0 144,-1-1 40,1 0 152,0 0-56,-2 2 40,1 1-16,0 0-24,-1-1 0,1 1 8,1-1-2976,0-2 3024</inkml:trace>
  <inkml:trace contextRef="#ctx0" brushRef="#br0" timeOffset="3238">475 743 3048,'0'0'0,"0"-2"120,0 2-112,0 0-24,0 0 16,0 0-16,0 0 64,0-3-48,0 3-48,0 0 48,0 0 24,0 0-40,0 0 8,0 0 40,0 0-8,-1 0-72,1 0 48,0 0 48,0 0-40,0-3-24,0 3 40,0 0-24,0 0-16,-1 0-16,1 1 0,-2-1 88,2 0-56,0 0 16,0 0 8,0 0-32,0 0-24,0 0 32,0 2 8,0-2 32,0 0-56,0 0 16,0 0 32,0 0 0,-1 0 8,-1 0-32,2 0-8,0 0 64,0 0-8,0 0 8,0 0-248,0 0 440,0 0-192,0 0-8,-1 0 40,1 0-96,-2 0 72,2 0-48,0 0 64,0 0-8,0 0-80,-1 0 72,1 0 8,0 0-40,0 0-40,0 0 24,0 0 40,0 0-40,0 0-64,0 0-32,-1 0 208,1 1-128,0-1 0,0 0 16,0 0-24,0 2 56,0-1-120,-2 0 120,2-1-96,0 0 16,0 2 40,0-1-32,0 1-32,0 1 32,0-1 72,0 0-80,0-2 24,0 1-24,0 3 24,0-1-24,0-1-24,0-2 48,0 4 0,0-3 24,0 1-96,0-1 72,0-1 0,0 4 80,0-2-56,0 1 8,0 8 8,0-11-40,0 1 0,0 1-24,0 3 24,0-2 40,0-3-40,0 3-32,0-2 16,0 2 32,0-1-24,0-1-16,0 3 24,0-1 24,0-1-56,0-2 32,0 2-8,0 3 24,3-4 0,-3 2-48,0 1 48,0-2 0,0 0-72,0 3 112,0-3-24,0 0-24,3 2 0,-3 0 24,0-2-16,3 2-32,-3 0 144,0-2-64,0-2-64,0 1 8,3 0 89,-3 4-57,0-4-48,0-1 8,2 4 48,-2-1 8,0-1-56,3 0-24,-3 0 48,0 1-24,0-3-8,0 4 48,0-4-40,0 3 56,3 0-72,-3-1 0,0 1 64,0-3-48,0 2 8,0-1-16,3 3 40,-3-1-8,0 1-72,0 1 64,0-4 40,3 0-72,-3-1 16,0 0 16,0 3 16,0-1-32,2-1-48,-2-1 48,0 3 24,0-2 0,3 1-80,-3-1 88,0-1-32,3 2 24,-3-2-24,0 1 0,0 0 40,0-1-40,0 3-16,3 0-16,-3 0 96,0-2-40,0-1-24,3 2 0,-3-1 8,0 2-8,3-2 0,-3 1-24,0-1 80,0-1-48,2 2-40,-2-2 32,0 0 16,0 2-40,3 0-8,-3 1-56,0-3 88,3 2 48,-3 0-144,0 1 72,3-2 24,-3 0-120,3 1 88,-3 1-48,0-2 96,0-1-16,3 3-32,-3-2 24,2 1 32,-2 1-32,0-3 8,0 0-8,3 2 32,-3 0-32,3-1-8,-3 1 16,3-1 8,-3 1-16,3-2 8,-3 0 0,0 2 24,3 0-48,-3-2 8,2 3 16,-2-3 0,0 1 0,3 0 0,-3 1-16,0-2 56,0 0-40,3 0 0,-3 0 8,0 3 24,3-2-48,-3-1 16,3 1-40,-1 1 48,1-2-40,-3 0 32,3 0 16,-3 1-8,3-1-24,0 0 16,-3 0 0,0 0 24,3 0-16,-3 0-32,2 0 24,-2 0 0,3 2 8,0-2-40,-3 1 48,0 2 16,0-3-32,3 1 0,0 1 0,0-2 8,-1 1 0,-2-1-8,3 0-32,0 2 32,0-1 24,0-1-56,-3 0 32,0 0 8,3 0 24,-1 0-48,1 0-8,-3 0 24,0 0 32,3 0-40,0 0 0,-3 1 32,0-1-24,3 2-8,-1-2 0,1 0 48,-3 0-40,3 0 16,0 0-16,0 0 40,-3 0-40,3 0-16,-1 0 32,1 0 16,0 0-40,-3 0 8,3-3 16,0 3 8,-3 0-16,3-3-16,-3 3 8,0 0 24,2 0-8,1-3-48,0 1 48,-3 2-16,3 0 32,0 0-24,-3 0 16,3 0 16,-3 0-40,2-3 8,-2 0-8,5 0 8,-3 3 8,1-3-24,0 3 24,-3 0 24,4 0-48,-4 0 8,3 0 0,0-3 16,0 3-8,0-2-16,-3 2 8,2 0 24,1 0-16,0 0-16,0 0 16,-3 0-8,0-3 16,3 0-8,-3 3-32,3 0 64,-1 0-24,1-3-24,0 3 48,0 0-16,0 0-16,0 0 24,-1-3-56,-2 3 24,3-3-16,0 3 32,-3 0-24,3 0-16,0 0 40,-3-2-8,2 2-16,1-3 24,-3 3 0,3 0-24,-3-3-16,3 3 40,-3 0-16,3-3 0,-3 0 8,3 3 16,-3 0-16,0 0-8,2-3-8,-2 3 72,3 0-32,0-2 72,-3 2-104,0 0 96,0-3-64,3 3-16,-3-3-24,0 3 8,3 0-24,-3 0 64,3 0 56,-3 0-128,0 0 32,0 0 40,2-3-56,1 0-80,-3 3 80,0 0 16,3 0-16,-3 0 0,0 0 16,0 0 0,3 0 88,0-2-144,-3 2 80,0 0-16,0 0-8,0 0-48,0 0 104,2 0 40,-2 0-152,0 0 56,0 0 8,3 0 32,-3-3-88,3 3 24,-3 0 24,0 0 32,3-3-80,-3 3-8,0 0 64,0 0-8,0 0 24,0 0 32,3-3-40,-3 3 40,0 0-56,3 0 16,-1-3-56,-2 3 96,0-3-32,0 3-24,0 0-24,0-2 32,3 2 16,0-3-48,-3 3 24,3 0 40,-3-3 0,3 0-72,-3 3 32,0 0 16,0-3 24,3 0-80,-3 1 56,2 2 24,-2-3-32,0 3-56,3-3 104,-3 0-40,3 3-72,-3 0 96,3 0-16,-3 0-24,0-3-16,0 1 16,3-1 56,-3 0-48,0 3-8,3 0-8,-1-3 48,1 0-80,-3 3 40,0 0-16,0 0 72,3-3-96,-3 3 32,0 0 8,3 0 48,-3-2-48,3-1-16,-3 3 40,0 0-24,2-3 32,-2 3-80,0 0 56,3-3 48,-3 3-56,0-3-8,3 0 8,-3 3 16,0 0-8,0 0-8,3-2-16,-3 2 48,3-3 32,-3 3-88,0 0 24,0-3 24,0 3 8,0-3-40,3 0-8,-3 3 16,0 0 16,2-3 16,-2 3-80,0-2 80,0 2-32,3-3 40,-3 0-56,3 0 24,0 3 24,-3 0-32,0 0-8,0 0-40,3-3 88,-3 3-40,0-2-8,0-1-8,0 3 40,3 0 16,-3-3-40,0 3 0,0 0-16,0 0 80,2-3-64,-2 3 0,0 0-16,0-3 48,3 3-24,-3-4-40,0 1 48,0 3-16,3 0 40,-3-3-56,0 3-8,0 0 72,0 0-48,3-2-8,-3-1-16,0 3 48,0 0-24,0 0-8,3 0-24,-3 0 16,0 0 64,0 0-48,0 0-24,0-3 16,3 3 16,-3 0-24,0 0 16,0-3-16,0 3 32,0 0 40,2-3-80,-2 3 24,0 0 16,0-3-32,0 1 0,0 2 16,0 0 40,0 0-24,3 0-56,-3 0 40,0 0 24,0 0-40,0-3 0,0 3 56,0 0-40,0 0-24,0 0-16,0 0 56,0-3-32,0 3 16,0 0-72,3 0 48,-3 0 40,0-3-64,3 3 0,-3 0 8,0 0-64,0 0-72,0 0 176,0-3-80,3 3-72,-3-3-56,2 3-56,1 0-48,0-2-113,0 2-7,1 0 176,0-3 0,1 3 144,-1 0 56,0 0 0,-4 0 56,11-3-72,-8 3 24,2-3 72,6 3-72,-11 0 48,3-3-24,1 0-3120,-4 3 3144</inkml:trace>
  <inkml:trace contextRef="#ctx0" brushRef="#br0" timeOffset="4771">1083 779 3168,'0'0'0,"0"-3"-40,0 3 64,0 0-24,0 0-24,0 0-8,0 0 48,0 0 8,0 0-8,0 0-40,0 0 32,0 0 32,0 0-64,0 0 40,0 0-8,0 0-56,0 0 72,0 0-40,0 0 48,0 0-48,0 0 40,0 0-48,0 0 56,0 0-48,0 0-8,0 0 56,0 0-56,0 0 80,0-3-56,0 3 16,0 0-8,0 0 0,0 0 32,0 0-24,0 0-16,0 0-24,0-3 40,0 3 8,0 0-16,0 0-8,0 0 16,0 0 8,0 0-32,0 0-16,0 0 16,0 0 48,0 0-56,0-2 0,0 2 40,0 0-24,0 0 72,0 0-144,0 0 176,0 0-136,0 0-40,0 0 152,0 1-32,0-1-48,0 0 16,0 0 48,0 0-56,0 0-96,0 1 184,0-1-80,0 0-48,3 2 56,-3-2-24,0 1 64,0-1-56,0 0 32,0 0 8,0 0-48,0 0 24,0 0 8,0 2 24,0-2 16,0 0-56,0 0 8,0 1 24,0-1-40,0 0-8,0 0 32,0 1 16,0-1-8,0 2-40,0-2 0,0 0 32,0 0 8,0 0-24,3 0 32,-3 0-48,0 1 40,0 1-8,0 0-48,0 0 72,0-1-32,0-1-32,0 2 48,0 1-16,0-3-24,0 1 0,2 0 24,-2 2 32,0-1-56,0-2 0,0 2 8,0 1 48,0 0-40,0-2 8,0-1-24,0 3 16,0 2 41,3-4-41,-3 3-24,0-4 8,0 2 80,0-1-96,0 0 32,0 4 40,0-5-56,3 4 0,-3-1-16,0 1 24,0-1 40,0-3-48,0 4 8,0-3 16,3 4 24,-3-2-24,0-3-24,0 1 16,0 3 32,3-1 24,-3-3-72,0 3-8,0 0 56,0-1 8,2 0-56,-2-1 16,0-1-16,0 5 48,3-4-16,-3 0-56,0 1 88,0-2-64,0 1 48,0 1-32,0-1 32,0 3-24,0-1-8,3-2-40,-3 2 72,0-1-8,0-2-40,0 1 8,0 2 32,3 1 16,-3-4-64,0 4 8,0-1 80,0 2-72,3-3 56,-3 3-24,0-5-16,0 1 16,0 2 0,0-2-56,0 2 8,0-2 80,0-1-72,3 2 0,-3-1 8,2 2 8,-2 0-16,0-3 0,0 1-8,0 4 8,0-4 64,0-1-64,3 1-16,-3 1 16,0 1 80,0-2-80,0 0-24,3 1 80,-3-1-16,0 1-40,0-1 32,3 1-80,-3-1 24,0-1 16,0 0 8,0 1 16,3 1 56,-3 1-160,0-2 88,0-1 0,0 1 96,3 1-168,-3-2 152,0 1-56,0-1-24,0 0-48,2 2 40,-2-1-32,0 0 40,0-1 0,0 2-88,0-1 112,3 1-16,-3-2 48,0 0-56,0 0 24,0 1-16,0-1-16,3 0-104,-3 0 112,0 0 24,0 2-32,0-2-56,0 0 56,3 1-16,-3-1 8,0 3 16,3-3 16,-3 0-16,0 0-16,0 1-8,0-1 56,3 2-48,-3-2 16,0 0-24,0 1 40,0 0 0,2 4 0,-2-5-16,0 1-8,3 1 40,-3-1-48,0 0 0,0-1 16,3 2 48,-3-1-72,0 1 24,3-1 16,-3-1-16,0 1 0,0-1-24,0 2 72,0-2-48,3 1-16,-3 1 0,0-1 32,2 0-16,-2-1 0,0 0 8,3 2 32,-3-2-64,0 0 24,0 0-24,0 3 32,3-3-8,-3 1-16,0-1 16,3 0 16,-3 0-24,0 0-32,0 0 32,3 2 40,-3-1-32,0-1-16,0 1 24,0-1-8,3 0-16,-3 0 8,2 0 32,-2 2 16,0-2-40,0 0-16,3 1 0,-3-1 32,3 0-48,-3 0 16,3 0 40,-3 2-16,3-2-24,-3 0 16,0 2 8,0 0 0,0-2-40,3 1 24,-3-1 32,2 0-32,-2 0-8,3 2 40,-3-1-16,3 0-24,-3 1 16,0-2 32,0 0-32,3 1-24,-3-1 16,3 0 56,-3 2-64,0-2 16,0 1-16,3 1 40,-3-2-16,2 0-32,-2 0 24,3 0 8,-3 0-40,3 0 24,-3 0 8,0 1 32,0-1-16,3 0-24,-3 0 16,0 0-8,0 0-32,3 0 24,-3 1 40,0-1-32,0 0-8,2 0 32,-2 0-32,0 0 8,0 0-24,0 0 32,3 0 16,-3 0-40,3 0 16,-3 0 16,0 0-40,3 0 8,-3 0 16,0-2 24,0 2-32,0 0-8,3 0 40,-3 0-24,0 0 8,3 0-8,-3 0 8,0 0-8,2 0 0,-2 0-8,3 0 48,-3 0-16,0 0-24,3 0-32,-3 0 40,0 0-56,3 0 40,-3 0 8,0 0 8,0 0 16,3 0 8,-3 0-64,0 0 32,0 0 8,3 0 8,-3 0-8,2 0 0,-2 0-8,3 0 16,-3 0-32,0 0-24,3 0 56,-3 0-16,3 0-8,-3 0 40,3 0 0,-3 0-32,3 0 24,-3 0-48,0 0 24,2 0-16,-2 0 24,0 0-24,3 0 8,-3 0 32,3-3-32,-3 3-8,0 0 16,3 0 32,-3-3-56,0 3 64,0 0-40,3 0-8,-3-3-8,2 3 40,-2 0-24,3 0-8,0 0 48,-3 0-40,0 0-16,3 0 32,-3 0-8,0 0-24,0 0 16,3 0 0,-3 0 16,3 0-40,-3 0-8,0 0 32,2-3 32,-2 3-56,3 0 24,-3 0 32,0 0-32,3 0 0,-3 0-8,3 0 0,-3 0 32,0 0-24,0 0-8,3 0 0,-3 0 16,3 0 8,-3 0-56,2 0 56,1-3 8,-3 3-40,0 0 16,0-2 56,3 2-56,-3 0-8,3 0-40,-3 0 48,0 0-16,3-3 16,-3 0-24,2 3 56,-2 0-32,0 0 24,0-3-24,0 3-16,3 0 64,-3 0-48,3-3-16,-3 3 24,0-3-8,0 3 0,0-2-40,3 2 48,-3 0 56,3-3-136,-3 3 72,0 0-8,3-3 16,-3 3-24,2-3 0,-2 3 16,0 0 32,0 0-16,3-3-40,-3 3 40,0 0-16,0 0 8,3 0-8,-3-2-24,0 2 72,0 0-48,3 0 32,0-3-40,-3 3 32,0 0 0,0 0-24,3 0 0,-3 0 24,0-3 40,2 3-80,-2-3 24,3 3-40,-3 0 40,3 0 16,-3 0-16,3-3 0,-3 3-8,0 0 40,0 0-24,0-3-56,0 3 88,0 0-48,3 0 8,-3-2-8,0-1 8,3 3 0,-3 0-8,0 0-16,2-3-8,-2 3 80,0-3-56,3 3 0,-3 0 96,0-3-80,3 3 72,-3-3 0,0 3-144,0-2 152,0 2-168,0 0 72,3-3 32,-3 3 72,0-3-152,0 3 48,3-3 56,-3 3-24,0-3-32,0 3-8,2 0 80,-2 0-72,0-3 16,0 3-24,0-2 80,3 2-72,-3 0 0,0-3 24,0 3 8,3-3 32,-3 0-96,0 3 32,0 0-16,0 0-8,0-3 40,0 1 8,0 2-24,3 0 16,-3 0 128,0 0-160,0 0 16,0 0 40,0 0 56,0-5-64,0 1-32,3 4 80,-3 0-80,0-3 48,0 3 48,0 0-8,0 0-88,0-3 32,0 3 96,0 0-8,0-2-80,0 2-40,0-5 40,3 5-16,-3-4 48,0 4-24,0 0-48,0-3 96,0-1 64,0 0-112,0 1 24,0 3 32,0-4-24,0 1 0,0 0 72,0 3-152,0-4 144,0 0-120,0 1 97,0 3 23,0 0-144,0-4 64,0 1-24,0 0 144,0 0-168,0 3-16,0-3 16,0 0 128,0-1-128,0-7 16,0 11-32,-2 0 56,2 0 24,0-4-96,0 1 16,0 3 0,0-4 72,0-1-40,-1 1-24,1 1 24,0 0 0,0 1-96,0 2 48,0-5 88,0 5-72,-2-2-24,1-3-16,0 2 72,1-1-48,0 4 16,0-4-40,0 4 88,0-4 8,0 1-72,0 3 16,-2-4 8,2 1 56,-1-1-104,1-1-48,0 5 88,-2 0-96,2-4-96,0 1-120,0 3-8,0 0 320,-1-2-385,-1-3-231,1 1-136,0 4-16,1 0 768,-2-3-848,1 3 48,-1 0 87,1 0 97,1 0 616,-3-3-480,0 3 176,1 0 232,-3-2 0,5 2 72,-4 0-2960,4 0 2960</inkml:trace>
  <inkml:trace contextRef="#ctx0" brushRef="#br0" timeOffset="5627">645 876 3000,'0'0'0,"0"0"256,-2-3-280,1 1-16,1 2 56,0 0-8,0 0 8,0 0-32,0 1 56,0-1-40,0 0-8,0 0-16,0 0 80,0 0-64,0 0-8,0 0 48,0 0-24,0 0 0,0 0-32,0 0 0,0 1 8,0 1 56,3-2-56,-3 0 8,0 0 8,0 1 8,0-1-32,0 2 32,0-2-8,3 0 32,-3 0-64,0 1 32,0-1 32,0 0-32,3 0 8,-3 2 0,0-2 0,0 0-8,2 1-24,-2 0 32,0-1 32,3 0-40,-3 0 0,0 0-8,3 0 32,0 0-64,-3 0 40,0 0 16,0 0-8,3 0-24,-3 0 16,3 0 24,-1 0-8,-2 0-40,0 0 64,0 0-40,3 0 0,-3 0-16,0 0 40,3 0 0,-3 0-24,0-2 0,3 2 0,-3 0 32,0 0-40,0 0 8,0 0-24,3 0 64,-3 0-48,0-3 0,0 3 8,0 0 16,2 0-8,-2-3-8,0 3-16,0 0 16,0 0 32,0 0-64,0 0 16,0 0 64,0 0-80,3-3 88,-3 0 0,0 3-8,0 0 24,0 0-72,0 0 40,0 0 0,0-3 80,0 1-40,0 2-80,0-3 88,0 3 40,0 0 0,0 0-24,0 0 48,0 0 73,0 0-49,0-3 24,0 3-200,0 0 224,0-3-8,0 3-32,0 0 56,0 0-240,0 0 240,0 0-32,-1 0 0,1 0 56,0 0-264,0-3 232,-2 3-40,2 0 104,-1 0-72,1 0-224,0 0 192,0 0 64,-1 0-8,1-3-48,0 3-200,0 0 200,-2 0 72,1 0-119,-1 0-25,2 0-128,0 0 184,0 0-104,-1 0 0,1 0 24,0 0-104,-1 2 80,-1-2-88,1 0 16,1 1 80,0-1-88,0 2-16,-2-2-16,2 1 88,0-1-80,0 0 24,0 0-24,0 2 56,-1-1 8,1 0-88,0-1 48,0 2-8,-1-1 80,1-1-120,0 0-8,0 0 56,-2 0-32,2 0-48,-1 0-8,-1 3 104,2-3-16,0 1 32,0 1-80,0-2 8,0 0 40,0 0-8,0 0-72,0 0-8,0 1 24,0-1-24,0 0 88,0 2-152,0-1-17,0 0 81,0-1-120,0 0 208,0 0-224,0 0 8,0 0-120,0 2-128,0-2 464,0 3-496,0-2-96,0 1-120,0-1 16,0-1 696,0 4-689,3-2 153,0 2 160,0 0 240,-3-4 136,4 1-48,0 1-16,0-1-3112,-4-1 3176</inkml:trace>
  <inkml:trace contextRef="#ctx0" brushRef="#br0" timeOffset="6438">1313 895 3096,'0'0'0,"-1"-3"0,-1 3 24,1-3-24,0 3-24,-2 0 72,0 0-56,1 0-16,2 0 24,-2-3 40,0 3-48,-1-3-8,2 3 24,1 0-8,-1 0 16,-1 0-24,1 0-8,-1 0 72,2 0-56,0 0 8,-1 0-8,0 0 24,1 0-16,0 0-8,-2 0-16,1 0 40,1 0 48,0 0-40,0 0-32,-2 0 56,2 0 40,0 0-8,0 0-32,0 0-56,0 0 80,-1 0 8,1 0-72,-2 0 32,2 0-48,0 0 88,0 0-64,0 0-8,0 2 16,0-2-32,0 0-16,0 1-16,0 1 48,0-2 8,0 0-24,0 0-8,0 1 8,0 0-8,0 1-32,0-2 40,0 1-48,0 1 48,0-2-48,0 0 48,0 1 8,0 0-16,0 1-32,0-1 16,0-1 24,3 3-8,-3-1-24,0-2-32,3 0 56,-3 0 8,0 1-32,0-1 0,3 1 8,-3 1 32,0-2-8,0 1-32,0 1 72,3-2-48,-3 0 8,0 0-16,0 0 24,0 1 8,0-1-40,0 0 24,0 1-16,0-1 56,0 0-56,0 0 8,0 0 8,0 0 40,3 0-32,-3 0 0,0 2 16,0-2-24,0 0 56,0 0 0,0 0-32,0 0 104,0 0-392,0 0 600,0 0-264,0 1 72,0-1-24,0 0-120,0 0 112,0 0 24,0 0 81,0 0-49,0 0-801,0-3 1490,0 1-625,0-1 16,0 3 0,0 0-248,0 0 288,0 0 0,0 0-120,0 0 48,0 0-1176,0 0 2112,0-3-976,0 3-32,0 0 32,0 0-176,0-3 136,0 3-96,0 0 96,0 0-40,0 0-96,0-3 40,0 3 48,0 0 8,0 0-96,-2 0 8,2 0 72,0 0-112,0 0-24,0 0 56,0 0 8,0 0-96,0 0-32,0 0-8,-1 0-56,1 0-80,0 0-104,0 2-8,0-2 376,0 0-520,0 0-120,-2 1-48,2 1 23,0-2 665,-1 1-544,1 0 200,0 1 264,0-1 24,0-1 56,0 0-3144,0 0 3144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30.908"/>
    </inkml:context>
    <inkml:brush xml:id="br0">
      <inkml:brushProperty name="width" value="0.05" units="cm"/>
      <inkml:brushProperty name="height" value="0.05" units="cm"/>
    </inkml:brush>
  </inkml:definitions>
  <inkml:trace contextRef="#ctx0" brushRef="#br0">577 226 2928,'0'0'0,"0"0"360,0 0-360,0 0-32,0 0 16,0 0-16,3 0 80,-3 0-48,0 0-24,0 0 48,0 0-24,0 0-16,0 0 32,0 0 32,0 0-80,0 0 16,0 0 64,0 0-56,0-2 0,0 2 8,0 0 8,0 0 8,0 0-40,0 0 48,0 0-48,0 0 104,0 0-56,0-3 24,0 3 40,0 0-88,0 0 96,0 0-32,0 0 72,0-3 16,0 3-56,0 0 40,0 0 40,0-3-48,0 3-128,0-3 136,0 3 17,-1 0-9,1 0-64,0 0-80,-2 0 144,2 0 24,0-4-40,0 4-128,0 0 160,0 0 0,-1-3-16,1 3-48,-2 0 96,2 0-192,0-3 152,-1 3-48,1 0 64,0 0-40,0 0-128,-1-2 136,-1 2-24,1 0 80,-1-3-64,2 3-128,0 0 112,-1 0 48,0-3-48,1 0-24,0 3-88,-2 0 128,1 0 40,-1 0-88,-1 0 24,3 0-104,-1-3 152,0 0-40,-1 1-56,1 2 104,1 0-160,-2-3 96,1 3-40,0 0 48,-1-3 24,2 3-128,-1-3 48,-2-1-48,0 1 120,2-1-120,1 4 0,-2-3 41,1 3 55,-1-3-24,0 3-96,2 0 24,-2-3 48,1-1 72,-2 0-88,2 0 56,-1 1 16,-1 0-40,2 0-80,0 3 168,1 0-152,-2-4 96,-1 0-64,0 1 96,3 3-128,-2 0 104,0-4-48,-1 1-24,2 0 120,1 3-152,-1-3 24,-2 0 16,1 1 56,-1 2-32,3 0-64,-2-5 88,-1 5-32,0 0 112,0-4-128,3 4-40,-1-3-32,-2 0 120,0 1-56,2-3-80,1 5 48,-3 0 152,1 0-64,0-2-96,-3 2 40,5 0-32,-1-3 72,-3-2-104,2 1 8,1 4 128,1 0-104,-3-3 8,0 1 24,0 2 40,2 0 48,1 0-120,-3-5 24,0 3 0,1 2 96,-1-5-120,3 5 0,-3-3 16,2 3 72,-2 0-24,0-2-48,1 2 8,-2-3 104,1 0-72,1 0 24,2 3-80,-3 0 152,-2-3-96,3 0-96,-1 3 112,3 0-72,-4-2 16,1-1-8,0 3 32,-1 0 56,4 0-96,-3-3 24,0 0-24,-1 3 144,2-3-120,2 3-24,-4-2-16,0 2 104,1-3-32,0 0-56,3 3 0,-3 0 72,1 0-16,-3 0-72,1 0-40,4 0 56,-4-3 16,1 0-16,-1 0-32,0 3 112,4 0-80,-5 0 72,1 0-64,1 0 16,-1 0 128,4 0-152,-3 0 80,-1 0-80,1 0 88,0 0-112,1 0-72,-1 0 160,-2 0 16,3 0-128,2 0 48,-5 0 48,1 0 40,0 0-80,0 0 0,4 0-8,-3 2 72,0-2-88,-1 0-40,1 1 64,3-1-8,-3 0 0,-1 0 0,1 0-16,-1 0 113,4 0-97,-3 0 48,-1 0-64,0 3 112,-1-3-32,5 0-64,-4 0-80,0 1 96,-2 1 40,2-2-104,4 0 48,-4 0 16,-2 1 80,2-1-88,-2 0-48,6 0 40,-5 0 56,-1 0-64,0 0-56,2 2 72,-2 1 88,1-2-120,-1-1 8,0 1 96,6-1-80,-11 2-40,7-2 24,0 3 72,-2 1 24,6-4-80,-6 1-8,2 2 40,0-2 64,-2-1-112,6 0 16,-4 2-24,0 1 48,-1-2-8,0-1-64,1 2 96,-1 0 32,1-2-120,1 3 8,3-3 32,-4 2 104,0-1-112,1 0-56,0 4 152,3-5-88,-3 3-48,0-2-24,1 3 120,-1-1-24,3-3-24,-3 3-32,2-2 48,-1 3 24,1-2-40,1-2 0,-2 1-48,0 4 40,0-4-8,-1 2-72,3-3 88,-3 3-8,2 1-16,0-3-24,-1 1-64,2-2 112,-1 4 24,-1-1-104,1-2-8,0 3 80,-1-1-48,1 0 8,-1 1-9,1 8 106,-1-11-114,1 2-47,0 1 72,-1 0-24,2-4 64,0 2-152,-1 2 104,1-3-64,0 1-48,0-2 160,0 3-88,0 1 0,0 1-48,0 0-136,0-5 272,0 4-232,0-1-64,0-2-80,3 3 16,-3-4 360,0 5-376,2-3-104,1 3-96,2-1 40,-5-4 536,4 4-737,9-1-47,-9 1 32,8 0-104,-12-4 856,12 3-904,0 0 112,3 0 271,0-3 129,-15 0 392,17 0-152,0 0-3464,-17 0 3616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33.473"/>
    </inkml:context>
    <inkml:brush xml:id="br0">
      <inkml:brushProperty name="width" value="0.05" units="cm"/>
      <inkml:brushProperty name="height" value="0.05" units="cm"/>
    </inkml:brush>
  </inkml:definitions>
  <inkml:trace contextRef="#ctx0" brushRef="#br0">340 62 3160,'0'0'0,"0"0"24,-2 0 0,1 0-32,1 0 8,0 0 16,0-3-16,0 3 8,0-3-16,0 3 8,0 0 16,-2 0 0,2-3-40,-1 3 32,1 0-8,0-3 16,0 3-8,-1 0 0,1 0 24,0 0-32,0 0 8,-2-3-24,2 3 40,0 0-16,0 0 8,-1 0 16,-1-2 24,1 2-8,1 0-48,-1-3 56,-1 3 48,2 0-8,-1 0 0,1 0-96,-2-3 120,1 0-16,0 3-8,-1-3 0,2 3-96,-1 0 152,1 0-40,-2 0-16,1 0 57,1 0-153,-2-3 120,1 1 0,0 2 40,-2-3 0,3 3-160,-2-4 112,1 4 24,0-3 8,-1 3 0,2 0-144,-1 0 104,-2 0 32,0 0-24,2-3-64,1 3-48,-3-3 120,1 3 0,1 0-32,-2 0 24,3 0-112,-1-3 128,-1 3-48,1-3-16,-2 3 32,2 0 0,-4 0-24,4 0 24,-2 0-16,0 0-24,1 0 0,0 0 32,-1-2-24,3 2-64,-2 0 40,-1 0 40,-2 0-8,3 0-32,2 0-40,-3 0 48,0 0 48,0 0-40,0 0 0,3 0-56,-2 0 120,-1 0-88,0 0 8,1 0 16,2 0-56,-2-3 64,-1 3 0,0 0 8,-1 0 32,-1 0-88,3 0 16,-3 0 32,1 0-8,4 0-56,-4 0 32,0 0 16,-1 0-56,3 0 16,2 0-8,-5 0 40,1 0 8,0 0 24,0 0-80,4 0 8,-5 0 56,1 0-24,0 0-64,0 0 72,4 0-40,-4 0 40,-1 0-48,1 0 64,0 0 8,0 0-55,-1 0 7,1 0 16,0 1-40,4-1 8,-4 0-32,1 0 72,-1 2-32,1-1 0,3-1-8,-5 1 40,1 1-24,1-2 24,-1 0-56,0 1 40,1 1-16,-1-1-8,2 2 8,0-3 32,-1 1-56,0 1-32,0-1 104,2 3-72,-2-2-8,0-1 72,0 1-40,3-2-8,-3 1-16,2 0 48,0 1-16,-1-2-48,2 0 32,-1 1-16,-2 2 16,2-3 0,-1 2-40,2-2 40,-1 0 16,-1 0-16,1 0-24,-1 0 56,2 0-32,-1 1 16,0-1-32,1 1-16,-2 1 40,2-2-8,0 0-16,-1 0-8,-1 0 40,1 0 16,1 0-32,0 0-16,-1 0 32,1 1 40,-2-1-96,2 0 40,0 0-16,0 0 32,0 0-32,0 0 32,-1 0-32,-1 0 24,2 0-56,0 0 16,0 0 32,0 0 8,0 0-24,0 2-24,-1-2 104,1 0-64,0 1-8,0-1 0,0 1 16,0-1-24,0 0-8,0 0 56,0 2-48,0-2 16,-1 1 8,1 1 0,-2-1 0,2-1-56,0 0 48,0 0-32,0 0 40,0 0-48,0 1 15,0-1 25,0 2 8,0-1-32,0 2-24,-1-1 48,1-2 0,0 1-16,0 0-8,0 1 0,0 1 56,0-3-32,0 1-24,-2 2-8,2 0 64,-1-2-40,1-1 8,0 3 0,0-2 16,0 2-16,0 0-32,0-3 32,-2 3-32,2 1 32,0-1-24,0 0 0,0-3 24,0 3 24,-1-2-40,1 2-48,-1 1 48,1-4 16,0 4 16,0 0-32,0 1 16,0-2 8,0-3-8,0 2-40,0 1 16,0 1 64,0 1-16,0-5-24,0 2-16,0 3-8,0-2 32,0-1-32,0-2 24,0 5-24,0-1 56,0 0-64,0-1 0,0-3 32,0 4 8,0 0 0,0-1-24,0 1 8,0-1 8,0 2-8,0-3-32,0 3 40,0-1-24,0 0-8,2 2 64,-2-3-16,0-3-16,3 4-16,-3-1-8,0 1 24,3-1 0,-3-3 0,0 1 0,3 3-8,-3-2 8,0 2-40,0-1 16,0 0 24,3-2-32,-3 0 8,0-1 24,3 5 32,-3-4-32,0 3-32,2-2 64,-2-2-32,0 0-16,0 1-24,3-1 48,-3 2-8,0-2 0,3 1-32,-3 0 40,0 1-24,0-2 0,0 0 16,0 1-16,3-1 0,-3 2 16,0-2-40,0 0 40,3 1-16,-3-1 32,3 0-56,-3 1-8,0-1 48,0 0-8,2 2-32,-2-2-24,0 0 80,0 0-16,3 1-48,-3-1 32,0 2 32,3-2 0,-3 0-16,0 0 32,0 0-104,3 0 56,-3 0-16,0 0 32,0 0-64,3 1 88,-3 1 24,3-1-80,-3-1 32,0 1-16,0-1 24,2 0-56,-2 0 32,0 0 16,0 2 16,3-2-24,-3 1-16,3 1-8,-3-2 32,0 0 8,0 0-16,3 0-16,-3 0 96,0 0-72,0 0-32,3 1 8,-3-1 32,0 0-24,2 0 16,-2 0-8,3 0 40,-3 0-48,0 0 16,3 0-16,-3 1 48,3-1-32,-3 0-48,0 0 48,0 0 8,3 0 16,-3 0-64,3 0 72,-3 0-32,0 0 24,2 0-56,-2 0 24,0 0 16,0 0-8,0 0-24,3 0 16,0 0 16,-3 0 8,0 0-16,3 0 0,-3 0 40,3 0-40,-3 0 0,0 0 8,3-2 8,-3 2-24,0 0 8,2 0-64,-2 0 88,3 0-48,-3 0 32,0 0-8,0 0 16,3 0-16,-3 0-32,3 0 64,-3 0-32,0 0 8,0 0-48,3 0 56,-1 0 0,-2 0-16,0 0-8,0 0-16,0 0 56,3 1-64,-3 0 56,0-1-16,3 0-56,-3 0 48,0 0 24,3 0 16,0 0-48,-3 0 8,3 0-16,-3 0-24,0 0 40,0 0 32,2 0-8,-2 0-40,0 0 32,3 0 24,-3 0-40,0 0-16,3 0-8,-3 0 48,0-2-40,3 2 8,-3 0 16,0 0-8,3 0-32,0 0 72,-3-3-40,0 3 0,2 0-16,-2 0 24,0 0 0,3-3-64,-3 3 80,0 0-16,3 0-32,-3 0 32,0 0-8,0 0 24,0 0-16,3-3-48,-3 3 80,0 0-40,3 0-16,-3 0-8,0 0 48,3 0-8,-3 0-16,0 0-8,0 0 0,2-3 40,-2 3-40,0 0 8,0 0-16,3 0 48,0 0-56,-3 0 32,3 0-16,-3 0-16,0 0 16,0 0 8,3 0 24,-1 0-16,-2 0-24,3 0 24,-3 0-8,0-3 16,0 3-40,3 0 80,-3 0-56,3 0-40,-3-2 40,3 2 48,-3 0-56,0 0 8,0 0-16,0-3 16,3 3-8,-3 0-16,2 0 16,1 0 24,-3-3-32,3 3 0,-3 0 16,0-3 32,3 3-40,-3 0-32,0-3 56,0 3-16,3 0 16,-3 0-24,0 0 0,3-3 24,-3 3-24,0-2 16,2 2 24,-2 0-16,0 0-16,0-3-24,3 3 16,-3 0 40,0 0-40,0 0 8,3 0-24,-3-3 40,3 3-32,-3 0 0,0 0 16,3 0 32,-3-3-24,0 3-16,0 0 24,0 0-16,0-3 32,3 3-32,-3 0-16,2 0 16,-2 0 0,3 0-24,-3 0 48,0-2 24,3 2-64,-3-3 32,0 0 16,3 3-64,-3 0 32,0-3-24,0 3 56,3 0-24,-3 0-32,0 0 24,0 0-16,2-3 0,-2 3-8,3-3 8,0 3 88,-3 0-64,3 0-8,-3 0 32,0-2-40,3-1-8,-3 0 16,0 3 16,0 0-16,3-3-32,-3 3 16,0-3 24,2 3-16,-2 0 8,0-3-16,3 1 56,-3 2-16,0-3-40,0 3 16,3 0 0,-3-3-16,3 0 8,-3 3-24,0 0 32,3-3 16,-3 3-8,0-2-40,3-1 56,-3 3-24,0 0 24,0 0-32,2 0 8,-2-3 48,0 3-48,3 0-32,-3-3 24,0 3 24,0 0-16,0 0-40,0 0 80,3-3-24,-3 3-32,0 0 16,3 0 16,-3-3-16,3 3-48,-3 0 48,0 0 48,3-2-48,-3 2-40,2-3 64,-2 3-24,0-3 0,0 3 24,0 0 40,0 0-64,0 0-16,3 0 0,-3 0 8,0-3-8,0 3 16,3 0 0,-3-3 0,0 3 24,3 0-24,-3 0 0,0-3-32,0 3 40,0-2 0,3 2-40,-3 0 32,0-3 40,2 0-32,-2 0-16,0 3-16,0 0 24,0 0 16,3-3-24,-3 3-32,0-3 80,0 3-40,3-2-24,-3 2 64,0 0 0,0 0-40,3-3-24,-3 3 32,0-3 0,3 3-40,-3 0 32,0 0-24,0-3 40,3 3-8,-3 0-56,0 0 48,0 0-16,0 0 0,0 0 32,0 0 0,2 0-40,-2 0 0,0-3-48,0 3 48,0 0 24,0 0-88,0 0-64,0 2-88,3-2-96,-3 0 336,0 0-472,0 0-160,3 0-64,-3 1-80,0-1 776,0 2-625,0-1 225,3 0 200,-3 2 112,0-3 88,3 2-64,-3 2 0,3 0-3176,-3-4 3240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03.568"/>
    </inkml:context>
    <inkml:brush xml:id="br0">
      <inkml:brushProperty name="width" value="0.15" units="cm"/>
      <inkml:brushProperty name="height" value="0.15" units="cm"/>
      <inkml:brushProperty name="color" value="#EA15C9"/>
    </inkml:brush>
  </inkml:definitions>
  <inkml:trace contextRef="#ctx0" brushRef="#br0">413 3 3720,'0'0'0,"0"0"-32,0 0 48,0 0 0,0 0 24,0 0 24,0 0-64,-1 0 144,1 0 32,-2 0-24,2 0 40,0 0-192,0 0 193,0 0-41,0 0-16,0 0 32,0 0-817,0 0 1386,0 0-673,0 0 16,0 0-40,0 0-961,0 0 1866,0 0-905,0-3 48,0 3-56,0 0-32,0 0 56,0 0 48,0 0-48,0 0 0,0 0-328,0 1 648,0-1-296,0 0 0,0 0 56,0 0-136,0 0 152,0 0-56,0 2-8,0-1 16,0-1-64,0 2 0,0-2 16,0 1-24,0 1-40,0-1 32,0 0 48,0 4-64,0-5-8,0 1 32,0 2 16,0 0-56,0 1-16,0-4 24,0 11 8,0-9 8,0 3-32,0 1 48,0-6-32,0 6 48,0-1-40,-1 1 16,-1 9-8,2-15-16,0 5-56,-1 7-8,0-7 24,-1 0 64,2-5-24,0 6 32,-1 7 24,1-8 32,-2 8-64,2 0 8,0-9 40,-1 7-32,1-5 8,-1 5-8,-1-5 104,1 9-24,-1-3-120,2-12 0,-1 5 120,1 9-104,-2-9-128,2 9 200,0-14-88,0 4 16,0 10-32,0-3 32,0 1 104,0-12-120,0 11 0,0-5-64,0 8 192,0-1-160,0-13 32,-1 5-40,1 12 48,-1-11 0,1 9-96,0-15 88,0 12 0,0-7 80,0 9-104,0-8-24,0-6 48,0 17 32,0-6 0,0 1-112,0-1 120,0-11-40,0 6 40,0 8-96,0-3 48,0 0 128,0-11-120,0 6 32,0 11-96,0-11 160,0 9-88,0-9-80,0 8 96,0-8 48,0 6-136,0-12 64,0 12 0,0-8 64,0 9-88,0-8-56,0-5 80,2 13 40,-2-9-16,0 9-160,0-9 176,0 9 0,0-9-56,3 7 0,-3-6 96,0-5-80,0 11 0,0-8-104,0 8 216,3-7-96,-3-4-16,0 12-24,0-8 32,0 1 72,0 1-136,0-6 56,0 11-80,0-6 152,0 6-96,0-7-32,0-4 56,3 6 32,-3 5-16,0-7-144,0 2 136,0-6-8,0 13 88,0-10-96,0 2 0,0 7 80,0-12-72,0 2 8,3 4-64,-3 5 144,0-6-16,0-5-72,0 5-16,0 8 24,3-9 88,-3 2-136,0-6 40,0 13-72,0-9 168,0 7-80,0-8-96,0 8 136,2-7 16,-2 2-144,0 10 96,0-16-24,0 4 96,3 0-152,-3 7 8,0-6 136,0-5-88,0 4 40,0 2-80,0 6 104,0-9 16,0-3-80,0 4-72,0 8 72,0-8 128,3 0-136,-3-4 8,0 11-32,0-6 144,3-1-120,-3 2-88,0-6 96,0 11 104,0-8-120,0 1-72,0 9 152,0-13-64,0 4 40,0 0 0,0 7 32,0-6 48,0-5-120,0 4 0,0 7 8,0-7 40,0 8-72,0-12 24,0 4-8,0 7 32,0-7 32,0 1-80,0-5 24,0 4 8,0 9 24,0-12-64,3 3 24,-3 2 64,0 0-24,0-2-88,0 2 152,0-6-96,0 11 88,0-11-64,0 4 56,0 2 0,0-6-80,3 4-16,-3 0 0,0 2 89,0-1-73,0-5 0,0 5 16,0 0 40,0 7 16,0-11-104,0-1 32,0 4-16,0 1 40,0-1-64,0 0 32,0-4 8,2 4 40,-2 2-64,0 0-8,0-1 24,0-5 8,0 6 88,0-2-48,0-1 0,0 8 72,0-11-112,0 2-8,0 2 24,0 7 72,0-9-56,0-2-32,0 1 8,0 3 40,0 1-16,0-3-64,0-2 32,0 5 16,0 0 40,0-1-48,-1-1-40,1 2 80,0-1-40,-1-3-16,1 3 72,0-4-64,0 12 32,0-11-32,0 2 0,0 1 64,0 0-56,0-1-8,0 3 56,0 5-32,0-11-24,0 2-16,0 2 80,0 2-8,0-4-88,0-2 32,0 2 24,-2 3-16,2 0-32,0 0-16,0-5 40,0 12 0,-1-11 24,1 0-24,0 2 40,0-3-40,-2 4 48,2-1-64,0 2 8,0 0 104,0-5-96,0 4 16,-1-1-16,1 1 40,0 1 24,0-5-64,-2 4 48,2 0 8,-1 2 88,1-2-176,0-4 32,0 4-8,0 1 120,-1-1-56,1-3 16,0-1-72,0 4 104,0 1-80,0-2-48,0 2 72,0-5-48,-2 4 104,1 8-40,1-12 0,0 4 56,0 0-64,-2 0-72,2 1 88,-1-1 0,1-4-72,-1 3 32,1-2 80,-2 10-32,1-9-88,1-2 8,0 3 32,-2 2 32,2 0-56,-1-3-8,1-2 0,0 5 32,0-1 56,-1 0-72,1 0 32,0-4-48,-2 5 104,1-3-64,-1 1-32,1 1 80,1-4-88,0 5 24,0-4-72,0 5 104,0-2-32,-2 0-32,1 8 104,1-11-64,-1 0-24,1-1-8,0 2-40,0-1-24,-2 2 104,2 0-112,0-3 72,-1 3 40,1 0-8,0-3-96,0 0 48,0 0 16,0 2 16,0-2-8,0 2-24,0-2 16,-2 1 24,2-1-136,0 0-56,0 0 104,0 0 64,0 0-240,0 0-104,0 0 48,0 0 1176,0-3-2336,0 1 664,0 2-105,0 0-143,0-3-96,0 3 1136,0 0-1128,0 0 280,0-5 199,0 3 241,0 2 408,0-5-72,-1 1-8,1 0-3592,0 4 3672</inkml:trace>
  <inkml:trace contextRef="#ctx0" brushRef="#br0" timeOffset="1504">23 338 3720,'0'0'0,"-1"0"-48,-1 1 88,2-1-40,-1 2 32,-2-2-72,0 0 56,0 0 64,2 0-96,0 0 8,-1 0 104,1 0-72,1 0-24,0 1-24,0 0 88,0-1 8,0 0-80,0 0 8,0 0 88,0 0 80,-2 0-88,2 0-8,0 0-72,0 0 184,0 0-47,0 0-57,0 0 136,0 0-833,-1 0 1426,1 0-737,-1 0 48,1 0 88,0 0-208,0 0 96,0 0-8,0 0 152,0 0-120,0 0-664,0-2 1144,0 2-432,0 0-32,0 0-96,0 0-40,0-3 64,0 3 80,0 0-152,0-3-24,0 3 32,0 0 128,0 0-88,0 0-72,0 0 112,0 0-296,0 0 488,0 0-352,0 0 80,0 0 96,0 0-384,0 0 560,0 0-320,0-3 96,0 3-56,0 0-104,0 0 152,2-3 8,-2 3-128,0 0 80,0-3-16,3 1 56,-3 2-88,3-3-48,-3 3 96,0-3 80,3 0-88,0 0-72,-1 0 104,-2 3-24,0-4 48,3 1-96,0-1 40,-3 0 152,3 0-184,0-1-8,0 1 120,-1 0-72,3 0-80,-1-1 112,0 1 24,7-7-104,-11 11 48,0 0 24,5-3 56,-1-1-40,0 0-136,7-1 144,-11 1 0,5-9-168,6 13 136,-11 0-16,3-4-64,1-7-88,9 8 104,-10-10 96,-3 13-48,11-2-16,-7-10 24,7 9 40,-6-1-56,-5 4 8,14-14 0,-10 11 24,10-11-32,-10 10-32,-4 4 40,16-11 8,-12 8 0,10-2 8,-9 1-32,-5 4 16,15-11 64,-11 8 0,12-1-88,-12-7 96,-4 11-72,17 0 24,-6-5-48,-6 1 48,10 1 32,-15 3-56,11-4-24,-6 0 8,12 0 24,-13-1-32,-4 5 24,15-4-48,-3 1 56,-8 0 0,12 1-56,-16 2 48,4-3-16,8 0 32,-7 0-56,7 0 0,-12 3 40,5 0 32,7 0-32,-7-3-16,9 3 32,-14 0-16,4-2-8,10 2-24,-10-3 48,9 3 64,-13 0-80,4 0 32,10 0-32,-9 0 56,7 0-40,-12 0-16,5 0-16,7 0 72,-7 3-32,7-2-40,-12-1 16,5 4 16,9 1 8,-10-1-16,10 0-40,-14-4 32,4 4 32,9 0-40,-9 1-32,10 6 48,-14-11-8,5 3 16,9 1-32,-10 0 32,10 2 0,-14-6-16,4 11-56,10-5-24,-9 8 56,7-10 32,-7 8-16,7-8 32,-9 0 16,10 9-64,-13-13 24,4 4-8,9 12 56,-10-12-96,8 10 24,-11-14 24,3 4 16,1 10-16,7-9 96,-8 7-128,-3-12 32,4 12 136,9-8-24,-10 11-200,1-9 208,-4-6-120,11 14 40,-11-8-112,5 8 112,-1-8 80,-4-6-120,4 15-16,8-4-8,-12 1 176,4 0-120,-4-12-32,4 12-16,-1-1 64,0 2 88,-1-2-208,-2-11 72,3 13 64,-3-1 176,3 1-240,-3 0-24,0-13 24,0 13 160,0-1-128,0 1-128,0 3 280,0-16-184,0 12 72,0 4-72,0-2 64,0 0 128,0-14-192,0 16 40,0-4-48,0 4 264,-1-3-160,1-13-96,-2 14 56,1 0 128,-2-1 24,3-13-208,-4 12-32,0 0 185,1 2 135,0-3-200,0 3-16,3-14-72,-3 13 232,-1 0-96,0-1-192,0 2 304,4-14-248,-5 15 96,0-1-128,-1 3 96,6-17-64,-6 14 184,1 0-128,-1 3-56,0-2 296,6-15-296,-5 15 192,-1-1-112,0 1 128,1-2 16,-1 1-344,6-14 120,-6 16 24,-8-2 160,10 0-192,-7-1-40,11-13 48,-4 15 184,-8-4-64,8 2-208,4-13 88,-11 17 376,5-4-224,-7-1-168,9 3 248,4-15-232,-13 11 160,8-5-80,-8 9 32,9-1 32,4-14-144,-16 6 0,11 8 24,-8-3 152,7-6-56,6-5-120,-14 11 24,8 2 160,-9-8 73,9 7-153,6-12-104,-15 5 200,3 8-48,7-9-168,-11 2 0,16-6 16,-11 14 144,0-10-8,-2 0-48,7 10 112,6-14-200,-15 3 232,9 2-168,-8-1 8,8 7 96,6-11-168,-12 0-8,7 2 72,-6 2 96,7-3-24,4-1-136,-6 2 8,1-1 136,-1 0 80,0-1-152,1 0 104,-1 0 80,0 0-120,2 0-40,4 0-96,-4 0 320,1 0-144,0-4-64,0 4 104,3 0-216,-3 0 192,1-3-120,-1 3-8,0-2 168,3 2-232,-4-3-16,2 0 40,1 3 88,0 0-88,1 0-24,-2-3-88,1 3 184,-1 0 73,1-3-193,1 3 24,0 0 88,-2 0-40,1-3-64,0 1-24,1 2 136,0 0-56,-2 0-88,2 0 48,-1 0 40,-1-3-56,2 0-120,-1 3 256,1 0-120,0 0-96,-1-3-16,-1 3 152,2-3-24,0 0-16,-1 3 16,1 0 176,-2-2-296,2 2 104,0 0-120,0-3 128,0 0-121,0 0-23,0 3 136,0 0 72,0 0-48,-1 0-136,0 0 160,1 0-48,0 0 8,0-3-72,0 0 8,0 3 72,0 0-16,0 0-64,-2-2 8,1 2 40,1-3 56,0 3-40,0-3-80,0 0 56,0 3 104,0-4-168,-2 1 72,2 3 48,0-3-56,-1 0-184,1 3 208,0-2 0,0-1-32,0-1-160,0 1 184,0 3 8,0-3-56,0-1-136,0 1 56,0 3 120,3-3-104,0-1 16,-3 1 48,0 3 48,2-4-72,-2 4 56,3-3 0,-3-1 0,0 4 24,3-3-32,-3 0 32,3 3 88,-3-3-240,3 3 80,-1 0 80,-2-3-128,3 1 56,-3 2 80,3 0-144,0-3-24,0 3 168,-3 0-16,0 0-56,3-3-64,-1 3 96,-2 0-8,3 0-80,0 0 72,-3 0 120,3-3-152,-3 3 72,0 0-40,3 0 40,-3-3-24,3 0-48,-3 3 72,2 0-24,1 0 56,0-2-112,0 2-32,0 0 120,-1 0-64,1-3-48,0 3 192,-3 0-88,3 0 24,1 0-104,0 1 200,-1 1-88,-3-2-32,3 0-48,1 0 16,-1 0-80,1 0 72,-4 0 40,12 0-56,-9 1 80,1-1-56,8 0-24,-12 0 56,3 0-16,10 0 72,-10 0 16,11 1-112,-14-1 40,4 2 80,10-2-104,-9 0-72,7 1 160,-12-1-64,5 2 8,7-1-40,-8 2 72,9 0 88,-13-3-128,4 1 0,9 2-8,-9 0 72,8 0-80,-12-3 16,4 2-32,0 3 104,9-1 16,-9-3-176,-4-1 88,11 3 0,-8 1 0,10-1-32,-10 0-8,-3-3 40,14 6 128,-10-2-8,10 0-120,-9 0 136,-5-4-136,14 5 56,-12-1-80,10-1 8,-9 2 128,-3-5-112,11 5-16,-8-1-8,8 7 112,-7-9-72,-4-2-16,12 1-16,-8 3 72,9 0 24,-9 1-144,-4-5 64,12 4-56,-9 0 112,9 0-80,-10 1-48,-2-5 72,12 4 56,-8 2-64,10-5-72,-10 10 112,-4-11-32,13 4 64,-9-1-120,10 3 8,-9 5 96,-5-11-48,14 3 88,-10 1 8,7 8 112,-8-10-8,-3-2-200,11 5-8,-8 6 32,10-7 64,-10 0-144,-3-4 56,13 5-64,-11 7 144,10-10-64,-8 2-56,-4-4 40,14 13 48,-10-12-24,9 2-96,-10 1 80,-3-4-8,13 12 80,-9-11-96,9 3-64,-9 8 128,-4-12-48,12 1-8,-7 3-64,7 2 160,-7 7-8,-5-13-80,12 1-32,-7 3 80,9 2 48,-10-3-128,-4-3 32,14 5-40,-10 7 88,10-10-40,-9 1-72,-5-3 64,14 6 40,-10 0-8,12-2-96,-12 1 64,-4-5 0,14 6 64,-10-3-80,12 1-16,-12 2 112,-4-6-80,14 4 0,-10-1-40,13 1 72,-5 0 40,-8-1-56,11 1 0,-10 2 56,10-5-112,-11 1-40,12 2 136,-5-2-24,1-1-112,-1 2 144,0 1-24,-7-3-120,12 4 80,-5-2 40,1-1-80,0 0 8,1 1 64,-13-3-32,13 4 24,-1-3-72,0 5 96,0-2 56,-12-4-104,12 3-24,2-2 80,-1 4 16,-1-4-88,1 0 16,1 4 104,0-4-8,-1 0-72,-13-1-24,16 2 64,-4-1-16,2-1-56,3 0 8,-17 0 0,19 0 120,-1 0-88,-1 0-96,1 0 112,-18 0-48,17-3 32,2-1-112,-1 1-96,0 3-192,-18 0 368,19-4-1088,-4 0-552,1 0-289,1-1-447,-17 5 2376,18-11-2377,-1 11 569,0-3 512,-1-9 527,-16 12 769,14-5-3936,-14 5 3936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34.959"/>
    </inkml:context>
    <inkml:brush xml:id="br0">
      <inkml:brushProperty name="width" value="0.05" units="cm"/>
      <inkml:brushProperty name="height" value="0.05" units="cm"/>
    </inkml:brush>
  </inkml:definitions>
  <inkml:trace contextRef="#ctx0" brushRef="#br0">696 321 3208,'0'0'0,"0"0"0,0 1-40,0 1 56,0-2-24,0 0 8,0 0 16,0 0 24,0 0-96,0 0 104,0 0 0,0 0 40,0-3-56,0 3 8,0 0-40,0 0 24,0-3-16,0 0-32,0 3 40,0 0-16,0-3 24,0 0-40,0 1 48,0 2 48,0 0-80,0-5 56,0 3-8,0 2 40,0-5-40,0 5-48,0-4 24,0 1 64,0-1 16,0 0-40,0 4-64,0-4 96,0 1 40,0-9-32,0 12-8,0 0-96,0-4 193,-2 0-65,2-7-8,0 11-120,0 0 136,0-3-24,0-1-16,-1 1 8,1 3-104,0-3 184,-1-1-80,1-1-16,-2 3 64,2 2-152,-1-5 104,-1 1-8,1 1 32,-1 0 48,2 3-176,0-4 112,-1 1 64,0 1 56,1-3-32,0 5-200,-2-4 288,1 1 32,-1 0 40,0 1-80,2 2-280,-2-3 272,-1 3 48,1-4-64,-1 1-7,3 3-249,-5 0 328,3-4-88,-1 1-32,-1 3 88,4 0-296,-5-3 224,1 0-24,0 3 48,-2 0 48,2-3-128,0 0 40,-2 3 40,2 0-88,4 0-160,-11 0 152,6 0 72,0 0-40,-7-2-72,12 2-112,-4 0 160,0 1-16,-9-1-144,9 1-8,4-1 8,-11 3 72,6-1-120,-6-1 16,5 2 72,6-3-40,-11 4 64,7-2-88,-10 2 32,9 1 96,5-5-104,-12 5-56,6-1 40,-8 0 96,8 0-88,-8 1-48,9 6 72,-8-7 72,7 0-168,6-4 80,-14 12-16,8-9 80,-6 1-136,7 0 8,-9 9 136,10-10-128,-10 8-48,10-7 96,4-4 8,-6 6-16,-7-2-88,9 0 16,-2 8 104,6-12-16,-11 1-128,8 3 0,-1 9 40,-2-12-120,6-1 208,-4 5-304,-7 0 72,8-1-48,-1-1-120,4-3 400,-4 4-448,1 2-96,0-2-120,0 1-113,3-5 777,-1 4-720,-2 0-72,1-3-32,2 2 40,0-3 784,-1 5-808,1-4 111,0 2 161,0 1 256,4-3 176,1 1 32,-1-1 48,0 1 0,7-2-32,-8 0-3096,-3 0 3152</inkml:trace>
  <inkml:trace contextRef="#ctx0" brushRef="#br0" timeOffset="872">533 116 3320,'0'0'0,"-1"0"-72,-1 0 88,2 0-16,-2 0 16,-3-3-32,4 3 16,-2 0 48,3 0-48,-1-3 40,-2 0 8,2 3 56,-2 0 8,3 0-112,-3-2 96,0 2 72,0 0 8,0-5-24,3 5-152,-2 0 192,0 0 24,1-2-23,-4-1-41,3 3 88,-1 0-40,0-3-8,0 3 56,3 0-248,-3 0 232,-1-3-16,1 3 8,-1 0 104,4 0-328,-4 0 264,0 0-24,-1 0 64,1 0-48,4 0-256,-6-3 264,2 3 48,0 0 40,0 0-120,4 0-232,-6 0 232,0 0 33,1 0-97,-7 0-16,12 0-152,-2 2 232,-3-2-48,0 1-48,-1 0 64,6-1-200,-11 2 176,7-2-88,-1 1-16,0 4 88,5-5-160,-12 1 88,8 0-24,0 4 64,-7-3-48,11-2-80,-3 2-24,-1 1 72,-2-1 48,0 0-120,6-2 24,-5 3 24,-1 1 24,2-3-72,-2 2-48,6-3 72,-4 3 24,0 0-48,-2-2-40,0 1 88,2 2 0,0-3-56,0 1-32,-1 1 120,5-3-56,-4 2-56,1 0 8,0 1 56,2 1-72,1-4 64,-4 1-80,2 1-8,0 2 56,0-3-112,2-1 144,-1 2-176,-2 1 56,1-2-64,0 0-64,2-1 248,-2 5-232,1-3-56,-1 1-169,2 0-63,0-3 520,0 3-584,-1-2-104,1 1-64,0 2 80,0-4 672,0 3-664,0 0 16,0-1 119,0 3 161,0-5 368,3 1-296,-3 1 144,3-1 112,-1 0 0,-2-1 40,3 0-32,-3 3 24,5-1 16,-3-1-96,-2-1 88,5 0-3216,-5 0 3216</inkml:trace>
  <inkml:trace contextRef="#ctx0" brushRef="#br0" timeOffset="873">402 14 3376,'0'0'0,"0"0"0,-2-3-32,1 3 96,-2-2-40,-1-1-80,4 3 56,-3 0 80,-1 0 40,1 0-24,-1 0 152,4 0-248,-3 0 336,-1-3-56,1 3-39,-1 0 119,4 0-360,-4 0 248,-1 0-88,1 0 136,4 0-296,-4-3 296,-2 3-128,2 0 96,-2 0 64,1 0-120,5 0-208,-6 0 208,-5 0 120,8 0-112,-1 1-144,-8 2 176,8-1-8,-2-2-104,6 0-136,-12 3 184,7-2 88,-7 2-120,7 1-64,-7 0 265,12-4-353,-6 4 160,-8 1-144,8-1 176,-6 0-120,12-4-72,-6 4-24,-7 2 104,8-2 8,5-4-88,-13 5-32,7 0 8,-6 1 96,7-2-128,5-4 56,-12 4-72,7 8 80,0-11-24,-8 3-16,13-4 32,-3 12 32,-3-11-24,-5 3-104,7 2 0,4-6 96,-6 11-80,1-9-168,-7 3-25,10 7 33,2-12 240,-5 2-368,1 3-136,-2 7-88,2-7-96,4-5 688,-6 5-824,2 8-24,0-9 79,-2 7 129,6-11 640,-4 5-432,0 6 304,0-7-3112,4-4 3240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45.766"/>
    </inkml:context>
    <inkml:brush xml:id="br0">
      <inkml:brushProperty name="width" value="0.05" units="cm"/>
      <inkml:brushProperty name="height" value="0.05" units="cm"/>
    </inkml:brush>
  </inkml:definitions>
  <inkml:trace contextRef="#ctx0" brushRef="#br0">5 57 4961,'0'0'0,"0"-3"48,0 1-80,0 2 48,0 0 8,0 0-56,0 0 40,0 0 0,0 0-16,0 0 16,0 0-8,0 0 40,0 0-32,0-3-40,0 3 72,0 0-40,-2 0 16,2 0-24,0 0 32,0 0 0,0 0-24,0 0-16,0 0 48,0 0-40,0 0 0,0 0 0,0 0 32,0 0-32,0 0 0,0 0 24,0 0-32,0 0 0,0 0 32,-1 0 16,1 0-40,0 0 16,0 0 0,0-3 8,0 3-40,0 0 56,0 0-32,0 0-8,0 0-8,0 0 32,0 0-8,0 0-8,0 0-32,0 0 48,0 0 24,0-3-56,0 3 24,0 0 16,0 0-32,0 0-8,0 0 16,0 0 8,0 0 8,0 0-8,0 0-40,0 0 120,0 0-80,0 0-24,0 0 72,0 0-192,0 0 320,0 0-160,0 0-232,-1 0 400,1 0-160,0 0-16,0 0-16,0 0 16,0 0 24,0 0-32,0 0-32,0 0 56,0 0-24,0 0 24,0 0-144,0 0 256,0 0-168,0 0 72,0 0-216,0 0 360,0 0-160,0 0 16,0 0-32,0 0-304,0 0 560,0 0-240,0 0-16,0 0-336,0 0 664,0 0-336,0 0-32,0 0 48,0 0 8,0 0-48,0 0 24,0 0 40,0 0-56,0 0 0,0 0 32,0 0-456,0 0 840,0 0-424,0 0 8,0 0 16,0 0-400,0 0 768,0 0-384,0 0 48,0 0-56,0 0-376,0 0 752,0 0-368,0 0 16,0-3-48,0 3 40,0 0 16,0 0 8,0 0-48,0 0 8,0 0 16,0 0 8,0 0-16,0 0-32,0 0 56,0 0 8,0 0-24,0 0-16,0 0 8,0 0 24,0 0-8,0 0-24,0 0-8,0 0 64,0 0-48,0 0 16,0 0-32,0 0 48,0 0-40,0 0 32,0 0-48,0 0 0,0 0-24,0 0 176,0 0-224,0 0 88,0 0 40,0 0 72,0 0-184,0 0 80,0 0 56,0 0 0,0 0-104,0 0 72,0 0 24,0 0-40,0 0 16,0 0 0,0 0 24,0 0-48,0 0-56,0-3 152,2 3-32,-2 0-48,0 0 16,0 0-24,0 0 56,0 0-24,0 0 0,0-2 16,0 2-48,0 0 48,0 0-32,0-3-8,0 3 40,0 0-48,3 0 0,-3-3 24,0 3 32,0 0 0,0 0-56,0-3 24,0 3 40,0 0-8,0 0-40,0 0-16,0 0 32,0-3-8,0 3-16,3 0-16,-3 0 8,0-3 16,0 3 8,3-2-16,-3 2 0,0 0 8,0 0-40,3-3-8,-3 3 56,0 0-24,0 0-16,3-3 8,-3 3 24,0 0-16,2 0-16,-2-3 0,0 3 64,0 0-32,0 0-16,3-3-24,-3 3 56,0 0-56,0 0-16,0 0 40,3-3 16,-3 3 0,0 0-40,3 0 0,-3 0 24,0 0-24,3 0 8,-3 0 40,0 0-24,0 0-8,2 0-24,-2-2 32,0 2 24,0 0-56,3 0 40,-3 0-32,0 0 24,3 0 8,-3 0 16,0 0 0,3 0-32,-3 0 8,0 0 8,0 0-32,0 0 0,0 0 64,3 0-72,-3 0-8,3 0 72,-3 0-32,0 0-16,0 0 8,2 0 32,-2 0-24,0 0 8,0 0-24,3 0 24,-3 1 8,3-1-32,0 1 40,-3 1 8,3-1-48,0 1 40,-1-1-16,1 1-32,0-2-8,-3 0 32,0 1 8,3 0 0,-3 1-16,3-1 16,-3-1-8,3 2 0,-3-2-16,2 1-8,1 0 96,-3-1-72,0 2-8,3-1 8,0 2 32,-3-3-32,3 2-32,-3-1 40,2-1-32,-2 1 48,3 1-32,-3-2 8,0 1-16,3 1 40,-3-1-40,3 0-8,-3-1 24,0 2 24,3-2 0,0 1-32,-3 1 16,0-2-8,2 1 32,-2 0-24,3 1-8,-3-1 48,0-1-48,3 2-32,-3-1 8,3 1 32,-3-1 8,0-1-16,3 1 16,-3 2-16,3-1 32,-3-1-40,0-1 8,0 1-8,2 1 32,-2-1 0,0 1-48,0-2 24,0 1 24,3 0 16,-3 1-48,0-1 16,0-1-8,3 0 32,-3 2-40,0-1-16,3 1 72,-3-2-48,0 1 0,0 0-8,3 2 24,-3-1-16,0-2 0,0 1 8,0 0-16,3 2 48,-3 0-24,0-3-16,2 2 0,-2-1 40,0 2-16,0-2-24,0-1 0,0 2 16,0-1 32,3 2-72,-3-2 32,0-1-8,3 4 48,-3-2-40,0 1 8,3 1 16,-3-4-32,0 1 8,3 2-16,-3 0 0,0 0 80,0-3-72,2 3 0,-2-1 8,0 3 48,3-4-72,-3-1 16,0 2 16,0 0-24,0 1 32,0 0-24,0-3 0,0 3 16,3 1 48,-3-1-72,0 0 0,0-3 8,3 3 0,-3-1 0,0 1-24,0 0 32,0-3-8,3 3 16,-3 0-40,0 1 40,0-4-16,0 4 24,3 0-32,-3-1-8,0 0 48,0-3-32,2 4 16,-2-2-32,0 2 56,3 0-40,-3-4 0,0 3-8,0 1 16,3-1 32,-3 0-48,0-3 8,0 4-24,3-1 56,-3 0-24,0 1-8,3 0 16,-3-1-32,0 1 8,3-2-8,-3 2 32,0-1 16,0 0-40,2 1 32,-2-4-24,0 3 40,0-2-32,0 2 0,0 1 40,0-4-48,0 3 8,3 1-8,-3-1 40,0-2-40,0-1 0,0 3-8,3-1 32,-3 1 8,0-1-40,0-2 8,0 2-8,0 1 40,0-2-40,3 2 16,-3-3-8,0 1 24,0 1-32,0-1-16,0 0 32,0-1-8,0 3 40,3-1-48,-3 1 16,0-2 16,0-1-24,0 1 8,0 2-16,0-1 40,3-1 8,-3-1-40,0 1-24,0 2 32,0 0 24,2 0-56,-2-3 24,0 1-8,0 2 40,0-1-56,0-1 0,0 0 40,0 2-8,3-1-24,-3-1 24,0-1-8,0 3 24,0-2-32,0 1 0,0-1 40,0 2 8,3-2-40,-3 1 32,0-1-8,0-1-24,0 3-32,0 1 32,0-2 16,3-1-8,-3 0-24,0 1 40,0 1-16,0-2-32,0-1 24,0 3 8,0-2 0,0 2-32,0 0 16,0-3 8,0 1 40,0 4-40,3-3 0,-3 0 16,0-2-16,0 3 16,0 0-32,0-1 24,0 1 40,0-3-48,0 3 0,0 0 16,0 0 8,0 0-48,0-3 24,2 2-24,-2 1 40,0-1 8,0 0-32,0-2 8,0 3 0,3 0 24,-3-2-48,0 2 8,0-3 16,0 3 32,0-1-32,0 2-16,0 0 48,0-4-32,0 3 40,0 1-56,0-1 32,3 0 24,-3-3-40,0 3-8,0-1 32,0 3-24,3-3-8,-3-2 8,0 3-48,0 1 40,0-1 56,0 0-72,0-3 24,0 4-8,0 1 24,0-1-32,0 0-16,0-4 32,0 4 24,0 1-16,0-1-24,0 0 48,0-4-32,0 4 32,3 2-48,-3 0 8,3-2 40,-3-4-32,0 4 0,0 2-8,0-2 24,0 2-8,0-6-8,0 4-32,2 0 48,-2 0 24,0 1-48,0-1 0,0 0 24,0 0-40,3 1-24,-3-5 48,0 4 8,0 0-16,0 0 8,0 0 0,0-4 0,3 5 40,-3-1-56,0-1-24,0 1 32,0-1-32,3 0 16,-3-1 8,0 1 48,0-3-32,3 3-40,-3 0 32,0 1 48,0 0-64,0-4 24,0 5-16,0-1 16,0 0-16,3 0-24,-3-4 40,0 5 8,0-1 16,0 0-40,2 0 24,-2-4-8,0 5 0,0-1-32,0 0 16,0 0 40,0-4-24,3 5 48,-3-1-48,3 0 0,-3 0 8,0-4-8,0 4-16,0 1 16,0-1 24,0 0-24,0-4 0,0 4-56,0 1 80,0-1 8,3 0-64,-3-4 32,0 4 16,3 1-32,-3-1 0,0 0 16,0-4 0,0 4 24,0-1 16,2 1-64,-2 1 56,0-5-32,0 4 40,0 0-48,3 0 0,-3 1 48,0-5-40,0 4-24,0 0 8,0 0 64,0 1-88,0-5 40,3 4 8,-3 1 8,0 0-8,3-1-16,-3-4 8,0 4-16,0 0 32,0 1-24,3-1 24,-3-4-16,0 4 16,0 0-16,0 1-8,0-1 16,0 1 32,0 1-64,0 0 8,3-1 40,-3-5-24,0 6-8,0 0 40,0-1 24,0 1-40,0-6-16,0 4-32,0 2 40,2 0-16,-2-1 0,0-1 40,0 2-24,0 0-16,0-2-24,0-4 32,3 6 0,-3-2 0,0 2 0,0-2 16,0-4-16,0 5 32,0 0-32,0 0-32,0 1 48,0-6-16,3 4-16,-3 0-16,0 2 64,0-2 0,0-4-32,0 5-8,0 0 16,0 1 0,3 0-32,-3-6 24,0 5-16,0 1 32,0-1 0,0 0-24,0-5 8,3 5 16,-3 1-16,0 0-16,0-2 16,0-4 0,0 6 16,0-2-24,3 1-8,-3 1 16,0 0 24,0-1-24,0 1 8,0-2 48,0-4-56,0 6-32,0 0 32,0-1 16,0 7-40,0-12 24,2 2-8,-2 3 24,0 6 0,0-10-40,0-1 24,0 6 0,0 0 16,0-2-48,3 2 24,-3-6 8,0 4 24,0 0-56,0 0-8,0 0 48,0-4-8,0 5 0,0-1 0,0 0 16,3 0 32,-3-4-48,0 5 0,0-1 0,0 0 8,0 0-32,0-4 24,0 5-40,0-1 32,0 0 24,0 0-40,0-4 24,0 5 16,3-1-24,-3 0-8,0 0-8,0-4 24,0 5 16,0-1 0,0 0-24,0 0 16,0-4-8,3 4-16,-3 1-16,0-1 32,3 0 32,-3-4-32,0 4-16,0 1 8,0-1 8,0 0-8,0-4 8,0 4-8,0 1 24,2-1 0,-2 0-16,0-4 0,0 4-16,0 1 24,0-1-24,0 0-16,0-4 32,0 3 16,3 0-8,-3 0-48,0 1 48,0-4-8,0 3 40,0 1-56,0-1 0,3 1 24,-3-4-8,0 4-32,0-1 24,0 1 24,0 0 16,0-4-32,0 5-32,0-1 32,3-1 56,-3 1-80,0-4 24,0 4 24,3 0 0,-3 1-40,0-1-24,0-4 40,0 4-24,2 0 48,-2 1-56,0 0 24,0-5 8,0 6 8,0 0-32,3-1 16,-3 7 16,0-12-8,0 2-8,0 3-32,0 6 32,0-7 24,0-4-16,3 4 0,-3 2 0,0 0 32,3-2-56,-3 2 8,0-2 0,0 0 16,0 0-8,0-4 8,0 5 8,0-1 16,0 0-48,0 0 0,0-4 24,3 3 8,-3-1-8,0 2-48,0-1 64,0-3-16,0 4-8,0 0-8,0-1 32,0 1 0,0-4-16,3 3 8,-3-2-24,0 2 32,0 0-16,0-3 0,0 3-8,0 0 8,0-1 24,2 1-40,-2-3 16,0 2 0,0 1 40,0-2-56,0 0 16,0-1 0,0 3 0,0 0-8,0-2 8,0 2 8,0-3-8,0 2 16,0 0-32,0 1-8,0-1 24,0-2 0,0 3 8,0-2-8,3 0 16,-3 1 0,0-1-40,0 1 24,0-2 8,0 0-8,3 0-32,-3 1 24,0 0 16,0 1-24,0-1-16,0-1 32,0 2-8,0-2 24,0 1-16,0-1 0,0 0 16,0 0 40,0 2-80,0-2 24,0 0 8,0 0-48,0 0 16,0 1 32,0-1 16,0 0-24,0 0-8,0 0 48,0 0-24,0 0 8,0 0-96,0 1 128,0-1-72,0 0 16,0 0-48,0 0 56,3 0 16,-3 0-48,0 0 24,0 0 40,0 0-48,0 0-8,0 0 0,0 0 64,0 0-56,0 0-8,0 0 48,0 0-8,0 0-48,0 0 64,0 0-136,0 0 176,0 0-64,0 0 0,0 0-128,0 0 208,0 0-72,0 0 24,0 0-72,0 0-120,0 0 272,0 0-112,0 0-32,0-2 0,0 2 16,0 0 40,0 0 0,0 0-72,0 0 40,0 0-64,0 0 152,0 0-120,0 0 56,0 0 0,0 0-168,0 0 280,0 0-168,0 0 48,0 0-168,0 0 264,0-3-80,0 3-16,0 0-24,0 0-16,0-3 40,0 3-24,0 0 0,0 0 32,0 0-16,0 0-32,0-3 24,0 3-8,0 0 32,0 0-8,0 0-8,0 0 8,0 0-120,0 0 224,0-3-120,0 3 8,0 0-16,0 0-32,0 0 24,0 0 64,0-3-40,0 3-16,0 0 8,0-2 40,0-1-16,0 3-24,0 0-8,0-3 48,0 3-8,0-3-24,0 3-32,0-3 72,0 0-72,0 1 0,0-1 64,0 3-48,0-3-16,0 0 24,0 0-16,0 0 56,3 1-32,-3-3 8,0 1 8,3 1-32,-3 3 0,0-4-32,0 0 32,0 1 24,0-1-64,0 4 40,0-4 0,0-1 8,2 1-24,-2 0 16,0 4 0,0-4 32,0-1-32,0 1-32,0 1 40,0 3-8,0-4 32,3 1-24,-3-1 16,0 1-8,0 3-16,0-4-48,0 0 16,3-1 48,-3 1 8,0 4-24,0-11 0,0 8-8,0 0-16,3-1-40,-3 4 64,0-4-40,3 0 56,-3-1-16,3 1-40,-3 0 72,0-7-32,2 11-56,-2-5 88,0 5-32,3-4 24,-3 0-40,3 0 32,-3-1 0,0 5-16,0-11-8,3 11-8,-3-4 40,0 0 0,0 4-24,3-13-24,-3 10 48,2-1 8,-2 0-40,0 4 8,3-5-8,-3-6 32,3 11-32,-3-4-8,0-8 32,0 12-8,3-4-16,-3-7 48,0 11-40,3 0 72,0-4-48,-3-8-32,2 10 32,-2 2-24,0-3 8,0-1-16,3-1 48,-3-6-8,0 11-32,0-3-48,3-1 48,-3 0 24,0-1-40,0 5 16,3-11-16,0 8 48,-3-1-32,3-7-32,-3 8 40,0-1-16,2-1 16,1-6 8,-3 11-16,0-3 40,3-1-40,-3 0-64,0-7 64,0 8 32,3-2-40,-3 1 32,3 0 8,-3 4-32,0-11-32,3 8-16,-1-1 40,1-8-40,-3 10-24,0-3 88,3 1-24,-3 0 16,0 4-8,3-4 0,0-8 24,-1 9-16,-2-1-48,0 4 40,3-4 16,0-7-16,0 8-40,-3-1 64,0 4-24,3-5 48,-3-6-64,3 8 0,-3-1 64,0 4-48,2-4 8,1 0-32,-3-8 64,3 9-32,-3 3-8,3-4-40,0-7 56,-3 8 0,3 0-40,-3 3 24,2-4-24,1-7 24,0 8-8,-3-1-24,0 4 32,3-5-8,0-6 8,0 11-40,-1-4 40,-2 4 0,3-11 64,0 11-72,0-12 16,0 9 16,-3 3-24,0-4-16,2-7-16,1 11 40,0-4 24,-3 4-32,3-12-32,0 9 56,0-1 0,-1-7-48,-2 11 24,5-3-24,-3-1 48,3 0-8,-2-9-24,-3 13 8,2-3 0,3-1 0,-1-7-40,-1 8 8,-3 3 32,4-5 32,-1 1-48,1-7-32,-1 8 88,-3 3-40,3-3 24,1-1-8,-1-7 16,1 11-16,-4 0-16,3-4-24,0-8-24,-1 9 80,3-1-24,-5 4-8,2-4-40,3 0 72,-2-1-32,-1-6-8,-2 11 8,3 0 16,0-4 24,0 0-24,0-1-64,-3 5 48,2-4 48,3 0-64,-1-7 8,0 11 40,-4 0-32,3-5 24,0 1-40,0 0-8,0 1 80,-3 3-56,2-3-56,-2 0 72,3 1 16,0-3-16,-3 5-16,3-2-8,-3-1 8,3 0 40,-3 0-120,0 3 80,2 0 8,1-3-16,-3 0-40,3 3 24,-3 0 24,0-2-8,0 2 16,0-3-32,3 3 48,-3-3-8,0 3-32,0 0-16,0 0 48,0 0-16,0 0-32,0 0 24,3-3 48,-3 3 8,0 0-48,0 0 0,0 0 16,0 0 24,0-3-64,0 3 40,0 0-8,0 0 16,0 0-72,3-3 80,-3 3 0,0 0-64,0 0 48,0 0-16,0-2 8,0 2-24,0 0-24,0 0 64,0 0-24,2 0-8,-2 0-16,0 0 32,0-3 8,0 3-16,0 0-32,0 0 16,0 0 72,0 0-48,0 0-24,0 0 48,0 0-16,0-3 0,0 3-40,0 0 24,3 0 48,-3 0-80,0 0-24,0 0 56,0 0 24,0 0-48,3 0 40,-3 0-16,0 0 8,0-3-32,0 3 0,0 0 96,0 0-72,0 0-8,0 0-16,0 0 72,0 0-64,0 0 24,0 0 24,0 0 24,0 0-72,0 0-64,0 0 176,0-3-40,0 3-104,0 0 96,0 0-40,0 0-16,0 0 8,0 0 8,0 0-32,0 0 0,0 0 48,0 0-32,0 0 32,0 0 24,0 0 0,0 0-144,0 0 176,0 0-40,0 0-64,0 0-72,0 0 200,0 0-88,0 0-56,0 0-40,0 0 176,0 0-48,0 0-72,0 0 16,0 0-104,0 0 248,0 0-184,0 0 16,0 2 64,0-2-64,0 0-8,0 0 48,0 0 16,0 0-24,0 0-24,0 0 0,0 1-80,0-1 104,0 0-104,0 0 0,0 0-72,0 0-32,0 0 800,0 0-1448,0 0 536,0 0-104,0 2-88,0-2 512,0 0-504,0 1-32,0-1 64,0 0 168,0 0 304,0 0-192,0 0 96,0 1 48,0 1 48,0-2 0,3 0-40,-3 0-17,3 0 41,0 1-56,-3-1 72,0 0-4248,0 0 4248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49.785"/>
    </inkml:context>
    <inkml:brush xml:id="br0">
      <inkml:brushProperty name="width" value="0.05" units="cm"/>
      <inkml:brushProperty name="height" value="0.05" units="cm"/>
    </inkml:brush>
  </inkml:definitions>
  <inkml:trace contextRef="#ctx0" brushRef="#br0">74 81 4352,'0'0'0,"0"-2"88,0 2-64,0 0-16,0 0 0,0 0-32,0 0 24,0 0 24,0 0 0,0 0-48,0 0 56,0 0-88,0 0 136,0 0-40,0 0-160,0 0 232,0 0-120,0 0 40,0 0-168,0 0 264,0 0-112,0 0 0,0-3-32,0 3 16,0 0-8,0 0 32,0 0-40,0 0 16,0 0 32,0 0-56,0 0 0,0 0 40,0 0-16,0 0 32,0 0-24,0 0 41,0 0-138,0 0 170,0 0-73,0 0 8,0 0-121,0 0 186,0 0-90,0 0 66,0 0-49,0 0-145,0 0 314,0 0-145,0-3-8,0 3-16,0 0-8,0 0 56,0 0 24,0 0-32,0 0 32,0 0-344,0 0 616,0 0-288,0 0 0,0 0 32,0 0-672,0 0 1216,0 0-592,0 0 32,0 0 16,0 0-960,0 0 1784,0 0-824,0 0-8,0 0-40,0 0-1200,0 0 2344,0 0-1112,0 0-24,0 0-48,0 0-1344,0 0 2768,0 0-1368,0 0-32,0 0 32,0 0-1656,0 0 3256,0-3-1616,0 3 8,0 0 40,0 0-96,0 0 40,0 0 32,0 0 8,0 0 24,0 0-400,0 0 672,0 0-312,0 0 72,0 0-72,0 0-704,0 0 1352,0 0-640,0 0-40,0 0-24,0 0-832,0 0 1712,0 2-840,0-2-32,0 0 16,0 0-32,0 0 40,0 0-24,0 0 16,0 0-120,0 0 192,0 0-96,0 0 16,0 1 32,0-1-56,0 1-8,0-1 32,0 0 16,0 0 0,0 0-40,0 0 16,0 0 40,0 0 24,0 0-96,0 0-120,0 0 328,0 2-152,0-2-24,-1 0 0,1 0-16,0 0 64,0 0-32,0 0-56,0 1 56,0-1-40,0 2 8,0-2 24,0 0 40,0 0-64,0 1 24,0 0 40,0-1-40,0 0-24,0 0 24,0 2 32,0-1-24,0 1-24,0-2-8,-2 0 0,2 0 40,0 1-24,-1-1-32,1 1 64,0 1-64,-1-1-8,1 1 32,0-2-8,0 1-16,-2 1 32,2-1-32,-1 2 32,1-3-16,-2 1-8,2 1-24,0 0 72,0 0 0,0-2-40,0 1-16,-1 2 40,-1-2-8,2 1 0,0-2-16,-1 1 16,0 1 32,1-1-64,-2 2-32,2-3 48,0 3 16,0-2 0,-1 1-32,-1 0-8,2-2 24,0 3 24,-1-1-32,0 0-16,1 0 56,0-2-32,-2 3-8,1 0-32,1-1 48,-2 1 88,2-3-96,0 3 0,-1 1 32,0-1 24,1 1-88,0-4 32,-2 3-16,1 0 56,-1 0 0,1 0-72,1-3 32,0 4 24,-2-1 8,1 0-88,0-1 80,1-2-24,0 3 8,-2 0-40,1-2 16,1 2-24,0-3 40,-2 3 0,2 0-40,0 0 64,-1 0 24,1-3-48,0 4 0,-1-3-24,-1 3 56,2-1-56,0-3 24,0 3-8,-1 0 64,1 1-48,-2-1-24,2-3 16,0 3 0,-1 0 24,1-1-48,0 3 0,0-5 24,-1 1 0,1 3-8,-2-2-16,1 2 56,1-4-32,-2 3 16,2 0-24,0-1 0,0 3 32,0-5-24,-1 4-16,1-3-24,-2 2 48,2 0-16,0-3 8,0 3-16,-1 0 24,1 1 32,0-1-72,0-3 32,-1 3 0,1-1 24,0 1-40,0-3 16,0 3-16,-2 0 48,2 0-16,0-2-48,0-1 32,-1 3 24,1-2-32,0 1-40,-2-1 40,2 3 32,0-2-32,0 1-8,0-1 40,0-2-24,0 3 8,0 0-16,0-1 24,-1 0 16,1-2-32,0 2-32,0 1 16,0-2 48,0 0-48,0-1 16,0 2-56,0 1 72,0-1-8,0 0-16,0-2 8,-1 1 16,1 1-8,0-1-24,0 2-32,0 0 72,0-2-32,0 1-8,0 0 40,0-2-24,0 2 16,0-1-48,0 1 16,-2-1 56,2-1-40,0 1-8,0 1 32,0-1 8,0 1-40,0-2 8,0 1-56,0 2 48,0-2 40,0 1-48,0-2 16,0 1 8,0 1-8,0-1-16,0 0-8,0-1 24,0 2 40,0-1-48,0 1-24,-1-1 32,1 1-8,0-1 8,0 0-24,0 2 64,0-3-40,0 3 8,0-2-24,0 2 40,0-1-16,0-2-8,0 1-16,0 2 24,0-2 16,0 1-40,0-2 16,0 1-48,0 1 64,0-1-16,0 0-80,0 2 80,0-1 0,0-1-32,0 2 56,0-3-24,0 3 8,0-2-24,0 2-24,0-2 56,0-1-16,0 3 16,0 1-24,0-2 24,0 2 16,0-4-32,0 3-16,0-2 16,0 3 40,0-1-64,0-3 24,0 3-40,0 0 40,0-2-8,0 2 0,0-1 0,0 2 16,0-3-24,0 2-32,0-3 48,3 4 48,-3-2-72,0-1-16,2 2 64,-2-3-24,0 3 0,0-2 8,0 1-16,0 0 56,0 0-96,0-1 24,3 1 48,-3-1-72,0-1 48,0 2-16,0-1 0,0 2 48,0-2-56,0-1 24,0 2 8,0-1 16,0 0-72,0 1 48,0-2 0,3 3-8,-3-2-8,0 0-24,0 1 32,0-2 8,3 3 40,-3-2-56,0 1 16,0 0 8,0-2-8,0 2-24,0-1-8,0 1 72,3 0-40,-3 0-40,0-1 56,3 1-8,-3 1-16,0-3 8,0 1-16,0 2 32,0-2-40,0 1-24,0-2 48,2 1 32,-2 0-32,0 1-8,0-1 24,3 1 8,-3-1-56,0 0 16,0-1 56,0 0-40,0 2-16,0-2 56,0 1-40,0-1 0,0 0-16,3 2 40,-3-1-40,0-1 16,0 0-24,0 2 40,0-2-48,0 0 8,0 0 24,0 1 16,0-1 0,0 0-48,0 1 24,0-1 8,0 0 56,0 0-80,0 0 16,0 0 24,0 0 0,0 0-40,0 2 40,0-1 16,0-1-32,0 0-48,3 0 72,-3 0-16,0 0-24,0 0 16,0 0-32,0 0 40,0 2 8,0-2-56,0 0 40,0 1 16,0-1-24,0 0-24,0 0 8,0 1 48,0-1-32,0 0-16,0 2 48,0-2-24,0 0 8,0 0-24,3 1 32,-3-1-16,0 0-16,0 2 0,0-1 32,0-1-32,0 0 16,0 0-64,0 0 80,0 0-8,0 0-16,0 0 56,0 0-88,2 1 56,-2-1-24,0 0-32,0 0 40,0 0 48,0 0-64,0 2-8,0-2 32,0 0-8,0 0-24,0 0 16,0 1 48,0-1-40,0 0-8,3 0 0,-3 2 16,0-2-16,0 0 8,0 0-32,0 0 24,0 0 40,0 0-72,0 0 88,0 1-128,3-1 104,-3 0-48,0 0 16,0 0 8,0 0 16,0 0 0,3 0-32,-3 0 8,0 0 8,0 0 48,0 0-80,0 0 8,0 2 72,0-2-48,0 0-32,0 0 8,0 1 40,0-1 0,0 0-16,0 1-32,0-1 56,0 0-16,3 0-40,-3 0 32,0 0 8,0 2-24,0-2 32,0 0-56,0 0 40,0 0 16,0 0-32,0 0 16,0 0 24,0 0-40,0 0-24,3 1 72,-3-1-32,0 0 8,0 2-32,0-2 32,0 1 16,0-1-24,0 0-16,0 1 48,0-1-48,0 0 16,0 0-24,0 0 32,0 0 0,2 0-16,-2 0 8,0 0 24,0 2-16,0-2-16,0 0-16,0 0 24,0 0 16,0 0-32,0 0-16,0 0 56,0 0-16,0 0 0,0 0-16,0 0 56,0 0-96,0 1 88,0-1-72,3 0 80,-3 2-88,0-2 40,0 0-24,0 0 48,0 0-16,0 0-16,0 0 8,0 0 8,0 0-40,0 0 16,0 0 56,0 0-88,3 0 40,-3 0 8,0 0 40,0 0-48,0 0 32,0 0-48,0 0 16,0 0 56,0 0-32,0 0-104,0 0 160,0 0-64,0 0 16,0 0-32,0 0 0,0 0 24,0 0-32,0 0-32,0 0 72,0 0-40,0 0 32,0 0-80,0 0 136,0 0-104,0 0 56,0 0-88,0 0 112,0 0-24,0 0-16,0 0-16,0 0 32,0 0-32,0 0-80,0 0 160,0 0-24,0 0-72,0 0-72,0 0 200,0 0-144,0 0 24,0 0 8,0 0-32,0 0 88,0 0 0,0 0-56,0 0 24,0 0-120,0 0 184,0 0-96,0 0 24,0 0 32,0 0-152,0 0 192,0 0-56,0 0-32,0 0-88,0 0 176,0 0-48,0 0-16,0 0-40,0 0 40,0 0 0,0 0-32,0 0 0,0 0-88,0 0 216,0 0-136,0 0 40,0 0-120,0 0 232,0 0-88,0 0-16,0 0 8,0 0-256,0 0 424,0 0-256,0 0 72,0 0-176,0 0 304,0 0-128,0 0 0,0 0-32,0 0-144,0 0 328,0 0-128,0 0-48,0 0-16,0 0-152,0 0 384,0 0-224,0 0-16,0 0 40,0 0-176,0 0 320,0 0-168,0 0 48,0 0-200,0 0 344,0 0-200,0 0 56,0 0-16,0 0-216,0 0 392,0 0-176,0 0-72,0 0-96,0 0 280,0 0-112,0 0-32,0 0-112,0 0 264,0 0-152,0 0 8,0 0-104,0 0 256,0 0-168,0 0-24,0 0 80,0 0-136,0 0 168,0 0-80,0-3 16,0 3 40,0 0-40,0 0-8,0 0-8,0 0 40,0 0-24,0 0-56,0 0 40,0 0 8,0 0-48,0 0 192,0 0-280,0 0 160,0 0-40,0 0 176,0 0-296,0 0 136,0 0-16,0 0 40,0 0 144,0 0-352,0 0 184,0 0 208,0 0-416,0 0 192,0 0 56,0 0 176,0 0-424,0 0 192,0 0 16,0 0-8,0 0 280,0 0-568,0 0 296,0 0 24,0 0-40,0 0 344,0 0-680,0 0 344,0 0-16,0 0-40,0 0 552,0 0-968,0-3 464,0 3 24,0 0 24,0 0-48,0 0 8,3 0 48,-3 0-32,0-3-16,0 3 32,0 0-16,0 0-24,0 0 72,0 0-80,0 0 40,0 0-32,0-3 24,0 3-8,0 0-8,3 0 24,-3-2-40,0 2 16,0 0 16,0 0 16,0 0-24,0-3-8,3 3 56,-3 0-40,0 0-16,0-3 24,0 3 16,0-3-32,0 3 24,0-3 0,2 3-32,-2 0 16,3-3-8,-3 1 8,3-1 24,-3 0-40,0 3 16,0 0 8,0-3 16,3 3-24,-3-3 0,0 3 0,0 0 24,0-3-32,3 1-24,-3-1 48,0 3-16,0-3 32,0 3-8,3-3-8,-3 0 40,0 3-56,0-2 8,2 2-8,-2-3 48,0 0-24,0 3-24,3-3-16,-3 0 40,3 3 0,-3-3-64,0 3 40,0-2 0,3-1 32,-3-2-32,3 3-16,-3 2 16,0-3 8,2 0-32,-2 0 8,0 0 32,0 1 40,3-1-40,-3 3-40,0-3 56,0 3-32,3-3 8,-3 0-16,0 0 40,0 1-16,0 2-16,3-3-32,-3 0 40,0 0 16,0 0-48,0 3 24,3-3-8,-3 1 16,3-1-8,-3 0-8,0 3 8,0 0 24,2-3 0,-2 0-40,0 0 24,0 3-8,0-2 32,3-1-48,-3 0 24,0 0-8,0 3 0,0-3 16,3 1-56,-3-1 48,0 0 32,0 3-40,0-3-24,3 0 72,-3 0-32,0 1-16,0 2 0,3-3-16,-3 3 40,0-4 8,0 1-48,0 3 16,3-3 8,-3 0-8,0 0-24,2 0 8,-2 3 16,0 0 56,0-2-40,3-1-48,-3 0 56,0 3-8,3-3-32,-3 0 40,0 0 8,0 3-32,0 0-24,0-2 8,0-1 48,3 0-32,-3 3-40,0-3 64,0 0-16,3 3-32,-3 0 24,0-3 16,0 1 16,3 2-56,-3-3 0,0 3 56,0 0-40,0-3-8,0 3 32,0 0-16,0-3 24,0 0-56,0 3 64,2-2 24,-2 2-96,0-3 56,0 0-32,0 3 24,0 0-8,3-3 0,-3 3-8,0 0 40,0-3-72,0 3 40,0 0-16,0 0 8,0-3 0,3 3-32,-3 0 40,0 0 24,0-2-16,0 2-48,0-3 48,0 3-8,0 0 40,3-3-40,-3 3 40,0 0-40,0 0-24,0 0 0,0 0 40,0 0 0,0 0 0,3-3-48,-3 3 48,0 0 8,0 0-56,0 0 32,0-3-16,0 3 24,0 0 8,0 0-56,0 0 40,0 0 16,0-3-16,0 3-16,0 0 16,0-2 24,2 2-32,-2-3-32,0 3 80,0 0-40,0 0-8,0 0 24,0 0 0,0 0-40,3 0 8,-3-3 8,0 3 56,0 0-64,0 0 16,0 0 8,0 0 8,0-3-24,0 3 0,0 0 8,0 0 8,0-3-8,3 1 8,-3 2-32,0 0 24,0 0 40,0 0-32,0-3-40,0 3 64,0 0-32,0 0 8,0 0-24,0-3 56,0 3-40,0 0-24,0 0 24,0 0 24,3-3-48,-3 3 24,0 0-32,0 0 24,0 0 48,0 0-80,0 0 80,0-3-80,0 3 56,0 0-56,0 0 32,0 0 8,3 0 16,-3-3-16,0 3-56,0 0 72,0 0 0,0 0 24,0 0-24,0 0-16,0 0-16,0 0-8,0 0 32,0 0 8,0 0 0,0 0-64,0 0 80,0 0-56,0 0 64,0 0-72,0 0 48,0 0-40,0 0 0,0 0 88,0 0-136,0 0 96,0 0-48,0 0 40,0 0 40,0 0-80,0 0 8,0 0 0,0 0 48,0 0-8,0 0-40,0 0-8,0 0 40,0 0 8,0 0-24,0 0 24,0 0 32,0 0-72,0 0-48,0 0 112,0 0-40,0 0-32,0 0 16,0 0-16,0 0 80,0 0-88,0 0 24,0 0-8,0 0 80,0 0-72,0 0 16,0 0 24,0 0-128,0 2 200,0-2-128,0 1 40,0-1 0,0 0-16,0 0-16,0 0 32,0 0-48,0 0 64,0 2-112,0-2 96,0 1-16,0-1-16,0 0 24,0 0 0,0 1-16,0-1 8,0 0 8,0 2-16,0-2-40,0 1 64,0-1-16,0 2 16,0-1-16,0 1 32,3-1-8,-3-1-24,0 1-8,0-1-24,0 2 48,0-1-40,0-1 24,0 2-24,2-1 48,-2 2-8,0-2-16,0-1 0,0 2 8,3 0 16,-3 0-40,0 1-16,0-3 32,3 3 16,-3-2-56,3 2 32,-3-2 24,0-1-16,0 3 8,0-2-8,0 1-24,3 1 64,-3-3-40,0 2-16,3 1 0,-3-1 48,2 1-24,-2-3-8,0 2-8,0 1 24,3 0 16,-3-2-72,0-1 40,0 2-8,0-1 24,3 2-32,-3-2 8,0-1 8,3 3 8,-3-1 0,3-1-40,-3 2 16,0-3 16,2 1 0,-2 2 0,0-1-8,3 0 40,-3-2-32,0 5-8,3-4-40,0 2 56,-3 0 8,0-3-16,3 3 0,-3-2 32,3 3-16,-3-1-32,0-3 16,2 1-24,1 2 48,-3-1-32,3-1-40,-3-1 48,0 3 8,3 1-16,0-1 16,-3 0 8,0-3-16,0 4 24,3-1-48,-3 0-32,2 0 80,-2-3-24,3 2 0,-3 1-8,0 0 56,3 1-40,-3-4-8,3 3-24,-3 0 0,3 1 40,0-1-24,-3-3 8,2 4-8,1-1 32,0 1-24,0-1-16,-3-3 16,0 3 0,3 0 16,-1 0-32,1 1-16,-3-4 32,3 3 16,0 1-24,0-1-24,0 0 40,-3-3-8,2 4-8,1-1-8,0 1 8,0 0 56,0-1-72,-3 0 8,3-2 48,-1 3-56,-2-2 24,3 2-8,0-1 32,0-2-64,-3-1 40,0 3 8,3-1 24,0 0-48,-3 1 16,2 0-8,1 0 8,-3 0-40,3-1 40,-3-2 0,0 3 8,3 0 0,0 0-32,-3-3 24,2 3 16,-2 0-16,3-2-64,0 3 104,-3-1-48,0-3 8,3 1-8,-3 2 16,3-1 8,-3-2-16,3 1-16,-3 2-16,2-2 64,-2 2-40,0-3 8,3 2-32,-3 0 48,3 0-8,-3-1-24,0-1 16,3 2 16,-3 0-8,3 0-24,0 1-8,-1 0 48,1-2-40,-3 2-8,0 0 40,0-3-16,3 1 0,0 0 0,0 2-16,-3-1 40,3-1-48,-1 2 24,-2-2 24,3 2-40,-3-3 16,3 2-8,0 0-24,-3 1 24,3 0-24,-1-2-8,1 1 64,-3 1-32,3-2-8,-3-1 16,3 3 8,0 0-24,0 0-32,-3-1 48,0-2 0,2 3 0,-2-1 0,3-1-8,0 0 16,0 2 0,0 0-24,0-1 48,-3 0-16,0-2-16,2 2-48,1 1 48,0-2 8,0 0-24,-3-1 16,0 2-24,3-1 24,-1 1-8,-2-1-40,0-1 48,3 1 24,-3 1-24,3-1-16,-3 1 32,0-2-16,3 1 0,-3 1 0,3-1-24,-3 0 48,0-1-24,3 0 16,-3 2-64,2-2 64,-2 0-32,0 0 16,3 1-16,-3 1 32,3-2-16,0 1-16,-3-1 16,3 0-40,0 0 72,-3 0-24,2 1-40,-2-1 32,0 0 8,3 2-32,-3-1-16,3-1 24,-3 0 16,0 2 16,3-2-16,0 0-8,0 0 32,-3 0-24,0 0 24,2 0-64,-2 0 24,3 0 32,-3 0-72,3 1 40,-3-1 40,3 0-56,-3 0 32,3 0-32,-1 0 48,1 0-32,-3 0-8,0 0 24,3 0-16,0 0 16,-3 0-24,3 0-8,-3 0 32,3 0 16,-3 0-48,2 0-8,1 0 32,-3 0 8,0 0 40,3 0-64,0-3 32,-3 3 16,0 0-24,3 0-24,0 0 16,-1 0 0,1-3 0,-3 3 8,0 0-48,3 0 56,-3-2 16,3 2-40,-3 0 16,3 0-8,0 0 0,-1 0 0,-2 0-24,0 0 32,3-3 40,0 3-32,0 0-16,-3-3 24,0 3-16,3 0 8,-1 0-24,-2 0 8,3 0 40,-3 0-32,3-3-8,-3 3-8,0 0 40,3 0 0,-3 0-40,3-3 32,-3 3-24,3 0 0,-3 0 8,0 0-24,0-3 40,2 3-8,-2-2-56,0 2 48,3 0 48,-3 0-40,0 0-32,0 0 48,0 0-24,0 0 24,0-3-40,3 0 48,-3 3-32,3-3 0,-3 3 8,0 0-8,0 0-32,3 0 40,-3 0 40,0-3-64,0 3 16,3 0 0,-3-2 0,0 2-16,0 0 16,2-3 32,-2 3-56,0 0 24,0-3 40,0 3-48,3 0 56,-3 0-48,0 0 32,0-3-40,0 3 32,0 0 24,0 0-48,0 0-16,0-3 56,0 3 8,0-3-48,0 3 0,3 0-8,-3-2 40,0 2 24,0-3-48,0 3-8,0 0 56,0 0-16,0-3-24,0 3 0,0-3 64,0 3-8,0-3-56,0 0 64,0 3-8,0-2-48,0-1 8,0 3 24,0 0-56,3-3 16,-3 0 8,0 0 48,0 1-48,0 2-24,0-3 24,0 0 0,0 0 24,0 0-40,0 3-8,0-3 0,0 1 64,0-1-80,3 0 48,-3 3-32,0-3 72,0 0-64,0 0 8,0 1 8,0 2-24,0-3 40,0 0-16,0 0-16,0 0 48,0 3-56,0-3-24,0 1 8,0 2 88,0-3-32,0 3-40,0-3 8,0 0 40,0 0-40,0 1-24,0 2 16,0-3 8,0 0 16,0 0-16,0 0-32,0 3 24,0-3 8,0 1 16,0-1-24,0 0 16,0 3-16,0-3 32,0 0-32,0 0-16,0 1 40,0 2-24,0 0 24,0-3-56,0 0 56,0-1-8,0 4-16,0-3-48,0 0 64,0 0 0,0 0-16,0 3 0,0-2-8,0 2 40,0-5-8,0 3-56,0 2 32,0-5 32,0 2-48,0 3-16,0-2 56,0 2-24,0-3 16,0-1 8,0 1-24,0 0 16,0 3-16,0-3 16,0 3-48,0-3 64,0 0 0,0 3-48,0-2-8,0-1 32,0 3-16,0-3 8,0 0 64,0 3-56,0-3-32,0 3 24,0-3-8,0 1 8,0-1-24,0 3 24,0-3 24,0 0-24,0 0-32,0 3 56,0 0-24,0 0 40,0-2-56,0-1 24,0 3 32,0-3-48,0 0 57,0 3 15,0-3-48,0 3-40,0-3 32,0 3 32,0-2-40,0 2 0,0-5 24,0 3-8,0-1-24,0 0-24,0 3 32,0-3 32,0 3-24,0-3-24,0 0 56,0 3-40,0-2 32,0 2-64,0-3 40,-2 3 8,2 0-16,0-3-16,0 3 8,0-3 8,0 0 16,0 3-16,0-3-16,-1 1 48,1 2 16,0-3-64,0 3 16,0 0-32,0-3 32,0 0 8,0 3-8,0-3 56,0 3-32,0-3-56,0 1 40,0-1 24,-2 3-16,2-3-24,0 3 56,0 0-48,-1 0-8,1-3-8,0 3 32,0-3 8,0 3-24,0 0-8,0 0 32,0 0 56,0-2-112,0 2 32,0-3 0,0 3 32,0-3-24,0 3-8,-1 0 40,-1-3 8,2 3-72,0 0 32,0 0-8,0-3 8,0 3-32,0 0 56,0 0 24,0 0-56,0 0 40,0-3-56,-1 3 16,1-2 32,0 2-32,0 0-8,0 0 48,-2 0-48,2 0 8,0-3 8,0 3 64,0 0-8,0-3-32,0 0-32,0 3-24,-1 0 40,1 0-16,-1 0 48,1 0 24,0-3-88,0 3 96,0 0-80,-2-3 32,2 3-48,0 0 80,0 0-16,0 0-48,-1-2 16,1 2-32,-2-3 64,2 3-32,0 0-16,0 0 16,0 0 48,0-3-8,-1 3-80,1 0 24,0 0 32,0 0 24,-2-3-56,2 3 24,0 0-24,0-3 32,0 1-8,-1 2-24,1-3 40,0 3-40,-1 0 64,1-3-88,0 3 24,-2 0 48,2-3-72,0 0 16,0 3 64,0 0-56,0-3 24,-1 3-8,-1-2 48,1 2-8,1-3-56,0 3 0,-1 0 24,1-3 24,0 3-8,-2-3-16,2 3-24,0 0 72,-1-3 0,-1 3-88,1-3 56,1 3-40,0-2 64,0 2-48,-1-3 40,1 0 32,0 3-88,-2 0 32,1-3-32,-1 3 64,1 0 8,1 0-72,-2-3 24,2 0 40,-1 3-24,1-2-72,0 2 32,-1 0 8,-1-3 40,1 0-16,1 0-32,0 3 0,0 0 24,0-3 8,-2 1-64,2 2 32,-1 0 0,0-3 24,-1 3-40,1-3-8,1 3 24,0-3 40,-2 0-24,1 0-16,0 3 56,1 0-56,-2-2 48,1-1-56,-1 3 0,1-3 32,1 3-24,-2 0-8,2-3 8,-1 3 32,1-3 24,0 3-56,-1-3 8,-1 1 8,1 2 56,-1-3-80,2 3-32,0-3 80,-1 0-24,0 3-8,1 0-8,-2-3 56,1 0-32,1 3-32,-2-2 48,2 2-40,-1 0 88,0-3-88,-1 3-8,2-3 16,0 3-8,-1-3 0,-1 3 16,1-3 32,-1 3 32,2 0-80,-1-2-8,0 2 16,-1-3 40,-1 0-56,3 3 8,-1 0-48,0-3 88,-1 0-40,1 3-40,1 0 40,-2-3 40,1 1 8,-1-1-40,1 3 0,1 0-8,-1-3 96,-1 3-88,-1-3 0,1 0 64,0 0-32,1 1-32,-1 2-8,1-3 88,1 3-88,-3-3 16,2 0 16,-1 3 72,-1-3-88,3 3-16,-1-3 0,0 1 48,-1 2-8,1-3-56,1 3 16,-3-3 0,0 0 48,2 0-24,-2 3-48,3 0 24,-1-2 72,-1-1-80,1 0-24,-1 3 80,2 0-48,-3-3 64,2 3-72,0-3 16,-1 3 64,1-3-56,-1 1 16,1 2 8,0-3 0,1 3-40,-2-3-8,1 3 48,-1-3 72,1 3-128,1 0 16,-2-3-24,1 3 56,0-3-48,-1 3 8,2 0 8,-1 0 80,-1-2-23,1 2-57,0 0 40,1 0-40,-2-3 112,1 3-120,-1 0 24,1 0 72,1 0-88,-1-3 32,1 3 8,-2 0 48,1-3-16,1 3-72,-2 0-32,-1 0 72,2 0 32,0-3-80,1 3 8,-2 0 24,1-2 16,-1 2-32,1-3-16,1 3 8,-1 0 24,-1 0 0,-1-3 0,2 3-48,1 0 24,-1 0 88,-2-3-48,1 3-96,1-3 176,1 3-120,-2 0 56,1 0-40,0-3 56,-2 3-16,1 0-80,1 0 24,-3-2 72,2 2-88,0 0-24,0 0 80,-1-3-24,0 3-32,2 0 24,-2-3 24,2 3-48,-2-3 16,0 3 48,2 0-16,-2-3-32,1 3 64,2 0-64,-1 0 128,-2-3-112,0 3 0,2-2 40,1 2-56,-3 0 0,2 0-32,-1 0 88,1 0-24,-2-3-88,0 3 96,0-3 16,1 0-96,2 3 40,-2 0-48,-1 0 96,1-3-88,0 3 0,2 0 40,-3-3 72,1 1-104,0 2 24,-1 0 32,3 0-24,-3 0 96,2-3-104,0 3 0,-1 0 64,2 0-56,-3 0-24,2-3 32,-2 3 48,0 0-8,3 0-48,-1-3-32,-2 0 88,0 3 8,0 0-96,3 0 32,-1-2-16,-2 2 48,2 0-32,-1 0-24,2 0 24,-2-3 48,-1 3-24,0 0-40,-1 0 72,4 0-56,-3 0 120,1 0-112,0-3 24,0 3 24,2 0-56,-3 0 32,2 0-16,-2 0 8,2 0 72,1 0-96,-2 0-32,-1 0 112,1 0 64,-1 0-152,3 0 8,-4 0-16,2 0 104,-1 0-72,1 0 8,2 0-24,-3 0 96,1 0-56,-1 0-40,1 0 32,2 0-32,-3 0 112,0 0-120,0 0 32,0 0 48,3 0-72,-3 0 40,1 0 8,-3 0 8,1 0 40,4 0-96,-3 0-48,1 0 96,-3 0 24,4 0-32,1 0-40,-3 1 0,-1-1 24,1 0 56,0 0-128,3 0 48,-3 0 80,1 2-32,-3-1-48,2 1 16,3-2-16,-4 1 104,1-1-64,-1 1-72,1 1 96,3-2-64,-2 1 0,-3 1 0,2-1 40,-1 0 80,4-1-120,-4 2-24,1-1 24,-1 1 56,1-1-96,3-1 40,-4 1-16,0 1 24,-1 1 72,1-2-104,4-1 24,-1 2 16,-4-1 64,3 0-136,-1 1-24,3-2 80,-3 1 48,0 1-152,0-1-8,2 0 80,1-1 32,-3 2-72,0-1 32,2 1-16,-2-1 112,3-1-56,-1 1-104,-1 1 16,-1-1 72,2 1-40,1-2 56,-3 1-128,2 1 24,-1-1 16,-1 0-208,3-1 296,-1 2-208,0-1-48,-1 1-120,1-1-72,1-1 448,-2 1-456,1 1-136,0-1-193,-1 1-111,2-2 896,-1 1-1088,1 1-184,-2 0-73,1 1 1,1-3 1344,0 4-1288,0 1 368,0-1 296,0 0 359,0-4 265,0 6-4312,0-6 4312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57.560"/>
    </inkml:context>
    <inkml:brush xml:id="br0">
      <inkml:brushProperty name="width" value="0.05" units="cm"/>
      <inkml:brushProperty name="height" value="0.05" units="cm"/>
    </inkml:brush>
  </inkml:definitions>
  <inkml:trace contextRef="#ctx0" brushRef="#br0">331 276 4552,'0'0'0,"0"0"40,0 0-40,0 0 8,0 0 0,0-3-16,0 0 8,0 3 0,0 0 32,0-2-32,0 2-8,0-3 40,0 3-32,0-3 0,0 3 16,0-3-16,0 3 9,0-3-26,0 3 1,0 0 57,0 0-41,0 0-8,0-2 24,0-1 8,0 3-32,0 0 8,0-3 0,0 3 24,0-3-48,0 3 24,0-3 24,0 3-16,0-3 0,0 3 0,0 0-8,0-2 32,0-1-40,0 3 32,0 0-24,0 0 16,0 0 24,0 0-8,0 0-120,-1-3 192,1 3-48,0 0 0,-2 0 8,2 0-64,-1 0 88,1 0 32,0 0 0,0-3-32,0 3-88,0 0 104,-2 0-8,2 0-16,-1 0 32,1 0-112,-2 0 120,2 0-32,0 0 8,0 0 24,0 0-24,0 0-8,0 0 8,0 0 8,0 0-104,-1 0 64,1 0 24,0 0 0,0 0-32,0 0-8,0 0 16,-1 0 0,-1 0-32,2 0-32,0 0 80,0 0 16,0 0-48,-1 0 16,1 0-64,0 0 80,-2 0-48,2 0 16,0 0 40,0 0-88,0 0 64,0 0-8,-1 0 24,1 0-40,0 0-40,-1 0 16,-1 0 16,2 0 40,0 0-48,0 0-24,0 0 8,-1 0 24,1 0-16,0 0 0,0 0-16,-2 0 72,2 0-40,-1 0 0,1 0 0,0 0-32,-1 0 56,1 0-8,-2 0 8,2 0-56,0 0 40,-1 0-40,1 0 48,0 2 0,0-2-48,-2 0-8,2 0 40,-1 0-24,1 0-8,0 0-8,-2 0 40,2 1-32,-1-1-16,1 0 16,0 1 0,-1-1 32,-1 0-32,2 0-16,0 0 16,-1 2 24,-1-1-8,2 1-56,-1 0 88,1-2-48,0 2 16,-1-2-24,-1 1 48,2-1-8,0 0-32,0 0-16,-1 2-8,-1 0 16,1 0 8,1-2 0,-2 1-16,1 1 40,0-1-8,-1 1-32,2-2 16,-1 1 8,-1 2 16,1-2-32,0 1-32,1-2 40,-2 2 24,1 0-32,-1-1-8,1 1 32,1-2-16,-3 1 24,2 0-24,-1 1 0,1 2 40,1-4-40,-2 2-8,1 0-16,0 3 56,-1-4-16,2-1-16,-1 1-32,-1-1 32,0 2 8,0-2-56,2 0 48,0 1 16,-1 1 0,-1-2-8,1 1-24,1-1 16,-1 2 8,-1-1 8,1-1-48,-1 1 32,2-1 0,-1 2 24,1-1-40,-2 2 8,2-2 64,0-1-56,-1 2-32,0-2 24,1 3 24,-2-1 0,2-2-16,-1 2 0,-1 1 16,1-3 16,0 1-64,-1 1 24,1-1 8,1 3 0,-2-2-16,2-2 16,-1 4 0,-1-3 32,1 2-48,0 0 0,1-3 16,-2 1 16,1 1-32,-1-1-8,1 2 48,1-3-24,-1 1 0,-1 2-16,1 0 24,-1-2 48,2-1-56,-1 2 8,0-2-16,-2 4 32,1-1-48,2-3 24,-1 4-24,-1 0 40,1-2 24,0-1-64,1-1 24,-2 2-8,-1-1 32,2 0-88,0 2 56,1-3 8,-2 5 24,2-4-40,-1 3 24,-1-2 24,2-2-32,-1 1 8,0 0-16,-2 1 0,0 2 32,3-4-24,-4 1-16,1 2-16,1 0 72,1-1-64,1-2 24,-1 0 8,-1 2 16,-1 3 0,2-4-32,1-1 8,-3 4 0,2-1 40,-1-2-48,1 2 0,1-3 8,-3 3 8,2 1-16,-1-2-48,1 1 64,1-3-8,-2 2 0,1 1 16,-2 2-16,2-4 16,1-1-16,-2 3 8,-1-2-48,2 1 96,-2 2-40,3-4-16,-3 3 8,2 1-8,0-3 16,-2 2-40,3-3 24,-2 4-16,1-1 56,0 1-80,-1-2 16,2-2 24,-1 4 16,-1-3 16,1 4-32,-2-1-24,3-4 24,-1 3-8,-4 1-40,4-3 40,0 4 40,1-5-32,-2 2 16,1 0-64,-1 2 64,2-4-16,-1 2 32,0-2-40,1 1 8,-2 3 40,1-1-80,1-3 40,-2 4-24,1 1 72,-1-4-56,1 0-8,1-1 16,-1 3 8,-1 0 8,1-2-32,-1 1 8,2-2 8,-1 4 16,1-3-16,-1 2-8,-1-1 24,2-2-16,-1 1 8,-1 1-72,2-1 40,-1 0 72,1-1-48,-2 2-24,1 2 24,0-3 32,-1 1-40,1-1-8,1 2 40,-2 0 0,1-2-48,1-1 24,0 3 16,-1 0 16,1-2-72,0 2 0,0-3 40,0 2 0,-2-1-8,2 0-32,-1 1 64,1-2-24,-2 3 16,2-2-24,-1 3 16,1-2 40,0-2-48,0 1-8,-1 1-24,1-1 72,-2 3-48,2-4 8,-1 2 0,-1 2 24,1-3 0,1-1-24,0 3-24,-2 0 24,2 0 24,-1-2-32,1 2-8,0 1 0,0-1 0,-1 0-8,-1-2 24,2-1 0,-1 3 40,1 0-32,0-2-24,0-1 16,-2 5 56,1-4-72,1 2 0,0 1 16,0-1-8,0-3 8,0 4-16,-1-2 24,-1 0 16,1 0-48,1-2 24,-2 4-24,1 0 32,1-2-8,0-2 0,-1 3-24,1-2 48,0 2 0,-2-2-48,2-1 24,0 3 8,-1 1 16,1-2-24,0 0-56,0-2 56,-2 2 24,1-1-40,1 2-24,-2-1 72,2-2-32,0 2 16,0 0-40,0 1 32,-1-1 56,1-2-64,0 2-16,-1-1 0,1 1 40,0-1 48,0-1-72,0 0 32,0 1 48,0 1 16,-2-1-136,2-1 40,0 3-40,0-1 40,0-1-24,0 0-24,0-1 48,-1 3 48,1 0-48,0 0-32,0 0 40,0-3-8,-2 1 16,2 0-40,-1 4-16,0-2 96,1-3-56,0 2 0,-2 1 0,2 0 40,0-2-40,0-1 0,0 5-24,0-2 32,0-2 16,0 2-48,0-3 24,0 1-64,0 2 72,0 0-16,0 0-32,0-3 40,-1 2 40,1 1-24,0 0-32,0 0 8,0 0 56,0 0-64,0-1-40,0 3 88,0-3-24,0 1-40,-2-1 48,2 1 24,0-3-40,0 1-24,0 2 16,0 1 64,0-1-104,0 0 16,0-1 32,0 0-8,0 1-24,0-3 32,0 3-24,0 1 64,0-3-56,0 2 16,0-3 0,0 1 8,0 2-24,0-1-24,0 1 40,0-3 0,0 2 48,0 1-72,0-1 32,0 2 32,0-4-40,0 1-16,0 3 16,0-1 24,0 0-48,0-3 24,0 3-48,0 0 40,0 1 48,0-1-64,0-3 24,0 3 0,0-2 32,0 0-40,0 2-32,0-3 40,0 2 16,0 2-32,0-3-48,0 4 80,0-5-16,0 4 48,0-1-72,0 0 48,0-1 16,0-2-40,0 5-8,0-3-8,0 3 32,0-3-8,0 3-24,0-1 32,0 0 0,0-1-40,0-3 24,0 4-32,0 0 72,0 1-72,0-1 40,0-4-8,0 3 0,3 0-24,-3 1 0,0 0-16,0-4 40,3 4 48,-3 1-72,0-1-8,0 0 64,0-4-32,0 3-8,0 1 8,0-2 40,0 0-16,0 1-64,0 1 32,0-1-48,0 0 0,3 0-8,-3 0 64,0 0 32,0-1-56,0-2 24,0 2 16,0 2 8,0-1-40,0 0 24,0-3-8,3 2 32,-3 0-80,0-1 32,0 2 0,0-3 16,0 3 8,0-2-40,0 2 48,2 0 16,-2-3-32,0 1-32,0 4 64,0-3 16,0 1-72,0-3 24,3 3-56,-3-1 56,0 0-32,0 0-8,0-2 40,0 3 8,0-1-8,3 1-40,-3 0 40,0-3 0,0 3 24,0-2-32,3 1-16,-3 1 48,0-1-8,3 1-24,-3 1 24,0-2 8,0-2-24,0 3-40,0 0 24,0 1 40,0-1-48,0-3 24,3 2-8,-3 3 32,0-3-8,2 0-40,-2-2 24,0 3-8,0 0 24,3-1-32,-3 1 8,0-3 8,0 3 32,3 0-88,-3 1 40,0-1-8,0-3 24,0 1 40,3 2-40,-3 0-40,0 0 104,0-3-64,0 4-72,0 0 72,3-2 8,-3 1-16,0-3 8,0 2-16,3 1 24,-3 0 56,0 0-96,0-3 32,0 1 8,2 2 8,-2-2-32,0 2-8,0-3 24,0 3 32,0 0-24,0-2-48,0 4 48,0-5-8,3 2 16,-3 1-16,0 1-16,3 1 48,-3-5-32,0 4-16,3-1-24,-3 0 48,3-1 40,-3-2-48,0 3-8,0 2 32,0-1 0,2-1-64,-2-3 40,0 2-24,0 1 32,3 0 8,-3 0-48,0-3 32,3 3 16,-3 1-16,3-1-24,-3-2 8,0-1 16,3 3 24,-3 0-8,0 0-56,3 1 88,-3-4-48,0 4-8,2-1-8,1 1 32,-3 0 8,0-4-24,0 3-24,0 0 0,3 0 56,-3 0-56,0-3 24,3 3-8,-3-1 32,3 0-40,-3-1-24,0-1 40,0 2 8,3 0 8,-1 1-40,-2 0 8,0-3 16,3 3 8,-3-2-24,0 2-8,3 0 40,-3-3-16,0 3 8,3-2-32,-3 2 16,3-2 24,-3-1-16,0 3-56,0 0 48,3 0 40,-3 0-48,0-3 16,0 1-16,2 1 16,1 0 24,-3 0-64,0-2 40,3 3 24,-3-1-8,3 1-56,-3 0 16,0-3 24,3 2 0,-3 0-24,2 0-24,-2 2 32,0-4 16,3 3-8,-3 0-32,3-1 32,0 1 24,-3-3-16,0 3-32,3 0 16,0 0 48,-3 0 0,0-3-32,2 2 0,1 1 16,0 0-40,-3 0-16,3 0 32,-3 0 24,0-2-24,0 2-24,0-3 32,3 1 0,-3 2-24,4-2-8,-1 1 8,-3-2 24,3 1 0,-1 1-16,1-1-8,0 2 48,-3-3-24,3 3-8,-3 0 0,3-1 24,-3 0 16,0-2-32,3 3-16,-3-1 0,0 0 64,2 1-56,-2-3 8,3 3-16,0-2 32,0 2-32,-3-2-16,0-1 32,0 2 32,3 0-8,-3 0-48,3-1-8,-3-1 32,2 2 16,-2 1-32,3-2-8,0 2 32,-3-2-24,3 1-24,-3 0 40,3 0 64,-3-2-64,0 3-32,2-2 32,-2 0 24,3 1-32,-3-2 8,0 1 0,0 1 16,3-1 8,0 1-64,-3-2 40,0 1 16,0 2 8,3-2-40,-3 1-8,3-1 8,-1 0 16,1 1-56,-3-1 64,0-1-8,3 2 0,-3-1-16,3 0 32,-3 1 32,0-2-48,3 1 0,0 1-56,-1-1 80,-2 1-24,0-2 0,3 1-8,-3 0 40,0 2-8,3-1-24,-3-2 0,3 1 0,-3 0 40,3 1-48,-3-1-48,0-1 56,3 2 16,-3-1-16,2 0-32,-2 1 40,0-2-8,3 1 0,0-1-24,-3 2-8,3-1 80,-3-1-48,0 2-16,3-1-16,-1 0 80,1 1-72,-3-2 24,3 1-16,-3 1 8,3-1 32,-3-1-24,3 0 8,0 1-16,-1 1 32,-2-1-40,3 1-16,-3-2 32,3 1 8,0 1 16,-3-1-56,3 0 32,-3-1 0,3 2 24,-1-2-40,-2 1-24,0-1 40,3 2 24,0-1-40,0 0-8,0 1 40,-3-1 16,0-1-32,3 2 0,-1-2-16,1 1 64,-3-1-48,3 1-24,-3-1 16,3 2 24,0-1-16,-3-1-56,0 0 56,2 2-8,1-1 56,-3 1-64,0-2 16,3 0 16,0 0 16,-3 1-48,3-1-32,-3 0 48,3 1 56,-3 1-80,2-2 0,1 0 80,0 1-56,-3-1 8,3 0-16,-3 2 24,0-2-16,3 1-16,0-1 8,-3 1 24,2 1-8,-2-2-8,3 1-24,-3-1 40,3 2 8,0-2-48,-3 0 24,3 1-16,-3 0 16,3 1 0,-1-2-8,-2 0 8,3 0 8,0 1-24,0 1 8,-3-2 8,3 0 48,-1 1-56,-2-1-24,3 2 48,-3-2-16,3 1-16,-3-1-16,3 1 56,0 1 0,-3-2-24,3 0-32,-1 1 40,1-1 32,0 2-64,-3-2 24,3 1 8,-3-1 8,3 1-24,0-1-32,-3 0 40,2 2 0,1-1 0,0-1-32,0 2 32,-3-2 0,3 0 8,0 1-16,-3 0 8,2 1 16,-2-2-16,3 0 16,0 1-24,0-1 0,0 0 24,-3 0-16,2 0-16,1 2-8,0-1 56,0-1-48,-3 0 16,4 2-32,-1-1 56,0-1-16,0 0-16,-3 1 24,2-1-32,1 2 0,0-2-16,-3 0 32,3 1 16,-3-1-8,3 0-40,0 2 48,-1-1 8,1-1-8,-3 1-8,3-1 24,-3 0-32,3 0-16,0 2-16,0-2 56,-1 1-32,1-1 0,0 0 32,0 2-8,-3-2-48,0 0 32,3 0-16,0 1 48,-1-1-64,1 0 32,-3 0 0,0 0 8,3 0-32,0 0 8,-3 2 0,0-2 16,3 0 40,-1 0-64,1 1 8,0-1 24,-3 0-8,3 0-16,0 0 16,0 0 16,-1 1-8,1-1-40,-3 0 24,3 0 40,0 0-48,-3 0 16,3 0-24,0 0 40,-1 0-40,1 0 8,-3 2 48,3-2-40,1 0-8,-1 0 16,-3 0 0,3 1 0,0-1-8,0 0-16,-1 2 40,-2-2-16,3 0-8,0 0 0,0 0 16,0 0 16,-3 0-24,3 0 8,-1 0 0,1 1 16,-3-1-32,0 0 8,3 0-32,0 0 40,0 0 0,-1 0-24,-2 0 16,3 0 8,0 0-8,0 0-48,0 0 32,-3 0 16,3 0 40,-1 0-48,1 0-8,0 0 40,-3 0-24,3 0-8,0 0 8,0 0 24,-1 0 8,-2 0-32,3 0-8,0 0-8,0 0 32,0 0-32,-3 0 16,0-3-8,3 3 16,-1 0 0,1 0-24,-3 0 16,4 0-8,-1 0 32,0 0-56,0 0 8,-3 0 24,3 0 16,0-3-40,-1 3 16,1 0 16,-3 0-8,3 0 16,0 0-24,0-2 8,-1 2 48,-2 0-48,3 0-8,0 0 24,0 0-8,0-3-16,-3 3 8,3 0-32,-1 0 16,1-3 48,0 3-64,-3 0 32,3-3 8,0 3 8,0 0-80,-1-3 32,-2 3 32,3 0 32,0 0-40,0 0 24,1-3 8,-4 3-24,3 0 16,0-2-24,0 2 0,-1 0 24,-2 0-16,3 0-16,0-3 0,0 3 40,1 0-8,-4 0-16,3-3-16,0 3 32,1-3 0,-1 3-32,0-3-8,-1 3 48,1 0-32,0-3-40,-3 3 48,3-2 16,0 2-32,0-3 16,-1 3 16,-2 0-16,3 0 40,0-3-24,0 3-48,0-3 64,-3 3-32,3 0 0,-3 0-8,2-3 32,1 3-16,-3 0-8,3 0-32,0-3 24,0 3 56,0 0-72,-3 0 24,2-2-16,1 2 32,0-3-40,0 3-8,-3 0 32,3-3 8,-3 3 8,2-3-48,1 3 40,-3 0-8,3-3 24,0 3-40,0 0 0,0-2 32,-3 2-16,2 0 0,1-3-32,1 3 32,-1-3 48,-3 3-48,3 0-56,0 0 56,0 0 16,0 0-72,-3 0 56,2-3-48,1 3 32,0-3 40,0 3-40,-3 0 16,3-3 24,0 1 8,-1-1-64,-2 3 0,0 0 32,5-3 0,-3 0 24,1 0-40,2 0 16,-5 3 0,4 0 48,-1-2-72,-1 2 16,1-3 32,-3 3-24,3-3 0,0 0-40,1 3 72,0-4 40,1 1-72,-1 0 56,0 0-8,-1 1-72,0-1 16,1 0 32,-1 3-16,0-3-56,-3 3 48,2-3 32,1 0-24,2 1-24,-3-1 32,1 0 24,0 0-40,0 0-32,0 1 64,-3 2-32,2 0-32,1-3 16,0 0 64,-3 3 0,0 0-48,3-3 8,0 0 16,-3 3 16,3-4-40,-1 1 8,-2 0 24,3 1-40,1-1-8,1-2 48,-2 3-16,-1-1-16,1 0-8,-3 3 8,3-3 32,0 0 8,0 0-8,0 1 32,-1-1-48,-2-1-48,3 1 48,1 0 40,-4 3-56,3-3-16,0 0 32,0 0 0,0 1-16,-3 2 0,3-3 8,-1 0 8,1 0 32,-3 0-72,3-1 56,0 0 8,0 1-64,-1 0-8,-2 3 32,3-3 24,0 1-40,0-1 48,0 0 0,-3 3-32,3-3 0,-1 0 0,-2 0-40,3 1 88,0-1-64,-3 0 16,3 0 56,0 0-40,0 0 16,-1 1 8,-2-1 16,3 0-48,-3 3-8,0-3 24,3 0 16,0 1-32,-3-1-16,3 3 64,-3-3-48,3 0-16,-1 0 48,-2 3-40,0-3 16,3 1 8,0-1-32,-3 0 80,0 3-72,3-4 24,-3 1-16,3 0 48,-1 0-16,-2 3-40,3-3 0,0 1 16,0-1 56,0-2-88,-3 5 16,0-4 32,3 0 32,-1 1-80,-2 0 0,0 3 16,3-4 24,-3 0-8,3 0-16,0-1 16,-3 5-16,3-2 32,0-3-24,-1 1-40,1 1 72,-3 3-40,3-4 0,0 1-16,-3 0 72,3-1 1,-3 4-57,3-3 0,-1-1 16,1 0 24,-3 1-32,0 3-8,3-4 0,0 0 48,0-1-24,-1 1-72,-2 4 48,0-4 48,3 0-24,0-1-64,0 1 64,-3 4-24,3-4 0,0 0 0,-1-1-24,1 3 48,-3 2-24,3-5 16,-3 1-32,3 0 56,0 0-8,-3 4-32,3-3-24,-1-1-8,-2 1 80,3-2-24,-3 5-24,3-4 16,-3 1 32,3 1-24,0-3-104,-3 5 80,2-2 32,1-1 8,0 0-40,-3-1 24,0 4-24,3-3 24,-3-1-24,3 1-40,-3 0 40,0 3 0,3-3-8,-1 0-32,-2 0 56,3 1 80,-3 2-96,0-3 16,3 3-32,0-3 64,-3 0-96,0 3 48,3 0 0,-3-3 56,3 1-32,-3-1-16,0 3-8,2-3 32,-2 0 0,0 0-24,3 3-16,-3 0 8,0-4 40,3 0-56,-3 1-8,0 3 24,3-4 48,-3 1 16,0 0-32,3 0 24,-3 3-56,3-3 72,-3 1-88,0-1 24,2 0 48,-2 3-56,0-3 16,3-1 8,-3 0 32,3-1-16,-3 5-40,3-2 8,-3-3 8,3 1 16,-3 0-16,0 4-16,2-4-8,-2 1 40,3 0 16,-3-1-64,0 4 16,3-3 24,-3-1-24,3-1-48,0 1 24,0 0 48,-1 1-32,-2-1-16,3 1 64,-3-1-24,3 0-16,-3 1 24,3-2 8,-3 3-40,3-3 16,-3 3 32,0-1-8,0 3-32,0-3 16,3 0 40,-3 0 16,2-1-56,-2 4-16,0-4-8,3 1 48,-3-1-40,0 0-16,0 4 16,3-5 72,-3 1-56,3 1-32,-3-1 24,0 4-8,0-3 72,0-1-56,3 0 0,-3-1 32,0 5-48,3-4-32,-3 0 40,2 0 48,-2-1-8,0 5-48,0-4-16,3 0 32,-3 0 24,3 0-56,-3 4 16,3-5-16,-3 1 48,0 0-64,3 0-16,-3 4 48,0-5 56,2 1-32,-2 0-48,3 1 72,-3 3-48,0-4 48,0 0-88,0 1 64,0-2 24,0 5-48,3-2 16,-3-3-16,0 3 16,0-1 8,0 3-24,3-4-32,-3 1 64,0-2 24,0 3-64,0 2 8,3-5-8,-3 3 56,0-1 0,3 0-56,-3 3 8,0-3 16,0 0-8,0 0-8,0 1 8,0-3 80,0 3-96,2-3-8,-2 2 80,0 3-64,3-2 40,-3-3 0,0 3-32,0-3 24,0 5-32,0-2-32,3-3-32,-3 2 96,0 1-88,0 2-72,0-3 160,3-1-56,-3 1-8,0 3 32,3-4 32,-3-1-8,0 1-56,0 0 16,0 4 16,0-4 48,0-1-64,0 3 16,3-1 24,-3 0 0,0 0-16,0-1-16,0 1 80,0 3-72,2-3-32,-2 0 16,0 0 56,0 1-64,0 2 24,0-5-16,3 1 32,-3 1 48,0 1-72,0 2 8,0-3 32,0 0-8,0-1-48,0-1 0,0 5 24,3-4 40,-3 1-16,0-1-24,0 1 40,0 3-40,0-4 56,0 0-64,3 1 8,-3-1 64,0 4-64,0-5 8,0 1 8,0 0 24,0 1-16,0 3-24,0-4-72,0 0 48,0-1 48,3 1-80,-3 4 56,0-4 0,0 0 48,0 0-48,0-1-40,0 5 40,0-3 56,0-1-48,0 0 32,0 0 0,0 4-40,0-4 40,0-1-24,0 1-80,0 1 136,0 3-72,0-4 16,0 1 0,0-1 40,0 0-8,0-1-40,-2 1 0,2 1 56,-1 1-64,1 2 0,0-3 8,0-2 40,-2 1 8,2 1-48,0 3-8,0-4 48,-1 0 8,1 0-56,-1-1 48,1 5-48,0-2 80,0-3-56,-2 3-24,2-3 80,0 5-80,-1-11 64,-1 8 0,1-1 8,0 0 32,1 4-104,0-5 40,-2 3-16,1-3 56,1 1-88,0 4 8,-2-4 0,2 0 88,-1-1 0,-1 1-72,2 4-16,-1-4 56,0-7-16,-1 11-48,1-5 56,-1 1 40,1 0-48,0 0-48,-1-1 72,2 5-64,-3-2 40,2-3 16,-2 3 8,2-10 8,1 12-72,-3 0 48,1-4-40,0 0 48,-1 1-31,3 3-25,-2-4-16,1 1 32,0-1 48,-2-1-80,3 5 16,-2-4 8,1 0 40,0 1-56,-1-1 24,2 4-16,-3-4 48,0-1 0,2 1-40,0 1 40,1 3-48,-3-2 40,1-3-16,1 2-40,-2 1 56,3 2-40,-1-3 24,-1 3-32,-2-4 96,1-1-8,3 5-80,-3-2 56,-1-3 24,3 5-8,-2-3-48,3 3-24,-3-2 40,0-1 8,0-1-8,2 1-40,1 3 0,-3-4 48,0 1 16,2 0-80,-2 0 72,3 3-56,-3 0 24,1-4-8,-1 4 0,1-4 24,2 4-40,-3-5 24,1 3-8,-1-1 40,0 0-8,3 3-48,-3-3 8,-1 0-16,0-1 48,1 0-40,3 4 0,-4-3-16,1 0 56,0 3-40,-1-4-40,4 4 40,-3 0 8,-1-4-24,-1 1-8,3 3 16,2 0 8,-3-4 80,-1 1-56,1-2-8,-2 3 40,5 2-56,-4 0-16,0-3 16,0 3 0,0-4 56,4 4-56,-2-3-8,-2-1 0,0 1 24,1 0-32,3 3 16,-4-3-32,-1 3 56,1-3 40,0 3-72,4 0 8,-3-3 40,-1 1-16,0-1-64,-1 0-16,5 3 56,-4 0 0,1-3 8,-1 3-24,0 0 72,4 0-56,-4-3 8,-1 0-8,2-1 0,-1 1 56,4 3-56,-1-2 0,-3 2-16,1 0 64,-1-5-24,4 5-24,-3-3 16,0 1 8,0-1-24,-1 0-48,1 3 40,-1 0 24,1 0 8,-1 0-88,4 0 64,-2 0 16,-2-4 0,1 1-40,0 0 80,3 3-56,-4 0 56,1 0-64,2 0-32,-3 0 88,4 0-48,-3-4-16,0 0-24,-1 1 80,1 3-8,0-3-56,0 3 48,0 0 48,-1-3-128,4 3 56,-3-3-8,-1 1 40,0 2-40,1-3-16,3 3 24,-3 0 32,2 0 24,-2 0-104,3 0 48,-4 0 0,1-3 32,-1 0-56,-1 0-8,1 3 88,4 0-56,-4 0-32,0 0 0,0 0 64,1-3 24,3 3-56,-3-2 0,1 2-32,0-3 112,-1 3-136,3 0 56,-3 0-8,-1 0 40,1 0-8,-1 0-48,4 0 24,-3 0 24,0 0 16,0-3-72,0 3 24,3 0 8,-2 0 16,-3 0-8,1 0-72,0 0 64,4 0 0,-4-3 8,-1 3-32,3-3 72,-3 3 48,5 0-96,-3 0 8,-1-3-16,0 3 56,1-2-64,3 2 16,-4 0-32,3 0 16,-4 0 56,2 0-88,3 0 48,-1 0 48,-2 0-64,0-3-24,1 3 40,2 0 0,-5 0 0,3 0 96,-3-3-128,1 0 56,4 3-24,-3 0 40,-1 0-64,1 0 48,3 0-24,-3 0 80,0-3-96,-1 3-8,0 0 64,1 0-48,3 0 8,-4-3 0,1 3 32,0 0 16,0 0-80,3 0 32,-2 0-24,-1 0 72,0 0-80,0 0 16,3 0 16,-4 0 48,1 0 8,-1 0-64,1 0 40,3 0-32,-3 0 32,0 0-88,1-2 48,-3 2 56,5 0-48,-4 0-24,1 0-32,-1 1 88,1-1 8,3 0-40,-3 0 16,1 0 0,0 0 24,2 0-40,-4 0-40,1 0 8,-1 1 144,0 1-120,1-1-8,3-1 16,-4 2 32,1-2-24,-2 0-16,3 0-8,2 0 16,-3 1 16,0 1-56,0-1-24,-1 0 80,4-1-16,-4 0 16,2 0-56,-1 0 80,3 0-40,-2 0 80,0 0-104,-2 0-8,3 2 72,-4-2-88,5 0 48,-3 1-32,1 1 96,-3-2-56,3 0-16,2 0 8,-3 0 40,0 0-8,0 0-64,3 0 32,-1 1-32,-2 0 40,0-1-16,-1 0-16,4 0 24,-3 2 16,0-1 8,0-1-80,2 0 56,1 0 0,-4 0 88,1 0-120,0 0 40,0 0 40,3 0-48,-3 0-48,1 0 32,-1 2 32,0-1 32,3-1-48,-3 1-24,0 1 32,2-2 32,-1 0-64,0 0-24,-1 1 88,0 1-40,2-2-64,1 0 64,-3 3 32,0-3-8,0 0-16,0 0 24,3 0-32,-3 0 56,2 1-88,0-1-48,-2 1 112,3-1-32,-3 2 24,2-1-24,-2 1 40,0-2-16,1 0-88,0 0 48,0 2 56,1 0-56,1-2 16,-3 3-32,2-2 88,-1-1-32,1 0-48,1 0 24,-2 0 56,0 2-64,-1-2-40,0 1-8,3-1 56,-3 1 56,2-1-64,-1 0-32,1 0 104,-1 0-64,1 2-16,-2-2 24,0 1 24,3-1-32,-1 0-32,-2 2 16,2-2 32,-1 0-24,2 0 8,-3 0-48,2 0 56,0 1 40,-2 0-64,3-1 16,-2 2 0,0-1 64,-1-1-72,1 2-56,2-2 64,-3 0 32,1 1-48,-1-1-8,1 0 56,2 0-32,-2 0 56,0 0-104,-1 1 48,2-1 56,1 0-56,-1 2-88,-2-1 80,1 1 0,1-1 64,1-1-56,-3 0 32,0 2-24,2-2 32,-2 0-112,3 0 72,-1 1-24,-2-1 56,1 1-32,1-1-56,1 0 56,-1 3 16,-1-1-24,1-1-24,-2 0 64,3-1-32,-2 0 40,1 2-40,-2-2-40,2 1 88,1-1-48,-2 2-32,1-1-16,0 0 80,-2 1-40,3-2 8,-2 0-40,-1 0 64,2 3 40,0-2-64,1-1 0,-2 2-16,1 2 56,-1-4-48,1 1-40,1-1 48,-1 2 40,-1-1-32,-1-1-56,2 0 32,1 0 16,-1 1 16,-1-1-48,1 2 16,-1-2 72,2 0-56,-3 0 32,1 0-64,0 0 48,-1 1 24,2 1-72,0-1 56,-2 0 40,1-1-104,2 0 40,-2 0-48,0 0 48,1 0 16,-2 0-64,1 0 72,1 2 24,0-2-96,-1 0 48,2 0 0,-3 0 40,2 0-48,0 0-24,-1 1 48,1 1 0,-1-2-56,1 1 24,0-1 56,1 0-40,-2 2-8,1-2 0,-2 1 72,1 0-32,2-1-32,-1 2-48,0-1 64,-1-1 16,1 0-88,1 0 56,-2 0-40,1 0 56,-2 2-72,2-1 16,1-1 40,-2 1 48,-1 1-40,2-2-40,-2 3 64,3-3-32,-1 0 56,-1 1-96,0-1 24,0 2 16,2-2 0,-3 2 0,2 1-40,-2 0 88,0-3 0,3 0-48,-1 1-24,-2-1 80,2 0-48,-1 0-16,-1 2-16,2-1 40,0 1 8,-2-1-88,3-1 64,-3 0 8,2 1-24,-2 1-24,0-2 56,3 0-16,-2 4 32,0-4-48,0 2 16,1-1 40,1-1-40,-3 0 0,0 0-16,2 1 24,-2 1 16,3-2-24,-2 0-40,1 1 48,-2 1 8,2-1-24,1-1 8,-2 0-40,1 0 72,0 1 16,-2-1-72,3 0 24,-3 2 16,2-1 8,-1-1-88,1 2 40,1-2 24,-2 1 24,-1 0-56,2-1 0,0 0 64,1 0-32,-3 2 32,1-1-40,0 1 8,0-1 56,2-1-56,-1 2-8,-1-2-24,1 1 72,0 0-40,1-1 0,-2 2-64,1 1 96,-1-2-24,1 0-80,1-1 72,-2 2 8,1-2 8,0 1-32,-1-1-24,2 0 40,-1 2 16,-1-1-72,1 1 0,0-1 48,1-1 8,-2 1-8,1 1-32,1-2-16,-2 1 48,2-1 8,-1 2-56,1-1-32,-1 0 32,1-1-104,0 0-8,-2 0 16,2 2-8,-1-2-80,1 0 240,0 0-360,0 0-80,0 0-137,0 1-127,0-1 704,0 2-728,0-2-120,0 0-168,0 0 0,0 0 1016,0 0-1041,0 0 1,0 1 104,0 0 216,0 1 168,0-1 240,3 2 184,-3 1 80,2-1-2713,-2-3 2761</inkml:trace>
  <inkml:trace contextRef="#ctx0" brushRef="#br0" timeOffset="2016">404 593 4584,'0'0'0,"0"-3"24,0 3 0,0 0-8,0 0 0,0-3 1,0 3-34,0 0 9,0-3 41,0 3-33,0 0-17,0-3 34,0 3 15,0 0-48,0-3 0,0 3 8,0-2 24,0-1-41,0 0 34,0 3-1,0 0-16,0 0 32,0 0-24,0-3 16,0 3-32,0 0 8,0 0 8,0 0 24,0-3-48,0 3 16,0-2 32,0 2-24,0 0 8,3 0-8,-3-3 24,0 3 0,0 0-24,0-3-8,0 3 40,0 0 8,0-3-48,0 3 8,0 0 8,0 0 0,0 0-16,0-3 8,0 3 0,0 0 8,0 0 8,0 0-32,0 0 24,0 0-24,0 0 64,0 0-40,0 0 0,0 0 24,0 0-128,0 0 200,0 0-112,0 0 40,0 0-8,0 0-176,0 0 320,0 0-152,0 0 40,0 0-16,0 0-320,0 0 608,0 0-248,0 0-24,0 2-8,0-2-48,0 1 56,0-1 0,0 0-24,0 0 0,0 0-32,0 0 48,0 0-32,0 0 24,0 0-144,0 0 216,0 0-96,0 0 0,0 0 24,0 0-224,0 0 376,0 0-136,0 0-72,0 0-216,0 0 480,0 0-264,0 0-216,0 0 456,0 0-200,3 0-48,-3 0 40,0 0-16,0 0 32,0 0-24,0 0 0,0 0 0,0 0-64,0 1 128,0-1-104,0 2 48,0-1 16,0-1-32,0 2 0,0-1 24,0-1-8,0 0-24,0 0 8,0 0-16,0 2 24,0-1 8,0-1 0,0 0-16,3 1 0,-3 1 16,0-1-16,3 1-24,-3-2 24,0 1 24,0 0-24,0 2-32,0-1 48,0-2-16,0 2 16,0 1-8,3-1 16,-3-1 0,0-1-24,0 3 0,2 0 0,-2 0 40,0 1-8,0-4-32,3 3 0,0-1 0,-3 1 16,3 0-16,-3-3 0,0 3 16,3 1 24,-1-1-32,-2 1-24,0-4 16,3 5 0,-3-3 32,3 3-16,0-1-8,-3-4-8,3 3 32,-3 1-32,3-1 16,-3 1 56,0-4-72,2 4 24,-2 0-16,3 1 8,0-3 8,-3-2-24,3 3 0,-3 0 32,3 1 8,0-1-48,-3-3 8,0 3 24,2 0 0,1 0-8,0 0-8,-3-3-8,0 2 40,3 3-24,0-4 0,0 3-8,-3-4-8,2 3 32,-2-2-8,3 4-32,0-4 64,-3-1-56,3 3 16,0-2-24,-1 1 96,-2 1 16,0-3-104,3 2 48,0 1 24,0-1-16,-3-1-88,0-1 32,3 1 32,-3 2-8,3 0-24,-1-1 0,-2-2 0,0 2 24,3 0 16,0 1-32,-3-1 8,3 0 8,0-1-24,0 1-32,-3-1 72,0-1-40,2 3-24,1 0 24,0 0 16,0-2 0,-3-1-16,0 1-8,0 1 8,3-1 48,-3 1-56,0-2 8,3 1 24,-1 0-40,1 1 0,-3-1 0,0-1 16,3 2-24,0 1 56,0-2-48,-3 0 0,0-1 16,2 2 40,-2-1-64,3 1 24,0-1 24,-3-1-24,0 1-8,3-1 16,0 0-32,0 2 64,-3-2-40,2 1 0,1 1-48,0 0 88,-3-2-64,0 0 24,3 2-32,0-1 48,0 1 8,-1-1-56,-2-1 32,3 2 16,0-1 24,0 0-72,0 1 24,-3-2 8,3 1-16,-1 1 0,1-2-32,-3 1 64,4 0 8,1-1-32,-1 2 32,0-2 8,-4 0-32,4 1-8,-1-1-40,0 2 80,0-1-32,-3-1 0,3 0-8,-1 1 40,1-1-24,0 0-16,-3 0 8,3 2-16,0-1 40,0 1-24,-1-2-24,-2 0 24,3 1 32,0-1-24,0 2-8,-3-2 8,0 0-8,3 0-8,0 0 0,-1 0-32,-2 1 56,0-1-16,3 0-8,0 0-16,-3 1 56,0-1 0,0 0-32,0 0 8,3 2-8,-3-2 32,0 1-48,0-1 16,3 2-24,-3-2 48,3 0-40,-3 0 16,2 1-24,1-1 48,-3 1-72,0-1 48,3 0-24,-3 2 8,0-2-56,0 1 24,0-1 48,3 0-96,-3 0-80,3 0-112,-3 0-72,0 0 360,0 2-360,2-1 16,-2-1 120,3 1 112,-3-1 112,3 0-72,-3 2 0,3-1 32,-3-1-4169,0 0 4209</inkml:trace>
  <inkml:trace contextRef="#ctx0" brushRef="#br0" timeOffset="3843">472 653 4584,'0'0'0,"0"0"0,0 0 8,-1-2 0,1 2 16,-2 0-24,2 0 0,0 0 16,0 0 8,0-3-16,0 3-56,0 0 48,0 0 8,-1-3 8,1 3-32,0 0 40,0 0-24,-1 0 25,1 0-34,0 0-7,0-3 32,0 3-16,0 0-16,-2 0 16,2 0 16,-1 0 9,1 0-9,0 0 24,0-3-40,0 3 8,0 0 0,0 0-24,0 0 16,0 0 24,0 0-16,0 0-16,0 0-16,-2 0 56,1 0-32,1 0-16,-1 0 56,1 0-40,0 0 24,0 0-8,0 0-8,-2 0 16,2 0-24,0 0-24,0 0 72,0 0-64,0 0 8,-1 0 24,1 0 8,0 0 24,0 0-40,0 0-8,0 0 24,-2 0 8,2 0 0,0 0-32,-1 0 32,1 0 0,0 0 0,-2 0 16,2 0-48,0 0 72,-1 0-8,1 0-16,0 0 48,0 0-96,-1 0 40,1 0 16,0 0 32,-2 0-24,2 0-64,0 0 64,0 0 0,-1 0 16,1 0-32,0 0-48,0 0 48,-2 0 32,2 0-40,-1 0-24,1 0-16,-1 0 24,1 0 0,0 0-16,-2 0 0,2 0-8,0 2 48,0-1-32,-1 0-24,1-1 64,0 0-56,0 0 16,-2 2 0,2-2 32,-1 1-40,1 1-16,0-1-16,0-1 32,-2 0-16,2 0 8,-1 2-8,1-2 32,-1 2-16,1 0-32,0-2 24,0 1 16,0 1 16,-2-1-40,1 0 0,1 1 32,-2 1-56,1-2 24,1 2 40,0-3-32,-1 3 8,-1-2-8,1 1 32,-1-1 8,2-1-40,-1 3 0,1 0 0,0-1 40,-1 0-40,1-2 0,-2 1-16,1 2 56,-1-1-56,1 0 0,1-2 16,0 2 32,-2 1 0,2-2-40,0 0 16,0-1-8,-1 3 32,0-1-24,-1-1-8,2 2 16,0-3-16,-1 1 16,1 2-48,0-1 56,0-1 24,0-1-48,0 1-24,-2 1 24,1 1 0,1-2-16,0-1 16,-1 1 8,1 1 32,0-1 40,-2-1-72,2 0-8,-1 2 32,1-1 16,0 0-32,-2 1 16,2-2-32,0 0 48,-1 1-24,1-1-48,-1 2 48,1-2-24,0 1 24,0 1-40,0-1 24,-2 0 16,2-1-24,0 2-32,0-1 16,0 1 32,0-2-16,0 2 32,0 0-40,-1 1 48,1-1-8,-2 1-72,2-3 40,0 3 32,0 0-16,-1 0-16,1-3 0,0 1-16,-2 1 32,2-1 8,0 0-32,-1 2 40,1-3-32,0 2-8,0-1-24,-1 2 24,1-3 8,0 1 48,0 1-32,0-1-32,0 1 48,0-2-32,-2 2 0,2 0-8,0-1 24,0 2 32,0-3-48,-1 1-32,1 1 8,0-1 64,0 1-72,0 1 24,0-3 8,-2 1 24,2 0-24,0 1 0,0-2 0,0 1-32,0 1 64,0-1-32,-1 0-24,1 1 64,0-1-64,0 1 0,0-1 24,0-1 0,0 1 32,0 1-48,0-1 0,0 1 56,0-2-40,0 1-16,0 2 24,0-2 0,0 1-16,0-2 8,0 1-32,0-1 40,0 2 48,0-1-64,0-1 8,0 1-16,0-1 32,0 0-48,0 2-24,0-2 56,0 0 24,0 1-48,0 1 0,0-1 48,0-1-24,0 1 8,0 1-16,0-1-8,0-1 40,0 0-24,0 0-8,0 2 24,0 1-8,0-3-8,0 1 0,0 2 8,0-2 0,0-1-8,0 2-64,0-1 80,0 0 16,0 1-80,0-2 48,0 1 32,0 1-24,0-1-32,0 1 32,0-2-8,0 0 32,0 1-48,0-1-16,0 1 48,0-1-16,0 2 16,0-1-24,0 1 24,0-1 8,0-1-24,0 1-24,0 1-16,0-1 80,0 1-72,0-2 32,0 1-24,0 0 48,3 1-56,-3-2 32,0 1 16,0 1-40,0-2 16,0 0 8,0 0 24,0 0-48,0 1 8,0-1 40,0 0-24,0 2 40,0-2-64,0 0 32,0 0-8,0 0-16,0 0 32,0 0-16,0 0-40,3 0 72,-3 0-56,0 0 32,0 0 8,0 0-40,0 0 8,0 0 16,0 0-8,0 0-32,0 0 56,0 0 16,0 0-40,0 0 16,0 0 8,0 0-8,0 0-24,0 0 40,0 1 0,0-1-24,0 0-32,0 0 40,0 0 8,0 0-56,0 0 88,0 0-112,0 1 88,0 1-32,0-2-16,0 0 24,0 0 24,0 0-40,2 1 8,-2-1 16,0 0-8,0 0 16,0 0-8,0 0-32,0 2 40,0-2-16,0 0 8,0 1-40,0 0 40,0-1 8,0 0-16,0 0-8,0 0 24,0 2 32,0-2-56,0 0 8,0 0-40,0 0 48,0 0-16,0 0-16,0 0 88,0 0-120,0 0 72,0 1-40,0-1 8,0 0 16,0 2 48,0-2-72,0 0 16,0 0 40,0 0-48,0 0-8,0 0 16,0 0 16,0 0-8,0 0-24,0 0 40,0 0 0,0 0-24,0 0 0,0 0 24,0 0 8,0 0-40,3 0 32,-3 0 0,0 0-32,0 0-8,0 0 24,0 0 8,0 0-40,0 0 56,0 0-24,0 0 8,0 0-32,0 0 40,0 0 8,0 0-48,0 0 40,0 0-24,0 0 24,0 0-40,0 0 8,0 0 32,0 0 0,0 0-40,0 0 32,0 0-8,0 0-16,0 0-16,0 0 80,0 0-56,0 0-24,0 0 24,0 0 56,0 0-80,0 0 8,3 0 56,-3 0-32,0 0-16,0 1 0,0-1 8,0 0 8,0 0-16,0 0 24,0 0 32,0 0-56,0 0 0,0 0 8,0 1 24,0-1-48,3 0 8,-3 0 24,0 0 8,0 0-48,0 0 24,0 0 64,0 0-72,0 2-8,0-2 16,0 0 32,0 0-16,3 0-16,-3 0-8,0 0 40,0 0 16,0 0-32,0 1-32,0-1 48,3 0-48,-3 0 32,0 0-8,0 0 0,2 0 24,-2 0-72,0 0 56,0 0 16,0 0-8,3 2-24,-3-2 32,0 0-16,0 0-16,3 0-32,-3 0 64,0 0-16,0 1 16,3 1-24,-3-2 32,3 0-24,-3 0-24,3 0 16,-3 1 16,0 0-8,0-1 0,0 0-16,2 0 32,-2 0-8,3 0-24,-3 0 8,0 0 24,3 0-32,-3 0-8,0 2 48,3-2-40,-3 1 0,0 1 32,0-2-16,0 0-24,3 0 24,-3 0-8,0 0 40,2 0-24,1 0-16,-3 1 24,3-1-48,-3 0 32,3 0 0,-3 0 32,3 0-40,-3 0 8,0 0-16,3 0 48,-3 0-24,0 1 0,2-1 0,1 0-8,-3 0-64,3 0 48,0 0 16,-3 0-16,3 0 24,-3 0 8,0 0-16,3 0-16,-3 0 0,2 0 24,1 0 16,0 0-32,0 0 16,0 0 24,-3 0-32,3 0 16,-3 0 0,2 0-24,-2 0-40,0 0 48,3 0 0,-3 0 8,3 0-24,0 0 24,-3 0 8,3 0-32,-1 0-8,-2 0 40,0 0-16,3 0-16,0 0 16,0 0 8,0 0 24,-3 0-32,0 0-16,0 0 32,3 0 8,-1 0-48,-2 0 24,3 0-16,0 0 32,0 0-40,-3 0 24,0 0 32,3 0-32,-3 0-40,3 0 24,-3 0 16,2 0 24,-2-2-16,3 2 0,0 0 24,-3 0-32,0 0-16,3 0-16,0 0 16,-3 0 48,0 0-32,3 0-8,-3 0 24,2 0 24,-2-3-72,0 3 32,3 0 8,0 0 16,-3-3-32,3 3 8,-3 0 0,3 0 16,-3 0-8,2 0-16,-2 0-16,0 0 24,3 0 8,-3-3-40,3 3 16,-3 0 24,0 0-8,3 0 16,-3 0 0,3 0-24,-3 0 56,0 0-48,0-3-16,3 3 0,-1-3 40,-2 3-32,0 0 8,3 0-32,0 0 40,-3 0 16,3 0-48,-3 0 24,3-2 32,-3 2-8,3-3-40,-1 3 0,-2 0 16,3 0 16,0 0-32,-3-3 40,0 3-24,3 0-16,-3-3 8,3 3-24,0 0 40,-3 0-8,2 0 8,1-3-32,0 3 56,-3 0 16,0 0-48,3 0 8,0 0 32,-3-2 0,2 2-96,-2 0 56,0 0-16,3 0 8,-3 0-16,0 0 24,3-3 8,-3 3 16,3 0-40,-3 0 40,0 0-24,0 0 8,3 0-32,-3-3 0,0 3 56,0 0-32,0 0-16,3 0 40,-3 0-24,2 0 16,-2-3-40,0 3 72,0 0-64,0 0 16,3 0 24,-3 0-32,0 0 0,0 0 8,0 0-8,0 0 48,3 0-72,-3 0 16,0 0 16,0 0 16,0 0-40,0 0 8,3 0 40,-3 0-24,0 0 16,0-3-48,0 3 48,0 0 16,0 0-32,0 0-16,3 0 24,-3 0-8,0 0-8,0 0-24,0 0 56,0 0-8,0 0-16,0 0 8,0 0 16,0 0-8,0 0-32,0 0-16,0 0 48,3-3-64,-3 3 48,0 0 24,0 0-48,0 0 40,0 0-32,2 0 32,-2 0-32,0 0-16,0 0 56,0 0-24,0 0 24,0 0-16,0 0 16,0 0 8,0 0-120,0 0 144,3 0-64,-3 0 56,0 0-80,0 0 32,0 0-16,0 0 32,0 0-40,0 0 56,3 0-56,-3 0 32,0 0-8,0 0 24,0 0-40,0 0 8,0 0 8,0 0 24,0 0-40,0 0 8,0 0 40,0 0-64,0 0 32,0 0-8,0 0 32,0 0-40,0 0 16,0 0-24,0 0 32,0 0 8,0 0-40,0 0 48,0 0-40,0 0-8,0 0-16,0 0 120,0 0-184,0 0 72,3-2-32,-3 2 48,0 0 16,0 0-64,3 0 0,-3 0 0,0 0-72,2 0-80,-2 0-32,0 0-48,0 0 296,3 0-296,-3 0 120,3 0 72,0 0 24,-3 0 80,3 1-96,0-1-4153,-3 0 4249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03.522"/>
    </inkml:context>
    <inkml:brush xml:id="br0">
      <inkml:brushProperty name="width" value="0.05" units="cm"/>
      <inkml:brushProperty name="height" value="0.05" units="cm"/>
    </inkml:brush>
  </inkml:definitions>
  <inkml:trace contextRef="#ctx0" brushRef="#br0">1 102 4056,'0'0'0,"0"0"713,0 0-713,0 0-40,0 0 80,0 0-48,0 0 0,0 0 24,0 0-40,0 0 32,0 0-16,0 0 40,0 0-40,0 0 8,0 0 16,0 0 16,0 0-24,0 0-64,0 0 88,0 0-8,0 0 0,0 0-32,0 0-64,0 0 176,0 0-120,0 0-72,0 0 192,0 0-112,0 0-16,0 0 48,0 0-120,0 0 200,0 0-80,0 0-8,0 0 16,0 0-208,0 0 360,0 0-208,0 0 48,0 0-8,0 0-8,0 0 40,0 0-8,0 0-8,0 0-360,0 0 696,0 0-328,0 0-32,0 0-16,0 0-400,0 0 856,0 0-440,0 0 24,0 0-8,0 0-536,0 0 1048,0 0-512,0 0-32,0 0 72,0 0-680,0 0 1256,0 0-616,0 0-8,0 0-696,0 0 1360,0 0-664,0 0 24,0 0-48,0 0-720,0 0 1472,0 0-712,0 0-16,0 0-808,0 0 1616,3 0-808,-3 0-24,0 0 40,0 0-32,0 0 32,0 0-24,0 0 24,0 0 0,0 0-136,0 0 216,0 0-96,0 0 16,0 0 32,0 0-288,0-2 464,0 2-184,0 0 8,0 0-32,0 0-32,0 0 56,0 0-16,0 0-16,0 0-40,0 0-88,0 0 272,0 0-136,0 0-8,0 0 24,0 0-320,0 0 576,0 0-272,0 0-16,0 0 40,0 0-464,0 0 832,0 0-408,0 0 16,0 0 8,0 0-552,0 0 1064,0 0-528,0 0 48,0 0-720,0 0 1304,0 0-632,0 0 0,0 0-8,0 0-736,0 0 1456,0 0-688,0 0-24,0 0-832,0 0 1648,0 0-856,0 0 48,0 0-888,0 0 1736,0 0-848,0 0 0,0 0-976,0 0 1880,0 0-944,0 0 40,0 0-16,0 0-992,0 0 1968,0 0-944,0 0 8,0 0-1152,0 0 2232,0 0-1112,0-3-24,0 3 16,0 0-16,0 0 24,0 0 24,0 0-72,0 0 32,0 0-64,0 0 136,0 0-96,0 0 40,0 0 0,0 0-136,3 0 216,-3 0-128,0 0 72,0 0-16,0 0-32,0 0-32,0 0 80,0 0-24,0 0-32,0 0-24,0 0 96,0 0-72,0 0-32,0 0 24,0 0 64,0 0-32,0 0-32,0 0 40,0 0-40,0 0-8,0 0-24,0 0 56,0 0 0,0 0-32,0 0 72,0 0-40,0 0-40,0 0 56,0 0-8,0 0-32,0 0-8,0 0 32,2 0-24,-2 0 24,0 0-8,0 0 0,0 0 56,0 0-104,0 0 16,0 0 56,0 0-32,0 0-32,0 0 48,0 0 16,0 0-8,0 0-48,3 0 0,-3 0 8,0 0 48,0 0-24,0 0-8,0 0 16,0 0 16,0-3-16,0 3-8,0 0-24,0 0 40,3 0 8,-3 0-24,0 0-48,0 0 72,0-3-56,0 3 32,3 0-24,-3 0 40,0 0-16,3 0-8,-3-3 32,0 3-32,3 0 48,-3 0-40,0 0 24,2 0-40,-2 0 0,0 0-16,0 0 32,3-3 0,-3 3-16,3 0 32,-3 0-16,0 0-24,3 0 32,-3-2 24,0 2-16,0 0-16,3 0-16,-3 0 56,3 0-24,-3-3-40,0 3 24,0 0 16,0 0-48,2 0 0,-2 0 16,0-3 24,3 3 0,0 0 16,-3 0-24,0 0 24,3 0-24,-3 0 24,0-3 0,3 3-24,-3 0-24,2-3 16,-2 3 8,3 0-32,-3 0 64,0-3-48,0 3 16,3 0 8,-3 0 16,3-2-24,-3 2-24,0 0 24,3 0-8,-3-3-16,3 3 8,-3 0 32,0 0-16,0 0 48,2 0-40,-2-3-24,3 3 56,-3 0-40,3 0-32,-3 0 40,3-3 0,-3 3-8,3 0-40,0-3 24,-3 3 48,2-2-56,1 2 32,0-3-16,0 3-32,-3 0 40,0-3 32,3 3-16,-3 0-40,3-3 56,-1 3-16,1-3-40,0 3 8,0-3 48,-3 3-32,0 0-8,3 0-24,-1-2 64,-2 2-24,3 0-16,-3 0 24,3 0 32,0-3-56,0 3-24,0-3 64,-3 3-48,2 0-16,-2 0 32,0 0 0,0 0-24,3-3 8,0 3 16,-3 0 0,0 0 32,3 0-16,0-3-56,-3 3 88,0 0-48,3 0 24,-1 0-24,1 0 16,-3 0 0,0 0-16,3 0-32,0-3 24,-3 3 48,3 0-72,-3 0 32,0 0 8,3 0-8,-1 0 0,1 0-24,-3 0 24,0-2-8,3 2 16,0 0-32,0 0 24,-3 0 0,2 0 24,1 0-24,-3-3-24,3 3 48,-3 0-24,3 0 16,-3 0-8,3 0-8,-3 0 32,3-3-40,-3 3-8,2 0 48,1 0-56,-3 0-24,3 0 56,-3-3 8,3 3-40,-3 0 24,3 0-16,-3 0 24,0-3-8,3 3-16,-3 0 16,2 0 32,-2 0-24,3 0-56,-3 0 56,0 0-8,0 0 48,0 0-64,3-3 32,-3 3 0,0 0-16,3 0 0,-3 0-16,0 0 40,3 0 0,-3 0-24,0 0-32,0 0 48,2 0 24,-2 0-64,0 0 0,3 0 56,-3 0-56,0 0 16,0 0 8,0 0 16,0-2-32,3 2-8,-3 0 32,0 0-8,0 0 24,0 0-48,0 0-16,3 0 80,-3 0-40,0 0-8,0 0 40,0 0-24,0 0-16,3 0 16,-3 0 24,0 0-40,0 0 8,0 0-40,3 0 64,-3 0-32,0 0-24,0 0 32,0 0 24,0 0-16,0 0-32,0 0 32,0 0-24,2 0 56,-2 0-56,3 0 16,-3 0 0,0 0 8,0 0-48,0 0 24,0 0 56,0 0-32,3 0-40,-3 0 80,0 0-32,0 0-40,0 0 24,0 0-40,0 0 24,0 0 48,0 0-56,0 0 72,0 0-72,3 0 32,-3 0-16,0 0 16,0 0-8,0 0 24,0 0-64,3 0 40,-3 0 0,0 0 16,0 0-24,0 1 32,0-1-8,0 0-16,3 0-16,-3 0 8,0 1 24,0-1-16,0 0-40,0 0 64,2 0-16,-2 2-32,0-2 24,0 1 8,0-1 16,0 0-32,0 0-8,0 0 16,3 0 32,-3 0-56,0 2 8,3-1 32,-3-1-16,0 0-8,0 2 8,0-2-16,3 0 64,-3 0-48,0 1 0,3-1-8,-3 1 32,0-1-32,0 0 8,0 2-8,3-2 24,-3 0-8,0 0-40,0 0 32,0 0 8,2 1-16,-2 1-8,0-2 24,0 0 8,0 0-48,3 0 24,-3 0 8,0 1 24,3-1-32,-3 1 0,0-1 32,0 0-24,0 0-8,3 0-16,-3 0 32,0 0 16,0 0-24,3 2-40,-3-2 64,2 0 8,-2 0-40,0 0-8,0 0 8,0 0 24,3 1-64,-3-1 48,0 0 40,0 0-16,0 0-56,0 0 40,0 0-48,0 0 64,3 0-48,-3 0-8,0 0 56,0 0-24,0 2 8,3-1-32,-3-1 32,0 0 16,0 0-24,0 0-8,0 0 0,3 1 56,-3-1-80,0 0 32,0 0-16,0 0 24,3 0-24,-3 0 16,0 0-24,2 0 24,-2 0-40,0 0-24,0 0 64,3 2 0,0-2-48,-3 0-56,3 1 16,-3-1 88,3 0-176,0 0-72,-3 0-72,2 2-48,-2-2 368,3 0-384,0 0 96,0 0 136,0 0 56,-3 0 96,3 0-64,-1 0 8,1 0-4129,-3 0 4185</inkml:trace>
  <inkml:trace contextRef="#ctx0" brushRef="#br0" timeOffset="1565">120 85 4721,'0'0'0,"0"0"0,-2 0 32,1 0-88,-1 0 31,1 0 42,1 0-9,0 0 8,0 0-8,0 0 16,0 0-24,-1 0-16,1 0 56,-2 0-32,2 0 8,0 0-16,0 0-16,0 0-24,0 0 96,-1 0-64,1 0 8,0 0 32,0 0 0,0 0-40,0 0-16,0 0-8,0 0 88,0 0-32,0 0-32,0 0 24,0 0-104,0 0 168,0 0-88,0 0 0,0 0 32,0 0-112,0 0 192,0 0-72,0 0-16,0 2 24,0-2-40,0 0-8,0 0-24,0 0 48,0 0-32,0 0 56,0 0-56,0 0 40,0 0 8,0 0-48,0 0-8,0 0 72,0 0-24,0 0-16,0 0 16,0 0-128,0 0 232,0 0-152,0 0 16,0 0 56,0 0-192,0 1 312,0 1-144,0-2 0,0 0-24,0 0-8,0 0 16,0 0 32,0 0-56,0 0-8,0 1 80,0 0-24,0 1-24,0-2-8,0 0-16,0 1 24,0 1-24,3-1-8,-3-1 24,0 0 16,0 2-8,2-1 0,-2 0 8,0-1-16,0 2 24,3-2-8,-3 1-24,3 1 56,-3-2-48,0 1-16,0 0-8,3 2 48,-3-1-24,0-1 0,3 1 24,-3-1 8,3 2-24,-3-3-8,2 1 16,1 2 16,-3-2-40,3 2 8,-3-3 0,0 3 24,3-2-16,-3 1-32,3 1 40,-3-3-16,2 1 16,-2 1-24,3 0 32,-3 0 8,0-2-32,3 1 8,0 1-16,-3-1 40,0-1-32,3 1 24,0 1-32,-1-1 32,-2 1-8,0-2-16,3 1 8,0 0 8,-3 1 32,3-1-56,-3-1-32,0 0 40,3 2 8,-3 1 8,3-2 0,-1 0 8,1 1 0,-3-1-40,0-1 16,3 2 40,-3-1-16,3 0-32,0-1 32,-3 0-24,0 2 16,0-2-24,3 1 24,-3 1 24,0-2-40,2 1 0,-2 0 0,3 1 16,-3-1-16,0 1 8,3-1 8,-3 1 16,0-2-48,0 0 16,3 1-24,0-1 16,-3 1 24,0-1-16,2 0 16,-2 2-8,0-2-40,3 0 16,-3 0 16,0 1 40,0-1-48,0 0 24,0 2 16,0-2-32,3 0 8,-3 0-16,0 0 40,0 0-24,0 0-24,3 0 40,-3 0-16,0 0-16,0 0 8,3 1-8,-3 0 16,0-1-16,0 0 8,3 0 24,-3 0 8,0 0-24,2 0 16,-2 0-24,0 0 32,0 0-48,3 0 40,-3 0-8,3 0-16,-3 0 32,0 0-8,0 0-32,3 0 24,-3 0 24,0 0-32,0 0-32,0 0 64,0 0-24,0 0-24,0 0 8,3 0 8,-3 0-16,0 0-8,0 0 8,0 0 8,0 0 64,0 0-48,3 2 0,-3-2-24,0 0-8,0 0 24,0 0 32,0 0-40,2 0 0,-2 0 24,0 0-24,0 0-16,0 0 32,0 0 0,0 0-40,0 0 32,0 0-32,0 0 48,3 0-32,-3 0-8,0 0 16,0 0 40,0 0-72,0 0 8,0 0 40,0 0-16,0 0 24,3 0-8,-3 0-8,0 0 16,0 0-24,0 0-16,3 0-8,-3 0 40,0 0-40,0 0 64,0 0-80,0 0 40,3 0-8,-3 0 24,0 0-24,0 0 8,0 0 16,0 0 0,3 0-40,-3 0 32,0 0-8,0 0 16,0 0-24,2 0 0,-2 0 40,0 0-32,0 0 8,0 0-24,3 0 24,-3 0-8,0 0-8,0 0 24,0 0 16,0 0-56,0 0 8,0 0 0,3 0 24,-3 0-48,0 0 24,0 0 32,0 0 8,3 0-16,-3 0-8,0 0 32,0 0-24,0 0-16,0 0 24,0 0-64,0 0 104,3 0-56,-3 0 8,2 0 8,-2 0-16,0 0-32,0 0 16,0 0 40,3-3-32,-3 3-16,3 0 32,-3 0-24,3 0 8,-3 0 24,0 0-40,0-3 32,0 3-8,3 0 24,-3 0-16,3 0-16,-3 0 32,0 0 16,0-3-40,2 3 32,-2-2 24,0 2-56,0 0 8,3 0 32,-3-3-8,0 3-32,0 0-16,0-3 64,3 3 24,0 0-40,-3 0-32,0-3 64,3 3-40,-3 0 8,3-3-24,-3 3-8,0 0 80,2-3-40,-2 3-24,0 0 56,0 0-72,3 0 48,-3-2 0,0 2 8,3 0 16,-3-3-48,0 0-8,0 3 32,3 0-24,-3 0-24,3-3 24,-3 3 40,3-3 8,-3 3-40,0 0-32,0-3 24,2 3 32,-2-2-64,3 2 40,-3 0-32,0-3 48,3 0-24,-3 3-32,0 0 8,3-3 48,-3 3-40,0-3-24,3 3 72,-3 0-56,0 0-8,2-2 0,-2 2 24,3-3-16,-3 3 0,0-3-40,0 0 24,3 3 40,-3-3-56,0 3 32,3-3-40,0 3 16,-3-2-64,3 2-48,-3 0 136,2-3-208,1 3-176,0-3-184,0 0-16,-3 3 584,3 0-456,0-3 112,-1 0 200,3 1-3457,-5 2 3601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06.358"/>
    </inkml:context>
    <inkml:brush xml:id="br0">
      <inkml:brushProperty name="width" value="0.05" units="cm"/>
      <inkml:brushProperty name="height" value="0.05" units="cm"/>
    </inkml:brush>
  </inkml:definitions>
  <inkml:trace contextRef="#ctx0" brushRef="#br0">42 10 4865,'0'0'0,"0"0"8,0 0-8,0 0 8,0 0 32,-2 0-48,2 0-40,0-3 80,0 3-48,0 0 8,0 0 8,0 0 24,0 0-16,0-3-32,-1 3 40,1 0-16,0 0 56,0 0-48,0 0 0,0 0 0,0 0-88,-2 0 192,2 0-128,0 0 56,0 0 8,0 0-80,0 0 64,0 0-32,-1 0-8,1 0 40,0 0 16,0 0-48,0 0 48,-2 0-8,2 0 0,0 0 24,0 0-64,0 0 72,0 0-32,0 0-16,-1 0 56,1 0-80,-1 2 72,1-1-8,-2 1 16,2-2-8,0 0-72,0 0 40,0 0 16,0 0 16,0 0-48,0 0-216,0 0 400,0 1-152,-1-1-40,1 0 8,0 0-24,0 0 24,0 2 16,0-2-32,0 0-8,0 1 56,0-1-80,-2 1 16,2 1 8,0-2 0,0 0-16,0 1-8,0-1 16,0 2 24,0-2-16,0 0-24,0 0 32,0 1 16,0-1-32,0 0 8,0 0-8,-1 1 16,1-1 8,0 0-48,0 0 32,0 2 0,0-2-32,0 1 24,0-1 8,0 2 24,0-2-40,0 0-24,0 1 56,0-1-16,0 1 0,0 1-8,0-1 24,0-1-8,0 0-8,0 2-16,0-2-8,0 0 16,0 1 24,0-1-16,0 0-24,0 2 48,0-2-16,0 1-32,0-1 24,0 0 8,0 0-32,0 0 32,0 0-56,0 0 104,0 1-96,0-1 56,0 0-48,0 0 56,0 0-24,0 0-16,0 0 0,0 0 64,0 0-64,0 0 16,0 0 24,0 0 8,0 0-16,0 0-88,0 0 136,0 0-24,0 0-48,0 0-88,0 0 232,0 0-72,0 0-16,0 0 0,0 0-344,0 0 680,0 0-304,0-2 0,0 2 8,0 0-88,0 0 112,0 0-32,0 0 16,0 0 56,0 0-592,0-3 984,0 3-432,0 0 16,0 0 8,0 0-136,0-3 112,0 3 24,0 0 56,0-3-40,0 3-152,0 0 144,0-3 24,0 3-32,0-3-56,0 3-80,0 0 160,0 0-48,0 0-48,0-2 40,0 2-104,0 0 128,0-3-63,0 0-25,0 3 104,0 0-144,0 0 64,0 0 56,0 0 16,0-3-48,0 3-88,0 0 104,0-3 8,0 3 32,0 0-40,0-3-24,0 3 24,0 0 16,0-2-40,0 2-80,0 0 120,0 0-32,0 0-296,0 0 480,-1 0-104,-1 0-80,2 0-64,-1 0 64,1 0-88,0 0 16,0 0 0,0 0 32,0 0 24,0 0-224,0 0 336,0 0-168,-2 0 72,2 0-24,0 0-24,0 0 40,0 0 0,-1 0-96,1 0 16,0 0 72,0 1 32,0-1-80,0 1 16,0-1-40,0 2 64,-1-2-48,-1 0-24,1 0 48,-1 1 0,2-1-16,0 0-16,-1 0 48,1 0-56,0 0-32,-2 0 24,1 2 64,1-2-8,0 0-48,0 0 8,0 0 16,0 1-72,0-1 48,0 2-16,0-1 24,-1-1-48,1 0-32,0 0 64,-2 1 8,2 1-24,0-1 24,0-1 0,0 0-8,0 0-32,-1 2-40,-1-2 88,2 0-8,0 1-32,-1 0-32,1-1 80,0 2 8,0-2-24,0 0-56,0 1 40,0-1 40,0 0-56,0 0 32,0 0-32,0 2 16,-1-1-8,1-1-64,0 1 56,0-1 16,0 0-72,0 0-8,0 0 96,0 0 16,0 0-72,0 0-40,0 0 112,0 0 104,0 0-312,0 0 144,0 0 40,0 0 32,0 0 200,0 0-488,0 0 208,0 0 64,0 0-40,0 0 376,0 0-712,0 0 384,0 0-80,0 0 480,0 0-848,0 0 472,0 0-88,2 0-8,-2 0 56,0 0 8,0-2-48,0 2-8,0 0 32,0 0 16,0 0-32,0-3-56,0 3 48,0 0 40,0 0 56,0-3-80,0 3 16,0 0 72,0-3-48,0 3-16,0 0 32,0 0 24,0 0 64,0-3-80,0 3-40,0 0 80,0 0 40,0-2-72,0-1-16,0 3-32,0 0 112,0 0-24,0-3-32,0 3 64,0 0-120,0 0 72,0-3 0,0 3-56,0 0 112,0 0-128,0 0 32,0-3-32,0 3 96,0 0-40,0 0-56,0 0 56,0 0 16,0 0 24,0 0-320,0 0 440,0 0-200,0 0 24,0 0-48,0 0-16,0 0 56,0 0-8,0 0-64,0 0 0,0 0-176,0 0 392,0 2-256,0-2-72,0 0 152,0 0-72,0 0-112,0 1-80,0-1-16,0 0 280,0 1-360,0-1-248,0 0-136,0 2-73,0-2 817,0 1-1000,0 1 56,0-1 144,0 1 192,0-2 608,0 1-368,3 0 224,-3 2 112,4 0-48,-1 0-4145,-3-3 4225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10.949"/>
    </inkml:context>
    <inkml:brush xml:id="br0">
      <inkml:brushProperty name="width" value="0.05" units="cm"/>
      <inkml:brushProperty name="height" value="0.05" units="cm"/>
    </inkml:brush>
  </inkml:definitions>
  <inkml:trace contextRef="#ctx0" brushRef="#br0">721 40 4480,'0'0'0,"-2"0"-32,2 0 32,0 0-8,0 0 24,-1 0-24,1-3 0,0 3 40,-1 0-40,1 0-8,0 0 24,0-3-8,0 0 0,0 3 40,0 0-48,0 0 16,0 0 8,0-3-16,0 3 0,0-2-8,0 2 16,0 0 16,0-3-16,0 3-8,0 0 24,0 0 16,0-3-32,0 3-24,0 0 16,0 0 32,0 0-24,0-3 8,-2 3 41,2 0-57,-1 0 80,1 0-8,-2 0 16,2-3 32,0 3-120,-1 0 104,1-3 8,0 3 32,-1 0-24,1 0-120,0 0 112,-2 0 8,2 0 8,-1 0-32,1 0-96,0 0 104,-2 0 0,1 0-24,-1-2-8,2 2-72,-1 0 88,0 0 8,-1 0-24,2 0 24,0 0-96,-1 0 88,-1 0-24,1 0-8,0 0 56,-1 0-32,1 0 0,-1 0 40,1 0-32,1 0-88,-3-3 72,0 0 32,0 3-8,1 0-32,2 0-64,-3 0 80,0 0 0,0 0 8,-1 0-32,1 0 32,-1 0 0,0-3-48,-1 3 56,1 0 40,0 0-24,0 0-8,-1 0 24,5 0-128,-4 0 88,0 0-8,0 0 40,-1 0 24,5 0-144,-4 0 97,0 0 23,0 0 0,-1 0-48,5 0-72,-4 0 72,-1 0 40,0 0-8,1 0-40,4 0-64,-6 0 112,2 2-8,0-2-40,0 1 24,0-1-8,-2 0-8,2 0-24,-1 0 96,5 0-144,-5 1 120,1 1-40,-1-1 56,0-1 24,5 0-160,-5 0 104,1 0 24,-2 0 56,1 0-112,5 0-72,-6 0 104,1 0 16,0 0-48,1 0 0,4 0-72,-6 2 120,2-2 24,-7 0-88,8 0-8,-3 1 0,1-1-40,-1 1 16,0-1 48,6 0-72,-11 0 40,7 0-8,-2 0 8,-5 2 56,11-2-96,-4 0 48,-2 0-48,0 1 112,-5-1-40,11 0-72,-4 0 88,-2 0 48,-5 0-16,7 0-80,4 0-40,-5 0 88,0 2 64,-8-2-120,9 1 24,4-1-56,-6 2 80,-8-2-32,10 0-40,-7 0 48,11 0-56,-5 0 24,1 0-56,-7 0 40,6 2 56,-9 0-39,9-1-33,-9-1 112,9 2-80,5-2-24,-11 0 8,8 0 56,-2 1-8,0-1-56,0 1-8,-1 1 48,2-1-56,-2-1 16,6 0 0,-4 2 24,-7-1 24,9 0-64,-2 1 16,4-2 0,-4 1 40,1 1-80,-1-2 24,4 0 16,-5 0 8,1 1-16,-1 1-64,-1-1 104,6-1-32,-4 3 72,-2 0-96,0-1 40,2 1 0,0-1-80,0-1 56,-1 3 64,1-1-72,4-3 16,-4 4-40,1 1 0,0-3 32,-1 0-64,4-2 72,-4 1-40,0 4 64,-1-3-104,2 3 16,2-1 55,1-4 9,-3 1-56,0 2-16,2 0 48,-2 1 40,3-4-16,-3 3-40,0 0-24,1 8 64,-1-10-40,3-1 40,-3 5-56,0-1 80,2-1-24,1-3 0,-3 4-80,2-3 72,-2 4 32,1-1-80,2-4 56,-1 3-48,-2 1 64,2-3-48,-1 2-16,2-3 48,-1 3-8,-1 0-8,1 0-40,1 0 48,0-3 8,-1 1 56,-1 0-112,1 2 8,-1-1 48,2-2 0,-1 1-40,0 0 8,1 1 40,0 1 16,0-2-72,0 0 32,0 1 40,0-1-80,0-1 56,0 2-64,-2-1 72,2 1-8,-1-2-64,1 0 64,-2 1 8,2-1-40,0 0-48,0 1-8,0-1 64,0 0-64,0 0-40,0 0 104,0 0-40,0 0-24,0 0 24,0 0 16,0 0 48,0 2-112,0-2 48,0 1 16,0 1-32,0-2 80,0 0-112,0 1 24,0-1 72,0 0-72,0 0 88,0 0-40,3 0-16,-3 1-24,0-1-32,0 0 112,3 0-24,-3 0-24,0 0-56,3 0 64,-3 0 40,0 0-56,3 0 0,-3 0-16,2 2 72,-2-2-56,3 1 24,-3 1 40,3-2-8,0 0-16,0 0 32,0 0 24,1 0-64,-4 0 24,4 0-24,-1 0 16,1 0-8,0 0-40,-4 0 56,5 0 32,-1 0-32,7-3-56,-11 3 64,0 0-8,4 0 24,1 0-32,6 0 0,-8 0 56,-3 0-48,3-3-16,1 3 0,0-3 40,7 3 0,-11 0-24,0 0-40,5 0 64,6 0 8,-8 0-72,-3 0 40,4-3-16,9 3 8,-13 0 0,4-2-40,-4 2 48,11 0 8,-8 0-8,1 0-40,8 0 40,-12 0 0,2-3 24,1 3-32,8-3-16,-11 3 56,0 0-32,5 0-8,6 0-8,-8 0 24,1 0 8,-4 0-16,4 0-16,8 0 0,-10 0 32,3 0-56,-5 0 40,4 0-8,7 1 24,-11 1 8,4-1-40,-4-1 16,5 0 16,-1 0-16,0 0-32,8 0 16,-12 0 16,0 0 24,4 0-24,0 0-40,0 0 64,-4 0-24,4 0-8,-1 0-24,2 0 72,-3 0-8,1 0-48,0 0 8,1 0 16,-1 0-16,-3 0 8,3 0-40,0 0 64,-3 2-8,0-2-32,0 0 16,3 0 8,-1 0 16,-2 0-40,0 0-16,0 0 32,3 0 40,-3 0-24,0 0-56,0 0 56,0 0-16,0 0 8,0 0-16,3 0 0,-3 0 72,0 0-64,0 0-16,0 0 0,0 0 56,0 0-48,0 0 8,0 0 32,0 0 16,0 0-128,0 0 152,0 0-40,0 0-48,0 0-8,0 0-40,0 1 152,0 0-72,0-1 8,0 0-24,0 0 72,0 0-64,0 0 8,0 0 40,0 0-208,0 2 320,0-1-168,0 1 48,0-1 0,0-1-48,0 1 16,0 1 24,0-1 8,-1-1-40,1 0-8,0 0-16,-2 2 56,1-1-24,1 2-24,0-3 8,-2 1 24,2 1 8,-1-1-16,0 1 0,1-2-16,-2 2 48,1 0-64,-1 2 16,2-1 64,0-3-64,-1 3 56,-2 0-16,0-2 8,-1 3 0,4-4-48,-1 2 16,-2 2 16,0 0 0,2 0-16,1-4-16,-3 5-40,1-4 80,1 3 0,-3-1-48,4-3 8,-3 4 32,0-1 8,0 0-48,2 1-24,1-4 32,-2 3 32,0 1-72,-3-1 24,4 1 40,1-4-24,-3 4 16,2-1-24,-2 2 16,0-1 56,3-4-64,-3 3-16,2 1 8,-2-3 8,1 4-16,1-4 0,-2 3 40,2 0 24,-1-2-80,2-2 32,-1 3-16,1-2 24,-1 0-32,-1 1-8,2-2 32,-1 1 24,-1 2-16,1-1-56,0 0 56,1-2-8,0 2-8,0-2-16,-2 1 8,2-1 32,0 0-16,0 2-32,0-1-16,0 0 40,0-1 16,0 2-56,0-2 24,0 0 32,0 0-104,0 0 40,0 1 16,0-1-32,0 2-32,0-1 32,3-1 8,-3 0-32,0 0 72,0 0 24,3 0-40,-3 0-24,0 0-40,3 0 72,-3 0 32,2 0-88,-2 0-8,3 0 56,1 0-16,-4 0 56,3 0-48,2 0 0,-1 0 48,-1-3-56,-3 3 56,4 0-56,0-3 32,7 1-32,-8-1-16,-3 3 72,4-3-32,8 3 24,-8-3-40,0 0 0,-4 3 48,12-3 0,-10 1-24,3-3-24,6 3 64,-11 2-16,3-3 8,1-1-32,9 1 40,-13 0 0,0 3-16,4-4-32,7 1 0,-8 0 40,1 0-32,-4 3 24,5-3-16,6 0 56,-8 3-40,-1-2-8,-2 2 8,5 0 0,-1-3-8,0 0 16,-1 0-48,-3 3 40,3 0 8,1 0-16,-1-3-40,0 3 88,-3 0-40,3 0 16,-1 0-8,1 0 0,-3 0 16,0 0-24,3 0-16,0 0 24,-3 0 16,0 0-24,0 0-16,3 0 40,-3 0-48,0 0 24,0 0-8,0 2 32,0-1-32,0 1 0,0-2 8,0 1 32,0-1 8,0 1-32,0 1 48,0-2-56,0 1 32,0 1-40,0 0 0,0 3 64,0-5-56,0 3 32,0-1 32,-2 1-8,1 0-48,-1 1 8,1 1-32,0 6 88,-1-8-40,2-3-32,-1 5-16,-1 1 72,2 0-64,-1 5-24,1-11 32,-1 4 56,-1 2-40,-1 5-32,1-7 40,2-4-24,-2 13 24,-1-10-32,0 1 8,1 0 24,2-4-24,-2 6 8,-1 0-32,2 5 64,0-7-24,1-4-16,-3 6 8,0 7 8,0-12 24,0 3 0,3-4-40,-1 6 0,-1 7 64,0-9-40,0 0-56,2-4 32,-3 11 24,2-9-80,0 1 24,-1 1 0,1 0 32,-1 0 64,2 1-88,-1-1 48,1-4-24,0 4 24,0-1-56,0 1 32,0-1 40,0-3-40,0 4-8,-2-2-32,1-1 80,1 3-48,0-4 8,0 2-24,0-1 40,0 0-8,0 1-48,0-2 40,-1 1 32,1 1-56,0-2-24,0 0 48,0 1-24,0-1-8,0 0-16,0 0 24,0 0 24,0 0-24,2 0-56,-2 0 16,0 0 40,0 0 24,0 0-64,0 0-16,3 0 16,-3 0 64,0 0-72,3 0-16,0-3 32,0 3 40,-3 0 16,0 0-72,3-3 56,-1 3 24,1-2-48,-3 2 40,4-5-40,-1 3 40,0-1 8,1 0-48,-4 3 40,3-3 24,1 0-32,1 0-8,-2 1 0,-1-1 24,-2 3-8,5-3 0,-1-1-40,0 1 40,-4 3 0,11-3 40,-11 0-56,5 3 16,-1-3 48,-4 3-48,3-2-24,1-3 8,0 3 24,7-1-56,-11 3 48,3-3-72,1 0 88,1 3 0,-1-3-16,-4 3 0,11-3 24,-8 1-24,1-1-16,1-1-32,-5 4 48,4-3 24,9 3-24,-11-3-32,3 3 40,-5 0-8,11-4 16,-8 1-56,1 0 0,7 0 88,-11 3-48,3 0-32,1-3 40,1 3 24,6-3-24,-11 3-8,3 0-24,1-2 24,7-1 0,-11 3-48,0 0 48,4-3 0,8 3-8,-9-3 24,1 3-48,-4 0 32,4 0 40,0-3-56,1 3-8,-1-2 32,-4 2-8,4 0 8,0 0-8,1 0-40,-1 0 64,-4 0-24,3-3-24,-1 3 24,1 0 32,0 0 8,-3 0-40,3 0-32,0 0 24,-3 0 56,3-3-72,-3 3 24,0 0 8,2 0 0,-2 0-24,3 0-32,-3 0 48,0 0 40,3 0-8,-3 0-56,0 0 40,0 0-16,0 0 8,0 0-32,0 0 88,0 0-32,0 0-48,0 0 40,0 0 0,0 0-136,0 0 184,0 1-56,0-1 48,0 2-80,0-2 64,0 0-40,0 0 8,0 0-16,0 1 64,0-1-24,0 2-32,0-2 16,0 0-24,0 0 64,0 1-16,0 0-16,0 1 32,0-2-64,0 1 56,0 1-32,0-1-8,0 2 48,0 0-64,0-2 32,0 2 32,0-2-32,0-1-32,-1 2 24,-1 1-16,1-1 56,1 1-72,-2-1 32,2 0 24,0 1-48,-1 2 24,1-5-24,-1 2 32,-1 1 8,1 1-64,-1-1 32,2-3-8,-1 4 48,-1-1-80,1 2 56,0-1 32,1-4-56,-2 4 24,1 0-40,-1-1 56,2 1-16,0-4-24,-1 5-40,0-1 80,-1 0-8,1 0-64,1-4 32,-2 6-32,1-2 64,0-2-56,-1 0 8,2-2 16,-1 3 48,-1 1-40,1-1-16,1 2 16,0-5-8,0 2 32,-2 1-56,1 0 0,0 0 48,1-3-24,-2 4-8,1-3-8,1 4 40,0-4-8,0-1-16,0 3-24,0 0 24,0-2 40,-2 1-56,2-2 16,0 1-40,-1 0 80,1 2-48,0-1-24,0-2 32,0 1-16,0-1 32,0 0-56,0 1 8,0-1 32,0 0 32,0 2-88,0-1 16,0 1 56,0-2-16,0 0 8,0 0-40,0 0 40,0 0-72,0 0 8,0 0 40,0 0-48,3 1-32,-3-1 40,0 0 0,0 0-72,0 0 128,3 0-48,-3 0-32,0 0-40,0-3 48,0 3 72,2 0-48,1 0 16,-3 0 0,3 0 24,-3 0 8,3-3 24,-3 3-48,3-2-24,0 2 72,-3 0-24,2 0-24,1-3-8,0 0 72,0 0-48,-3 3 8,3 0-40,0-3 40,1 3 32,0 0-72,0-2 48,0-1 0,1 0-24,-1 0 8,-4 3 8,4-3 16,0 0-8,1 1-32,-1 2 32,-4 0-8,3-3 24,1 3-32,-1 0-16,1-3 24,-4 3 0,3 0-16,0 0-32,0 0 56,-1 0 16,-2 0-24,3 0-16,0 0 16,-3 0 40,3 0-64,-3 0 24,0-3-32,3 3 64,-3 0-24,0 0-64,0 0 56,2 0 8,-2 0 16,3 0-64,-3 0 48,0 0-8,0 0 32,0 2-56,0-2 8,0 1 72,0-1-56,0 1 16,3 2-8,-3-1 24,0-1 8,0-1-40,0 1 8,0-1 16,0 3 24,0 0-32,0-3-16,0 3 24,0 1-8,0-2 32,0 0-56,0-2 8,0 2 0,0 1 48,3 1-56,-3-1 40,0-3-32,0 5 72,0 0-24,0-1-40,0 0 40,0-4-48,0 4 40,0 0-48,0 1 32,0-1 40,0-4-64,0 4 8,-1 2 0,1 0 48,0-2-88,0-4 32,-2 3 16,2 1 0,-1 0 16,-1 0-40,2-4 8,0 5-8,-1-1 24,1-1-48,-2-1-8,2-2 40,0 2 8,0 2 0,0-3-64,0 4 88,0-5-32,0 4 8,0-3-8,0 2 8,0-1 16,0-2-24,0 1 24,0 0-56,0 1 72,0 1-24,0-3-16,0 1-24,0 1 48,0-2-72,0 0 48,0 1-48,0-1 32,0 1 0,0-1-32,0 0 48,0 0-16,0 0-24,0 0-32,0 0 16,0 0 240,3 0-400,-3 0 176,0 0-32,3 0 64,-3 0 8,0 2-32,0-2-48,0 0 56,3 0 16,-3 0-40,0 0 8,3 0 40,-3 0-32,0 0 32,0 0-40,3 0 64,-1 0-24,-2 0-40,0 0 40,3 0 0,-3 0 8,3 0-64,-3 0 56,0-3 0,3 3 24,0 0-16,-3 0-32,3 0 88,-3 0-64,2-3 24,1 3-16,0-3 64,0 3-24,-3 0-48,3 0 24,-3-3-40,3 3 24,-3 0-24,0 0 16,2 0-40,-2-2 80,3 2-8,0 0-64,-3 0 32,3 0 0,-3 0 16,3 0-32,-3 0-32,0 0 48,2 0 24,1 0-48,-3-3-24,3 3 88,-3 0-40,0 0 24,0 0-16,3 0-8,-3 0 40,0 0-40,3 0-24,-3 0 8,3 0 32,-3 0 0,0 0-16,0 0-32,2 0 48,-2 1 24,0-1-40,0 2-24,0-2 56,0 0 8,0 0-64,0 1 0,0-1 24,0 1 24,0 1-24,0-1-24,3 1 56,-3-2-32,0 1 48,0 1-32,0-1 0,0-1-16,0 1 72,0 2-80,0 0 40,0 1 24,0-1-16,0-3-40,0 3 40,0 0-16,0 0 56,0-1-16,0-2-64,0 3 80,0 1 24,0-1 0,0 1-104,0-4 0,0 5 48,0-1 8,0 0-64,0 0 24,0-4-16,0 6 48,0 0-64,-1-2 8,1 2 88,0-6-80,-2 4-8,2 0 16,-1 0 24,1 1 32,0-5-64,-1 4-8,-1 0 8,2 0 56,-1 1-88,1-5 32,-2 2 16,2 1 0,-1 0-8,1 0-56,0-3 48,0 3-8,0 1 56,0-3-80,0 2 40,0-3-8,0 2 16,0-1-40,0-1-40,0 1 80,0-1-16,0 2-40,0-2 0,0 1 24,0-1-16,0 0 32,0 0-32,0 0-48,0 0 96,0 0-56,0 0 176,0 0-344,0 0 192,0 0-8,0 0-40,0 0 376,3 0-640,-3 0 328,0 0-88,0 0 24,0 0 64,0 0-56,0 0-8,0 0-8,0 0 264,3 0-392,-3 0 184,0 0-24,0 0 32,0 0 8,2 0 16,-2 0-32,0 0-24,0 0 72,0 0-32,0 0-8,0 0-16,3 0 48,-3 0-8,0 0-16,0 0-24,0 0 8,0 0 80,3 0-80,-3 0 16,0 0-16,0 0 40,0 0-48,0 2 8,0-2 16,0 0 8,3 1 32,-3-1-64,0 0-8,0 0 32,0 1 8,3-1-64,-3 2 40,0-2 56,0 0 40,0 0-88,0 0 16,0 1 24,0-1-32,0 2-32,3-1 56,-3 0 16,0 1-8,0-2-32,0 1-16,0 1 32,2 1 40,-2-1-80,0-2 24,0 3 8,0 0 48,0 0-72,0 0 0,0-3 16,0 3 32,0 1-8,3-1-40,-3 1 56,0 0 48,0 0-72,3 1 16,-3-1 32,0-4-64,0 4 0,0 0-16,0 0 80,0 2-16,0-2-64,0 2 48,0-2 16,0 1-56,0-5 8,0 11-24,0-8 80,0 1-48,0 2-24,0-6 16,0 4 80,-1 1-88,1 0 0,-2 0 40,2-5-32,0 5 80,-1-1-64,1 0 0,-2 0 0,2-4-16,0 6 24,-1-2-16,0 0 24,-1 1 16,2-5-48,0 4-40,0-1 64,0 0 24,-1-2-24,1-1-24,0 1-56,-2 2 80,2-1-48,0-1-16,0-1 40,-1 1 32,1 1-24,-2-2-32,2 0 0,0 0 24,0 1 56,0-1-80,0 0 32,0 0 24,0 0-32,0 0 32,0 2-32,0-2 24,0 0 56,0 0-80,0 0 40,0 0 24,0 0-32,0 0-168,0 0 288,0 0-80,0 0 16,0 0-400,-1 0 648,1 0-296,0 1-24,0-1-16,0 0 112,-1 0-72,1 0-32,0 0 64,0 0-72,0 0 88,0 0-56,0 1 24,0-1 40,0 0-96,0 0-24,-2 0 16,2 2 80,-1-1-48,1-1-24,0 2-24,0-1 80,0 1-24,-2-2-24,2 0-8,-1 1 24,1-1 24,-1 1-64,-1-1-40,2 0 56,-1 2 56,-1-1-80,1 1 40,1 0 32,0-2-48,-1 2 40,1-1-40,-2 1-32,1-1 80,1-1-48,-2 1 8,1 2-8,-1-1 56,1-1-40,1-1-16,-1 2-48,-1-1 32,1 2 56,-1-2-64,1 1-32,0 0 88,-1 1-40,1-1-48,1-2 56,-2 1 32,1 0 8,0 1-88,-1-1 64,2-1-16,-1 3 72,-1-1-120,1-1 32,-1 2 56,2-3-40,-1 1-16,1 1-8,-1-1-16,1 0 40,0-1 0,-2 2-96,1-1 88,-1 1 56,1-2-120,1 0 72,-1 1-32,-1 1 24,1-1 16,1-1-16,0 0 8,0 1 16,-2 1 0,2-1-40,0 1 8,0-2 16,-1 0 40,-1 0-112,1 0 112,1 0-40,0 1 16,-1 0-56,1 1 96,-2-2-16,2 0-40,0 1-32,-1 1 32,1-2 32,0 0-40,0 0 8,0 0-48,0 0 56,0 1 32,-2-1-72,2 0 32,0 0 40,0 0-72,0 0-8,0 0 72,0 0-48,0 0-8,0 1-48,0-1 104,0 0-32,0 0 56,0 0-88,0 0 16,0 0 48,0 0-72,0 0 32,0 0-32,0 0 72,0 0-48,0 0 48,0 0-112,0 0 88,0 0 0,0 0-64,0 0 176,0 0-264,0 0 64,0 0 16,0 0 352,0 0-632,0 0 264,0 0-8,0 0-32,0 0 752,3 0-1288,-3 0 560,0 0-32,0 0 120,0 0 8,0 0-96,0-2 40,0 2 64,0 0-8,0 0-72,0-3 24,0 3 40,3 0-80,-3 0 88,0 0-40,0 0 24,0-3-40,0 3-16,0 0 72,0-3-24,3 3 0,-3-3 0,3 3 24,-3 0 0,0-2 56,3 2-32,-1-3-16,1 3 64,-3 0-72,0 0-16,3-3 0,0 0 24,-3 0 0,0 3-8,3 0 0,0-3-8,-1 1 24,1 2-8,-3 0-8,3-5-40,-3 2 72,3 3 8,0-2-88,-3 2 48,2-3 16,1 0-32,0 0-32,-3 3 24,0 0 24,3-3 40,0 3-48,0-2-40,-1 2 64,-2 0-16,3-3-24,0 0 8,0 0 56,-3 3-40,3-3-32,0 3 16,-3-3 48,2 3-40,-2 0 8,3-2 0,0-1 32,0 0 8,0 3-64,-3 0 24,4-4 8,0 1 8,-1 3-32,0-3-16,0 0 72,-1 0-56,1 3-32,0-2 80,-3 2-32,3-3 0,0 3-16,0-3 16,1 3 48,-4 0-48,3-3-24,-1 0 24,1 3 16,0-3-16,-3 3 0,3-2-24,0-1 32,0 0 56,-1 3-112,3-3 104,-3 3-32,1-3-48,0 3-8,0-3 32,-3 3-8,3 0-16,0 0 48,-3 0-24,2 0-8,1 0-16,-3-2 64,0 2-40,3 0-40,0 0 0,0 0 32,-3 0 24,0 0-16,3 0 32,-3 0-48,2 0 48,-2 0-64,0 0 32,3 0-32,-3 0 64,3 0-16,-3 0-64,0 0 48,0 0 24,3 0 0,0 0-48,-3 0 16,0 0 8,3 0 8,-3 1-48,2-1-24,-2 1 88,0-1-24,3 0-48,0 2 32,-3-2 40,3 1 0,-3-1-24,0 0 32,3 0-56,-3 2 80,2-1-96,-2-1 40,3 3-8,0-2 32,0 1-32,-3-1-32,0-1 40,3 2 8,0-1 8,-3 0-48,0 1 48,0-2-16,2 1 16,1 1-8,0-1-48,0 1 56,-3-2-16,0 1-16,3 0-8,0-1 32,-3 2 16,2-1-16,-2 1-24,3-1 56,-3 0-48,0-1 8,0 2-32,3-1 64,-3 1 8,3-1-40,-3-1 0,0 1 16,3 1 24,-3-1-56,3 1-32,-3-2 48,0 1 32,0 1-32,2 0-56,-2 1 88,0-3-32,0 2 8,3 0 16,-3 0 0,0-1 24,0-1-48,3 3 16,-3-2-80,0 1 88,0 1 8,3 0-40,-3-1 48,0 0 8,0-1-64,0-1 16,0 2 16,0 0 32,0 1-40,0-3-8,3 2-16,-3 0 48,0 1 8,0-1-40,0 2 48,0-4-48,0 1 56,0 2-72,0 0 40,0 0 40,0-3-64,0 3 8,0 0 24,0-1 40,0 0-16,0-1-8,-2 2-24,2 1 48,-1-1-56,1-3-16,-2 3 32,1 0 56,1 1-32,-1-1-32,1-3-24,-2 4 56,1 0 24,-1 0-80,1-1 24,1-3-24,-1 5 64,-1-1-64,1 0 0,-1 0 80,2-4-80,-1 3 24,-1 0-48,1 1 88,1-4-64,-1 4 72,-2 1-32,0-1 16,2 0 0,1-4-56,-2 4 8,-1-1-32,2 1 88,-2 1-8,3-5-56,-1 2-16,-1 3 80,-1-2-32,1 1-32,2-4 0,-2 4-8,-1 0 48,1-1-16,0 1-88,2-4 64,-1 3 48,-1 1-40,-1-1-16,1 1 72,2-4-64,-3 3 72,1 2-56,0-3-32,0 1 48,-1 1 0,1 1-40,-1-1 56,1-1 40,2-3-88,-3 4 8,2-1 40,0 0 32,-1-1-88,2-2 8,-1 3-16,-1 1 80,0-1-16,0 0-56,2-3 8,-3 3 40,-1 1 8,3-1-32,-2 1 16,3-4-32,-2 3 120,1 0-88,-2 0 40,0 0 40,3-3-112,-2 2 128,-1 0-48,1-1-16,-1 2 88,3-3-152,-2 1 96,0 2 32,-1 0 65,1-1-17,2-2-176,-5 2 144,3 0 104,-1-1 48,0 2-120,3-3-176,-3 1 208,0 2 24,0-1-72,1-1 40,2-1-200,-3 1 240,-1 1-40,1-1-64,0 1 88,3-2-224,-3 1 296,-1-1-136,0 2 48,-1-1 24,5-1-232,-5 1 96,0-1 40,3 2 64,-1-2-96,3 0-104,-3 0 40,-1 1 96,1-1 16,0 0-72,3 0-80,-4 0 89,1 0 31,0 0-72,0 0-32,3 0-16,-2 0 144,-3 0-56,2 0-88,-1 0 112,1 0 40,1 0-136,-1 0-40,1 0 128,2 0-104,-2 0 8,0 0-8,-1 0 104,2 0-72,1 0-32,-2 0-56,1 0 56,0 0 56,-1 0-112,2 0 56,-1 0-72,-2 0 72,2 0-24,-1 0-64,2 0 88,-1 0 64,1 0-24,-2 0-96,2-3 112,0 3-56,0 0 104,-1 0-112,1 0-24,-2 0 56,2 0-24,0 0-40,0 0 88,0 0 56,0 0-216,-1-2 176,0 2-32,1 0 80,-2 0-160,2 0 48,0 0-16,0 0 112,-1-3-48,1 3-48,-2 0 120,1 0 8,0 0-112,1-3 80,-2 3 32,1-3-40,-1 3-16,1 0 120,1 0-192,0-3 184,-1 3-176,-1-3 40,1 3 32,1 0-80,-2 0-32,1-2 24,-1 2 88,1 0-120,1 0 40,-1-3-104,-1 0 160,1 3 32,-1-3-120,2 3 32,-1 0-24,0 0 72,-1-3-112,2 3-24,0 0 88,-1 0 40,-1 0-96,1-3-40,0 3 136,1 0-40,-2 0 120,2 0-128,0 0 0,0 0 72,0 0-64,-1 0-80,-1 0-24,1 0 136,1 0-72,0 0 40,0 0-160,-2 0 184,1 0-64,1 0-80,0 0 120,0 0-72,0 0 80,0 0-104,0 0-48,0 0 448,0 0-680,0 0 200,0 0-72,0 0 64,0 0 1168,0 0-2200,0 0 816,0 0-33,0 0-103,0 0 3121,0 0-5874,0 0 2417,0 0-104,0 0-72,0 0 7233,0 0-13483,0 0 6258,0 0-32,0 0-72,0 0-17,0 0 25,3 0 128,-3 0 152,0 0 856,3 0-560,0 0 296,-1 0 120,3 0 128,-5 0 16,4 0-16,7 0-40,-8-2-8,8 2 7,-11 0 57,4-3-2728,-4 3 2728</inkml:trace>
  <inkml:trace contextRef="#ctx0" brushRef="#br0" timeOffset="1500">964 1421 4841,'0'0'0,"-2"0"8,1 2-16,0-2-16,1 0 24,-2 0 24,1 0-32,-1 0-8,1 1 48,1-1-32,0 0-8,0 0-8,0 0 48,0 0-40,0 0-8,0 0 64,0 0-32,0 0-64,0 0 88,0 0 0,0 0-16,0 0-128,0 0 176,0 0-64,0 0 32,0 0-32,0 0-136,0-3 240,0 3-88,3 0-24,-3 0-24,0 0 40,0 0-16,0-2 16,0 2-32,0 0 24,0 0 16,0 0-32,0 0-16,0 0 40,0 0-8,0 0-8,3 0-8,-3 0 24,0 0 24,0 0-40,0 0 16,0 0-8,0-3-8,2 3-24,-2 0 24,0 0 8,0 0 32,0 0-72,0 0 48,0 0-48,0-3 72,3 3-56,0 0 0,-3 0 16,0-3 40,3 3-48,-3-3-8,3 3 32,0-3 0,-3 3-16,2 0 8,1-2 0,0-1 32,0 0-40,0 0-16,0 3 40,-1-3-24,-2 3 0,3-2-16,1-1 40,-1 0-24,1 0-24,-4 3 24,5-3-16,-1 0 32,0-1-16,0 1-24,-4 3 24,12-4 24,-12 1-32,4 0 8,0-1 8,-4 4-8,4-3 24,1 1-32,-1-1 0,-1 0 56,1 0-64,-1 0 32,1-1-8,0 1 0,-4 3-8,3-3-16,1 1 32,1-1 40,-1-2-40,-4 5-16,4-4 16,0 0 16,1 0 0,-1 0-24,-4 4-8,4-3 64,0-2 0,0 1-56,-1 1 56,-3 3-64,5-4 64,-3 0-40,3 0 16,-1-1 32,-4 5-72,4-4 64,0 0-32,-1 0 40,1 1-8,-4 3-64,5-4 40,-3 1 8,1-1-8,0-1-32,1 1-16,-1 1 56,0 0-16,0-1-24,-3 4-8,3-3 40,-1 1-8,1-1-24,0 0 32,-3 3-40,3-3 48,0 0-32,-3 0-24,3 3 64,-3 0-56,2 0 8,1-2 0,-3 2 24,3-3-16,0 3-40,-3-3 32,3 3 56,-3 0-80,0 0 16,0-3 16,3 3 16,-3-3-48,0 3 32,0 0-16,2-3 24,-2 3 24,0 0-24,0-2-16,0 2-8,0 0 72,3 0-56,-3 0 16,0-3 40,0 3-72,0 0 56,3 0-24,-3-3 24,0 3 24,0 0-80,0 0 24,0 0 16,0-3 0,3 3-8,-3 0-32,0-3 16,0 3 24,0 0 24,3-2-48,-3 2-24,3-3 48,-3 3-56,0 0 0,0 0 16,0-3 56,2 3-48,-2-3-8,0 3 48,0 0-48,3 0 80,-3-3-72,0 3 0,3-3 24,-3 3-32,0 0 24,0-2-32,0 2 72,0 0-16,0 0-48,3-3-32,-3 0 72,0 3 0,0 0-64,0 0 24,0 0 16,0-3 24,0 3-48,3-3 8,-3 3 0,0 0 16,0-3 8,2 3-16,-2 0 0,0-2 32,0 2-64,0 0-8,0 0 80,0 0-32,0-3 0,3 3 48,-3-3-24,0 3-40,0 0 24,0 0 0,3-3 24,-3 3-40,0 0-8,0-3-8,0 3 64,0 0-48,3-3 8,-3 1 8,0 2 40,3 0-48,-3-3 8,0 3 64,0-3-96,0 0 24,0 3 16,0 0-32,0-3 40,0 1-32,3 2 40,-3-3 40,0 3-88,0 0-16,0-3 40,2 0 8,-2 0-8,0 0-8,3 3 32,-3-2 0,0-1-56,0 3 8,0-3 16,0 3 40,0-3-32,3 0-16,-3 3-8,0-3 48,0 1-16,0 2-56,3-3 56,-3 3-32,3-3 64,-3 3-56,0-3 48,0 0 0,0 3-56,0-2 0,3-3-8,-3 1 8,2 1 24,-2 3-24,0-3-24,3 1 40,-3-1 48,0 0-64,0 3 0,3-3 8,-3 0 24,3 0-56,-3-1-16,0 4 40,0-3 56,0 1-64,0-1 8,3 0 8,-3 3-8,0-3 24,2 0-24,-2-1-16,3 1 73,-3 0-73,3 1 32,0-1 24,-3-2-24,0 5-16,0-2-16,0-3 32,3 3 8,-3-3-56,0 5 32,0-4 8,3 1 0,-3-1 16,2 0-16,-2 4-8,0-3 40,3-1-16,-3-1-24,3-6 24,-3 11-24,0 0 40,3-3-32,-3 1-24,0-3 64,0 5-48,3-4 0,-3 0 8,3 0 40,-3-1-8,0 5-40,2-4 16,-2 0 32,3 0 32,-3-1-88,0 5 8,0-4 24,0 0-16,3 0-8,-3-1-24,0 5 24,3-4 24,-3 0 24,3 0-56,-3 1 40,0 3-32,0-4 56,0-1-16,3 1-8,-3 0 48,0 4-80,2-3 40,-2 0-40,0-1 32,3 0 40,-3 4-72,0-4 8,0 1 24,3-1 32,-3-1-64,0 5 0,3-4 16,-3 0 48,0 0 0,0-1-32,0 1 16,3 0-8,-3 0-32,0-1-24,0 5 16,0-4 64,2 1-88,-2-1-56,0 1 80,0 3 0,0-3-40,0-1 24,0 0 40,3 0 32,-3 4-56,0-3 8,0-1 32,0 1 16,0-1-40,0 4-16,3-5 8,-3 3 0,0-3 48,0 1-88,0 4 32,0-4 0,0 1 40,3-1-88,-3 1 64,0 3-16,0-4 32,0-1-8,0 1-32,0-7 24,0 11-16,0 0 56,0-3-32,0 0 8,0 0 56,0 3-88,0-4 32,0 0-48,0 0 80,0-8-32,0 12-32,3-2-8,-3-3 56,0 2-24,0-1-32,0 4 8,0-4-24,0 0 16,0-8-24,0 10-40,0 2 72,0-3-8,0 0 24,0-8-32,0 11 48,0 0-32,0-5 56,0 1-40,0 0 16,0-7 8,0 11-40,0 0 24,0-5-24,0 3 48,0-3 8,0 5-56,0-11 24,0 11 24,0-4 16,0 0 0,0 4-64,0-5 16,-2 1 56,2 0-40,-1-7-24,1 11-8,-1 0 88,-1-5 8,2 1-56,-1-7-16,1 11-24,-2 0 80,2-4-40,-1-1-24,-1 1 88,2 4-104,-1-4 64,-2 0-24,2-8 64,-1 9 24,2 3-128,-1-4 56,0 0-8,-2 1 48,0-8-24,3 11-72,-3 0 56,2-4 64,-1-10-56,1 14-56,1 0-8,-3-12 80,0 12-16,0-11-16,1 8-8,2 3-40,-3-3 80,1-9 0,-2 9-24,1-2 80,3 5-136,-3-12 144,1 8-72,-3-11 57,1 13 7,4 2-136,-4-13 88,0 10 8,-1-1 32,1-10 0,0 9-64,0 1 96,-1 0 16,1-10-72,4 14-104,-5-3 144,-1-10 0,-5 10-72,8-9-32,3 12-40,-4-3 112,-1-1-24,-7-12-48,12 16-40,-3 0 112,-9-11-32,8 8-24,-7 0 0,11 3-56,-4-11 96,-9 11-64,10-11-40,-8 11 80,7-3 24,4 3-96,-12-4 24,7 1 32,-8-9 8,9 12-104,-8-4 56,8 0 64,-10 0-48,10-1-40,-10 3 72,9-1-16,-7 0-72,7-1 48,5 4-24,-12-5 48,6 1-64,-7 0 0,9 1 80,4 3-64,-13-3-16,9 3-8,-7-2 72,7-1-16,-8 0-48,8 0 72,-2 3 0,6 0-56,-12-3-32,8 3 32,-2 0 0,-7-4 8,10 1-40,3 3 32,-5-4 16,-1 4 32,0-3-80,1 3 16,5 0 16,-12 0 32,8 0-64,0 0-64,-7-3 152,11 3-56,-3-3-8,-1 1-48,-1-1 136,5 3-80,-4 0 48,0 0-80,0 0-16,-1 0 64,1-3-80,4 3 64,-4-3-64,0 3 96,-1 0-32,5 0 0,-4 0-88,0 0 104,0 0 40,-1 0-144,5 0 88,-2 0-24,-1-3 40,-1 3-48,1 0-16,3 0 48,-3 0 64,0 0-96,0 0 24,0 0-16,3 0 24,-2 0 0,-1 0-16,1-3-80,0 3 192,2 0-96,-3 0 8,1 0-40,1 0 64,0 0 16,-2 0-104,1 0 72,-1 0 48,1 0-96,-1 0-8,1 0 64,1 0-24,0 0-64,1 0 64,-2 0 32,1 0-24,-1 0-48,1 0 16,1 0 24,-2 0 56,1 0-72,0 0-48,-1 0 112,1 0-64,-1 0-16,1 0 56,1 0 0,0 0-24,-1 0-56,1 0 72,0 0 32,0 0-48,-2 0 0,1 0 0,-1 0 48,1 0-104,1 0 56,0 0 32,-1 0-16,1 0-72,0 0 56,-2 0 16,2-2-16,0 2-32,-1-3 72,1 3 16,-2 0-64,2 0-24,0 0 40,0 0-64,0 0 24,0 0 72,-1 0-16,1 0-24,-2 0-24,1 0 32,0 0 56,1 0-144,0 0 8,0 0 48,0 0-120,0 0-8,0 0 152,-2 0-72,1 0-56,1 0-32,0 0 48,0 0 112,0 0-136,0 0-120,0 0-32,-2 0 16,2 0 272,0 0-352,0 0 23,0 0 41,0 0 0,0 0 1545,0 1-2850,0-1 1265,0 0 24,-1 0-112,1 0 416,0 0-440,0 2 8,0-1-56,0 0-80,0-1 568,-1 0-592,1 0-57,-2 0-55,2 0 0,0 0 704,0 2-688,0-2-8,0 0 88,0 1 208,0-1 400,-1 0-248,-1 2 128,1-1 39,0 3 9,1-4 72,-2 5-4208,2-5 4208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14.411"/>
    </inkml:context>
    <inkml:brush xml:id="br0">
      <inkml:brushProperty name="width" value="0.05" units="cm"/>
      <inkml:brushProperty name="height" value="0.05" units="cm"/>
    </inkml:brush>
  </inkml:definitions>
  <inkml:trace contextRef="#ctx0" brushRef="#br0">176 15 4464,'0'0'0,"0"0"40,0-3 8,0 3-48,0 0 16,0 0-8,0 0 16,0 0-8,0 0-80,0-3 160,0 3-96,0-3-8,0 3 40,0 0-56,0 0 24,0 0 8,0 0 8,0 0 9,0 0 23,0 0-145,0 0 218,-2 0-105,2-2-16,0 2-24,0 0 24,-1 0 32,1 0-8,0 0-8,0-3 64,0 3-96,0 0 48,0 0 40,0 0-48,0 0-24,0 0 104,0 0-64,0 0 48,-2 0 0,2 0-88,-1 0 88,1 0 16,0 0-24,0 0-8,0 0-72,0 0 88,0 0 48,0 0-80,0 0 64,0 0-520,0 0 928,-2 0-448,2 0 48,0 0 8,0 0-16,0 0-8,0 0 8,0 0-16,0 0-104,-1 0 56,1 0 72,0 0 8,0 0-40,0 0-96,-1 0 136,1 0-8,-2 0-64,1 0 16,1 0-80,0 1 104,0 1-32,-2-1-8,2 2 24,0-3-88,-1 1 88,0 1-24,-1-1 0,1-1 16,-1 1-32,1 1 0,0 1 40,-1 1-40,2-4-48,-1 3 32,-1 0 0,-1-2 24,2 0-72,1-1 16,-3 3 0,0 1 48,1-1-40,-1 2 8,3-5-16,-3 4 48,0 0-8,0 0-56,0 0 56,3-4-40,-2 5 32,-1-1-16,0 0-16,-1 2 56,4-6-56,-2 4 8,-1 0-40,1 1 88,-3-3 0,5-2-56,-2 5 8,-3-3 48,3 3 24,0-1-64,2-4-16,-3 4 65,2 0-17,-1-1-40,0 1-32,2-4 24,-2 3-8,-1 0 48,2 0-40,0 0 16,1-3-16,-3 1 104,1 2-104,0 0 48,0-2-24,2-1-24,-3 2 8,2-1 24,-1 2-8,1 0 72,1-3-96,-1 1-8,-1 2 24,1-2 16,-1 1-40,2-2 8,-1 3-32,0-1 48,-1 3 8,1-4-40,-1 3 72,0-2-16,0 1-72,1-1 32,-1 0 8,1 2-32,-1-3 0,1 2 56,1-3-32,-1 3 0,-1-1 0,1 0 24,-1 0 8,1-1-48,0 2-8,-1-2 32,1 4-16,1-5 8,-2 1 0,1 2 48,1-2 0,-2 1-40,2-2-8,-1 1 16,1 1 24,-1-1-64,1 0-8,0-1 32,0 2 32,-2-1-40,2 1 16,0-2-8,-1 1 40,1 0-24,-2 1-48,2-2 24,0 0 8,0 1 40,0-1-56,0 2 16,0-1 24,0-1-24,-1 0 16,1 1-16,-1-1 24,1 2 8,0-2-32,0 1-24,-2 1 32,2-1 16,0-1-56,0 0 32,-1 0-32,1 0 64,0 0-16,0 0-56,0 0 40,0 2 8,0-1-16,0-1-24,0 0 24,0 0 24,0 0-24,0 0-16,0 1 32,0-1-8,0 2 48,0-2-80,0 0 40,0 0-8,0 0-40,-2 0 24,2 0 40,0 0 0,0 0-80,0 1 88,0 1-48,0-2-24,0 0 40,0 1-8,0-1 0,0 0-16,0 0-64,0 0 88,0 0-16,0 1-48,0 1-16,0-1 56,0-1 24,0 0-24,0 0-48,0 2-16,0-1 72,0-1 16,0 1-88,3 1 32,-3-1 48,0 1-9,0-2 17,0 3-48,3-1 24,-3 1 40,3 0-72,-3-3 56,0 3-48,3 1 72,-1 0-56,1-1 0,-3-3 32,0 4 40,3 1-64,0-1 0,0 0 24,0 2 24,-1-1-32,1 0-8,-3-1 40,5-1-24,-3 1-16,-2 0 16,3 0 24,0-1-40,0 0 32,0 1 8,-1 1-48,-2-5 24,3 4-32,-3-1 32,3-1 24,-3 1-64,0 0 40,3 1 8,-3-2-32,3 1 40,-3-3-16,0 2 40,3 0-32,-3-1-24,2 2 32,-2-3-16,0 1 32,0 1-48,3-1 40,-3 2-8,0-3-16,0 2-32,0 0 8,0 0 56,3-1-32,-3-1 0,0 2-16,0-1 40,3 2-24,-3-2-24,0-1 24,0 2-16,3-1 16,-3 2-32,0-2-8,0-1 40,3 2 32,-3 1-40,0-2-24,0 0 48,0-1-16,2 2 24,-2-1-16,3 1-8,-3-1 48,0-1-48,0 1-8,0 1-48,0-1 88,3 1-48,-3-2 16,0 1-40,0 1 64,3-2-8,-3 1-32,0-1 16,0 0-32,0 1 56,3-1-40,-3 2-16,0-2 32,0 1 40,0-1-64,2 0-8,-2 0 32,0 2 24,0-2-48,0 1 24,3 0 24,-3-1-40,0 2 16,0-2 16,0 0-16,0 0-32,3 1 40,-3-1 32,0 0-64,0 2-16,3-2 48,-3 1-16,0-1-16,0 0 24,0 0 16,0 1 0,0-1-64,3 0 32,-3 0 80,0 0-80,0 0 24,0 0 24,0 0-32,0 2 8,0-2-32,0 0 32,0 0 8,0 0-16,0 0-40,3 0 56,-3 0-16,0 0-56,0 0 104,0 1-64,2-1-24,-2 0 40,0 2 24,0-2-48,0 0 32,0 1-24,0-1 16,0 0 48,0 0-40,0 0-40,0 0 40,0 0-40,0 0 40,0 0-16,0 2 32,0-2 24,0 0-48,0 0-8,0 1-16,3-1 56,-3 0-32,0 0-40,0 1 64,0-1-8,0 0-56,0 0 40,0 0 16,0 0 24,0 2-80,0-2 32,0 0 8,0 0 24,0 0-64,0 1 24,3-1 0,-3 0 16,0 0 24,0 0-40,0 0-8,0 0 64,0 0-64,0 2 48,0-2-32,0 0 48,0 0-40,0 0-40,3 0 56,-3 0 24,0 1-88,3-1 32,-3 0-8,0 0-8,0 0 32,0 0 24,0 0-16,0 0-24,0 0 32,0 0-48,0 0 80,0 0-72,0 0 0,0 0 48,0 0-48,3 0 40,-3 0-32,0 0 40,0 0-16,0 0-8,0 0-32,0 0 40,0 0 0,0 0 8,0 0-56,0 0 48,2 0-64,-2 0 56,0 0 16,0 0-56,0 1 40,0-1 0,0 0 24,0 0-40,3 0-64,-3 2 72,0-2 8,0 1-96,0 1 16,3-1-24,-3 0-136,0-1 240,3 2-408,0-1-200,0 2-96,-1 0 40,-2-3 664,5 3-512,-1 0 184,0-1 168,0 3-4041,-4-5 4201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18.427"/>
    </inkml:context>
    <inkml:brush xml:id="br0">
      <inkml:brushProperty name="width" value="0.05" units="cm"/>
      <inkml:brushProperty name="height" value="0.05" units="cm"/>
    </inkml:brush>
  </inkml:definitions>
  <inkml:trace contextRef="#ctx0" brushRef="#br0">1 9 3504,'0'0'0,"0"0"1128,0-3-1200,0 3 96,0 0-16,0 0 24,0 0-32,0 0 8,0 0-16,0 0 0,0-3 0,0 3 56,0 0-40,0 0-8,0 0 25,2 0-9,-2-3-32,0 3 16,0 0 16,0 0 16,0 0-40,0 0 16,0 0-56,0 0 104,0 0-64,0 0 24,0 0-80,0 0 152,0 0-72,0 0-8,0 0 32,0 0-192,0 0 344,0 0-184,0 0-208,0 0 416,0 0-192,0 0 40,0 0-32,3 0 24,-3 0-8,0 0-24,0 0-8,0 0-16,0 0 48,0 0 0,0 0-56,0 0 32,0 0-8,0 2-40,0-2 48,0 0 0,0 0-24,0 0-8,0 0-8,0 1 48,0 1-16,0-2-16,3 0 0,-3 1 32,0-1-40,0 0 8,0 0-8,0 1 16,0-1 8,3 0 0,-3 2-24,0-2 24,0 0 16,0 1-40,0 1 8,0-2 0,0 0 8,0 0-16,3 1-24,-3-1 64,0 0-32,0 2 0,2-1-16,-2 0 56,3 1-16,-3-2-24,0 1 8,0 1 40,0-1-16,0-1-32,3 1 0,-3-1 8,3 0 16,-3 2-16,0-2-8,3 0 32,-3 1 8,0 1-40,0-2 16,0 0-16,3 0 48,-3 0-32,2 1 8,1-1 0,-3 0-24,0 2 8,0-2 0,3 0 24,-3 0-32,3 1 72,-3 0-48,3 1 8,-3-2 0,3 0-24,-3 0-8,2 1 8,-2-1 16,3 2 8,0-1-48,0 0 48,-3-1 0,3 0-24,-3 0-8,3 0 24,-1 2 16,1-2-16,0 1-48,0 1 56,0-2 8,-3 1-32,2 0 32,3 1 0,-5-2-40,4 3 8,-1-2-16,1 1 40,-1-1 8,-3-1-40,3 0 0,-1 1 40,1 1 16,0-1-56,-3-1 0,3 0 40,0 2 0,0-2-24,-1 1-32,-2-1 16,3 1 32,0 1-16,0-1-16,-3-1 0,3 2 16,0-2 0,-1 0-16,1 0 8,-3 0-8,3 1 72,0-1-80,0 1 0,0-1 16,-3 0-8,2 2 0,1-1 8,0-1 8,0 2 40,-3-2-56,3 0-16,-1 1 24,1-1 48,0 0-64,-3 0 8,3 2 16,0-2 16,1 1-8,-1-1-8,-3 0-16,3 1 16,-1-1 16,1 2-8,0-2-32,-3 0 8,4 0 24,-1 0-32,0 0 8,1 1 32,-4-1-32,3 2 48,0-1-16,0-1-16,0 0 48,1 0-24,0 0 0,0 0 0,1 0 0,-5 0-40,2 1-24,3-1 48,-3 2 40,3-1-48,-1-1 40,0 0 8,0 0-24,1 0-40,-5 0 0,4 0 56,0 0-56,7 0-8,-11 2 32,0-2-24,3 0 40,1 1-16,1-1-8,-1 0 48,-4 0-64,4 1 8,0-1 8,1 0 32,-1 2-32,-4-2-16,4 0 24,0 0 0,1 0-8,-1 1-40,-4-1 24,4 0-16,-1 2 8,1-2-8,-1 0 0,1 1 16,-1-1 24,0 2-24,1-1 0,0-1 16,-1 0-48,0 0 0,1 1 40,-4-1-8,3 2 32,0-1-40,1-1 16,-1 0 8,-3 0-16,3 2-16,1-2 16,-1 0 40,1 0-48,-4 0 8,3 0-32,0 0 32,1 1 0,0 0-48,-4-1 48,4 2-16,1-1 40,-2 1-48,1-1 32,-4-1-8,4 0 24,-1 2-48,0-2-32,1 0 80,-4 0-24,4 0 24,-1 0-40,1 1 48,-1-1 16,-3 0-48,3 1-24,0 1 24,1-2 24,-1 1-56,1-1 8,-1 2 40,0-1 8,1-1-32,-1 0 0,1 1 24,-1-1-24,1 0-16,-4 0 24,4 2 16,-1-2-24,0 1-48,1 1 80,-1-2 8,0 1-40,1 0 32,-1-1-16,1 0-8,-1 2-24,1-1 48,-1 1 0,-3-2-24,3 1-32,1 1 48,-1-2 0,0 0-24,-3 0 8,2 1-40,1 0 80,2-1-32,-3 2-16,-2-2 8,3 1 32,0 1-24,0-2-16,1 1 0,-4-1 8,3 0 8,1 1-24,-1 1 0,1-1 24,-4-1-8,3 0 24,0 2-64,0-1 8,0-1 56,-3 0-24,2 0-32,3 1 32,-3 1 64,1-2-72,-3 0-40,3 1 80,0-1-48,1 0 0,-4 0 16,3 2 32,0-2-8,0 0-40,-1 1 0,-2-1 16,3 2 56,-3-2-80,3 1 8,0 0 16,0 1 16,0-1-24,-1 1 16,1-1 56,-3-1-64,0 0-8,0 1 40,3 1-16,-3-2 0,3 1-80,0 1 80,1-2 16,0 1-72,-4-1 40,4 0 24,-1 2-24,0-2-16,-3 0-16,0 0 32,3 1 48,0-1-40,-3 0-40,3 1 56,-3-1-24,2 2 8,-2-1-16,5 1 24,-3-1 32,-2-1-48,3 1-16,-3 1 0,3-2 32,-3 1-8,0-1-8,3 0-16,0 2 32,-3-1 24,3 0-40,-3-1 0,2 2 8,1-2 32,-3 0-48,4 1-40,-4-1 48,3 2 24,0-1-40,0 1-8,0-1 24,-3-1 0,3 1 24,-1 1-48,1-1 0,0 1 88,-3-2-64,3 1-24,0 0 32,0 1 8,-1-1-8,-2-1-8,3 2-16,0-1 16,0 0 48,0 1-80,-3-2 32,2 1 0,1 1 16,0-1-16,0 1-32,-3-2 32,4 0 32,-1 1-16,0 0-64,-3 1 72,0-2-24,3 1 0,-1 1-16,1-1 16,0 0 24,0 1-40,-3-1-8,3 1 24,0-1 40,-3-1-40,2 1-16,1 1 40,0-1 24,0 1-56,-3-2 8,3 1 0,-3 1 8,3-1-8,-1 0-56,-2-1 56,0 2 24,3-2 8,-3 1-56,3 1 32,-3-2-8,0 1 16,3 0-40,0-1-8,0 2 64,-3-2-32,2 1-16,-2-1 24,3 2 8,-3-1-16,0-1 0,3 2-24,0-1 16,0 0 56,-3 1-32,0-2-16,2 1 8,1 1 16,0-1-24,-3 0 0,0-1 0,3 0 0,0 2 8,0-1-24,-3-1-40,0 0 56,2 2 40,1-1-32,-3 0-40,4 1 72,-4-2-40,3 0 8,-3 1-40,3 1 64,-3-1 40,0-1-72,3 2-8,0-2 32,-3 1 0,4-1-56,-4 0 32,3 1-8,0 1-16,0-1 56,-3 1-56,0-2 24,2 1-24,-2 0 72,3 1-88,-3-2 48,0 0-8,3 1 24,0-1-32,0 2-24,-3-1 40,0-1-8,2 1-8,1-1 0,0 2 16,0-2 0,-3 0-8,0 1 0,3 1-24,-3-2 32,3 1 16,-3-1-24,0 2-16,2-2 40,1 1-8,0 0-32,-3-1 16,3 2-8,-3-1 32,3-1-24,0 0-32,-3 0 32,0 2 16,2-1-16,1 0-16,0-1 32,-3 0-16,0 2 0,3-2-8,-3 1-16,3 1 48,-3-2-24,3 1-8,-3-1-16,2 1 48,1 1-8,-3-2-16,3 1-24,0 1 24,0-1 32,-3-1-56,0 0 24,2 2-16,-2-1 64,3 0-64,-3-1 16,3 2-8,-3-1 16,3 1-24,0-1-8,-3-1 24,3 1-16,-1 1 56,1-1-56,-3 1 8,0-2 8,3 1 32,0 1-56,0-1 8,-3 0 16,3 2 16,-3-3-16,2 2 0,1-1-16,0 0 32,0 1-24,-3-2 8,3 1 0,-3 2 40,2-2-32,-2 1-40,0-2 32,3 1 0,0 1 24,-3-1-48,3 1 8,-3-2 16,3 1-16,-3 0-8,3 1-8,-1-1 24,-2-1 8,3 2 40,0-1-48,-3 0 24,3 1 24,-3-2-40,3 3-16,-3-2 8,3 2 32,-1-2-24,-2-1 0,3 2-24,0 1 40,0-2-24,0 0 0,-3-1 8,0 2 0,3 1 8,-1-1-8,1 0-16,-3-2 16,0 3 16,3-2 8,-3 1-40,0-2 16,3 1 8,0 0-16,-1 1-32,1 1 24,0-2 56,-3-1-40,0 3 0,3 0-8,-3-1 32,0-2-24,3 3 8,0 0 0,1-1-8,-1 0 16,-3-2-16,3 2-32,-3 1 32,2-1 24,1 0-8,0 1-48,-3-3 32,0 1 16,3 2-24,-3-2-16,3 2 32,-3-3-8,2 3 8,1 0-8,-3 0-48,3-1 88,-3-2-40,3 3-8,-3-1-8,3 0 40,0 3-16,-1-4-16,-2 3-8,3-2 56,-3-2-40,3 3-24,0-1 24,0 1 8,-3 0 8,0-3-16,3 3-48,-1 0 24,-2 0 72,3-1-104,0 1 56,0 0 8,0 0-32,-3 1 24,0-4 0,2 4 40,1-1-16,-3 1-8,3-1-16,-3-3 0,3 4 16,-3-1-40,3 0-24,0 1 64,-3 1-40,2-3 16,-2 3 16,3-3 40,-3-2-48,3 5-16,0-2 32,0 1 16,-3-1-88,0-3 56,3 4-16,-3 0 16,2 0 8,-2 1-24,0-5 16,3 4 32,0 0-24,-3 0-8,3 1 8,-3-5-8,3 4 24,-3 0-16,3-1-48,-3 1 64,0-4-24,0 4 0,2 1 8,-2-1 8,3-1 8,-3-3-24,3 4-8,0-3-24,-3 4 96,3-3-72,-3-2 8,2 3-24,-2 1 24,3-1-24,-3 0-40,0-3 64,0 3-24,3 1 40,-3-1-40,3 1 32,-3-4-8,3 4 24,-3-1-16,3 0-16,-3 1 32,0-1-24,2 0-40,-2 0 16,3 0 56,-3-3-32,3 4-8,0-1 24,-3-1 8,3 3-56,-3-2 8,3 1 8,-3-1 32,2-1-24,-2-2 8,3 5 24,-3-2 16,0 1-40,3 0 0,-3-4 0,0 4 8,3 0-16,0 1-56,0-1 48,-3-4 16,2 4 48,-2 0-56,3 1 32,-3-1-16,0-4-8,3 4-16,0 0-8,-3 1 48,3-1 0,-3-4-24,0 4-32,2-1 80,-2 1-32,3 0-40,-3-4 24,0 5 24,3-1-16,-3-1 0,3 1-16,-3-4 8,0 3 16,3 0-16,-3-1 0,0 1 32,0-3-32,3 4 8,-3-1-16,0 0-24,0 0 64,0-3-32,2 3 16,-2 1-32,0-3 48,3 2-32,-3-3 0,0 3-32,3-2 32,-3 2 40,0 0-80,0-3 40,0 3-48,0 1 32,0-1-56,3 1 40,-3-1-8,3 0-48,-3 1-80,0 0-104,0-4 272,3 5-328,-3-1-176,0 0-88,0 0-32,0-4 624,0 6-648,0 0 127,0-1 169,0 1 168,0-6 184,2 6-88,-2-1 48,0-1-3720,0-4 3760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26.381"/>
    </inkml:context>
    <inkml:brush xml:id="br0">
      <inkml:brushProperty name="width" value="0.05" units="cm"/>
      <inkml:brushProperty name="height" value="0.05" units="cm"/>
    </inkml:brush>
  </inkml:definitions>
  <inkml:trace contextRef="#ctx0" brushRef="#br0">50 43 4488,'0'0'0,"0"-3"152,0 3-120,0 0 9,0 0-33,0 0 48,0 0-72,0 0 32,-1-2 8,1 2-40,0 0 16,0 0-16,0-3 32,0 3 16,0 0-56,0 0 24,0 0 32,0-3-56,0 3 32,0 0-8,-1 0-16,-1 0 24,2 0-24,0-3 40,0 3-24,0 0 24,0-3-32,0 3 24,0 0-8,0 0-8,-1 0 0,1-3 0,0 3 24,0 0-8,0 0-16,0 0-24,0 0 40,0-2 0,0 2-16,0-3 8,0 3 8,0 0-56,0 0 40,0-3 40,-2 3-48,2 0 40,0 0-32,0-3 16,0 3-32,0-3-8,0 3 64,0 0-40,0 0 16,0 0 8,0 0-8,0 0-72,0 0 96,0-2-32,0 2 40,0 0-88,0 0 40,0 0-16,0 0 24,0 0-16,0 0 24,0-3 8,0 3-16,0 0-32,0 0 32,0 0-8,0 0 32,0 0-40,0 0 16,0 0 16,0 0-80,0 0 104,0 0-64,0 0 24,0 0 16,0 0-32,0 0 24,0 0-40,0 0-24,0 0 88,0 0-24,0 0-56,0 0 24,0 0 40,0 0-8,0 0-40,0 0 56,0 0-80,0 0 88,0 0-48,0 0 16,0 0-48,0 0 88,0 0-56,0 0 16,0 0 8,0 1-24,0-1 0,0 0 16,0 0-8,0 0-24,3 2 32,-3-1 8,0 0-16,0 1-8,0-2 0,0 0-8,0 1-8,0-1 24,0 2 16,0-2-8,0 1-16,3-1 16,-3 0-8,0 0 32,0 0-40,0 1 0,0-1 32,0 0-24,0 2-8,0-2-8,0 0 48,0 1-32,0-1 0,0 0-24,0 0 32,0 2 0,3-2-24,-3 0 16,0 0-32,0 0 64,0 0-48,0 1 8,0-1 8,0 0 32,0 0-72,0 0 48,0 1 0,0-1-24,0 0 32,3 2 8,-3-2-24,0 1 8,0-1-16,0 2 16,0-2 8,0 0-16,0 0-40,0 1 48,0-1 8,0 2-32,0-2 16,2 0-16,-2 1 24,0 0-40,0-1 32,3 0 0,-3 2 16,0-1-32,0 1 40,0-1-8,3 0-24,-3-1-16,0 0 24,0 2 0,0-2-16,3 1 32,-3 1 8,0-2-24,0 0-8,3 1 24,-3-1-8,0 2-24,0-2 16,3 0-32,-3 0 40,0 1 8,2 0-32,-2-1 16,0 0 24,0 0-8,0 0-32,0 0 0,0 0 8,0 2 48,0-2-64,3 1 16,-3-1 32,0 0-24,0 2 0,0-2 24,0 0-32,0 0 32,0 0-48,0 0 8,0 0 48,0 0-24,0 0-8,0 0-16,0 0 24,0 0-40,0 0 72,0 0-88,0 0 80,0 0-40,0 0 16,0 0 8,0 0 8,0 0-32,0 0 32,0 0 56,0 0-200,0 0 368,0-3-96,0 3 16,0 0 32,0 0-200,0 0 152,0-3 8,0 3-8,0-3-16,0 3-136,0-3 88,0 3 32,0 0 32,0-3-40,0 3-112,0 0 128,0-2-32,0-1-16,0 3-40,0 0-40,0-3 96,0 0-16,0 3-24,0-3 32,0 3-88,0 0 96,0-3-8,0 3-16,0-2 56,0 2-128,-1 0 56,1-3 16,-2 3 24,2-3 16,0 3-112,0 0 104,-1-3 16,0 3 0,-1-3-64,2 3-56,-1 0 48,1-2 32,0 2 8,0 0-40,0 0-48,-2 0 120,1-3-48,1 3-32,0 0 56,0 0-96,-1-3 89,-1 3-17,2 0-32,-1 0 48,1 0-88,-2 0 48,2 0 16,-1 0 16,1 0 24,0 0-104,0 0 32,0 0 40,-2 0 40,1 0-64,1 0-48,0 0 96,0 0 8,0 0-8,0 0-24,0 0-440,0 0 864,-1 0-384,1 0-72,-2 0 32,2 0-72,-1 0 48,-1 0-40,2 0 24,-1 0 32,1 0-64,0 0 24,0 0 0,0 0 0,-1 0 16,1 0-40,0 1-8,0-1 32,0 0 32,-2 0-80,2 0 24,0 2-16,-1-2 48,-1 1-40,2 1-24,0-2 32,-1 1 16,1 0-8,-1 1-64,-1-1 56,2 1-16,-1-1-32,1 0-8,-2 1 8,2-2 48,-1 3-48,-1-1 16,1 1 24,0 0 8,1-3 0,0 3-56,-2 1-24,1 0 56,-1 1 8,2-5 16,-1 5-40,0 1 40,-1 0-32,1-1-56,1-5 88,-2 12 0,0-10 16,0 4-32,1 5-16,1-11 32,-2 5-24,1 0-8,-1 1-8,1 0 40,1-6 0,0 5 8,-1-1-32,-1 8-16,1-9 56,1-3-16,-2 5-16,2 1-48,0 0 96,-1-2-32,1 7-48,0-8 48,0 3 8,0-1-40,0-5 32,0 4-24,0 2 8,0-2-48,0 1-8,0-5 72,0 4-16,0 0 0,0 0-24,0 1 8,0-1 8,3 0-72,0 2 56,-3-2 0,0-4 40,2 4-56,-2 0 0,0 1 24,3-3 32,-3-2 0,0 5-64,3-3 72,-3 3-24,3-2-24,-3-3 40,0 4-24,3 0-8,-3 0 0,3-1-48,-3-3 80,2 4-25,1-1 9,0-1-24,-3 2 16,0-4 24,3 3 0,0 1-24,0-1-40,-1 1 40,-2-1-16,3 0-16,0-1 40,0 1 32,-3-3-16,3 4 0,-3-1-16,2 0 40,1-1-32,-3-2 8,3 2-40,0 1 56,-3 1 16,3-2-40,0 1 24,-1-2 8,1 2-48,-3-2-24,0-1 48,3 2 24,-3-1-40,3 2 0,0 0 16,-3-3 0,0 3-16,3-2-8,-1 0-16,-2 2 80,0-3-40,3 2-40,0-1 16,-3 2 56,3-2-32,-3-1 0,3 2-24,-3-1 8,3 1 24,-3-1-56,0-1 48,2 1-8,-2 1 24,3-1-56,-3 1-8,0-2 48,3 0-8,0 0-16,0 0-8,-3 1 24,0-1 8,2 1-8,1-1-32,-3 0-24,0 0 64,3 0-16,0 0-24,0 2 8,0-2 24,-3 0 8,2 0 0,1 0-56,-3 0 24,3 0 40,-3 1-64,0-1 56,3 0-24,0 0 8,0 0 8,-1 0-48,-2 0 56,3 0 8,0 0 32,-3 0-88,4 0 48,-4 0 0,3 0 0,1 0-48,-1 0 8,1 0 72,-4 0-32,5 0 0,-1 0-24,0 0 40,0 0-24,-4 0 8,5 0-32,-3 0 24,3 0 48,-1 0-24,-4 0-16,4 0-8,0 0 24,1 0 0,-1 0-32,0 0 24,0 0 16,1 0-72,-5 0 48,4 0-40,7 0 56,-11 0 8,3 0-32,0 0 24,1 0 8,0 0-48,0 0 16,-4 0 8,3 0 48,2 0-56,-3 0-40,3 0 104,-3 0-40,1 0-24,0 2 40,1-1-16,-4-1-16,3 0-40,0 2 56,0-2 48,0 0-80,-3 0 16,2 0-16,-2 0 8,3 0 0,0 1 0,-3-1 8,3 0-8,0 1 32,0-1-48,-3 0-16,0 0 40,4 0 24,-1 0-40,-3 0-16,2 0 80,-2 0-48,0 0 32,3 0-56,0 0 24,0 2 32,-3-2-32,3 1-8,0-1 8,-3 0 24,2 0-24,-2 0 0,3 0-40,-3 0 64,3 0 8,0 0-64,-3 0 32,0 0-16,3 2 24,-3-2-32,3 1 8,-3-1 16,2 0 24,1 0-8,0 1-56,0-1 48,-3 0-8,3 2 56,0-2-80,-3 1 32,2-1 24,-2 0-32,0 0 8,0 0-24,3 2 72,-3-2-40,0 1-56,3-1 48,-3 1 8,3-1-24,-3 0-8,3 0 64,-3 0-40,2 0-40,-2 0 32,0 2 24,0-2-48,0 0 16,3 1 8,-3-1 0,0 0 48,0 0-56,0 0-32,3 2 72,-3-2-32,0 0 32,0 0-40,0 1 48,0-1 0,0 0-40,0 0-56,0 2 64,3-2 40,-3 0-64,0 0 16,0 1-24,0-1 40,3 0-24,-3 1-8,0-1 16,0 0-8,0 2 16,3-2-24,-3 0 8,0 0 8,0 0 72,0 1-80,0-1-8,0 0 32,0 0-16,2 0 32,-2 2-56,0-2 16,3 1 48,-3-1-40,0 1-40,0-1 56,0 2-8,3-2-16,-3 0 8,0 0-56,0 1 72,0 1 32,0-1-80,0-1 32,3 0 16,-3 2-24,3-2-16,-3 1 0,0-1 24,0 0 24,3 1-24,-3-1-48,2 2 48,-2-2 0,0 0 56,0 1-56,0-1 24,0 2 40,0-2-64,3 0-32,-3 0 0,3 1 56,-3-1-32,0 0 8,0 0-48,3 1 72,-3 1 8,0-2-56,0 0 24,3 0-8,-3 0 40,2 0-40,-2 1-32,0-1 40,0 2 32,0-1-56,0 0-8,3 1 40,-3-2-8,0 0 40,0 1-56,3-1-16,-3 2 88,0-2-56,3 0-24,-3 0 32,3 0 24,-3 1-32,0-1 0,3 0-24,-3 2 16,0-1 32,2-1-48,-2 0-24,3 1 64,0 1-40,-3-1 48,0-1-8,3 2-64,-3-1 40,0-1 8,3 0 48,-3 0-64,0 1-8,3-1 80,-3 0-96,0 0 48,2 2 56,-2-2-32,0 0-32,0 1 8,0-1-24,3 2 56,-3-2-80,0 0 40,0 0-24,3 1 56,-3-1-40,0 0-40,0 0 48,0 0 72,0 0-64,0 0-16,0 1 24,0-1-16,0 0 32,3 0-16,-3 0-56,0 0 120,0 0-80,0 0 24,0 2-16,0-2-8,0 0-24,0 0 40,0 1 48,0-1-72,0 0 8,0 0-8,0 0 16,3 0 0,-3 2-16,0-2 8,0 0 32,0 0-16,0 0-32,0 0 8,0 0-16,0 0 80,0 0-64,0 0 0,0 0 40,0 0-104,0 1 168,0-1-72,0 2-24,0-2 32,0 0-32,0 0-24,0 0 16,0 1 56,0-1-64,0 0 16,0 0 8,0 0 8,0 0-32,0 0 8,3 0-8,-3 0 40,0 0-56,0 0 16,0 0 16,0 0 8,0 1-16,0-1 0,0 0 8,0 2 40,0-2-48,0 0-8,0 0 48,0 0-32,0 0-16,0 1 40,0-1-8,0 0-16,0 0-32,2 0 16,-2 0 32,0 0-40,0 0 24,0 2 16,0-2 8,0 0-72,0 0 48,0 0 16,0 0-40,0 0 48,0 0-40,0 1 48,0-1-48,0 0-24,3 0 64,-3 0-24,0 1 0,0-1-32,0 0 72,0 2-16,0-2-24,0 1-24,0-1 32,0 2 24,3-2-56,-3 0 24,0 0-40,0 0 72,0 1-24,0-1-16,0 0 8,0 0 24,3 1-56,-3-1-8,0 0 40,0 0 32,0 2-40,0-2-16,3 1 48,-3-1-24,0 2 0,0-2-32,0 0 40,0 1 40,0-1-64,0 2 32,0-2 16,2 0-56,-2 0 24,0 1-24,0-1 40,0 0 0,0 0-24,0 0 8,0 1-16,0 1 48,0-2-72,3 0 32,-3 0 8,0 0 8,0 0-48,0 1 48,0 1 0,0-2-8,0 1 24,0-1-8,0 0-32,3 0 40,-3 0-24,0 1 0,0 1 0,0-1 32,0-1-32,0 0-40,3 2 24,-3-2 40,0 0-40,0 1 40,0-1-40,0 2-24,0-2 40,0 0 24,0 1 0,0-1-64,3 0 56,-3 0-16,0 1-8,3-1 8,-3 2 32,0-2-32,0 1 8,0 1-56,0-2 80,0 1-16,0-1-16,0 0-8,0 0 24,0 1 0,0-1-32,0 0 0,0 0 24,0 0-40,0 0 32,0 0 16,0 2 16,2-2-48,-2 0 16,0 0 40,0 1-56,0-1 88,0 0-72,0 0-16,0 0 8,0 2 16,0-2 0,0 0-8,0 0 16,0 0-32,0 0 88,0 0-40,0 0-136,0 0 224,0 0-80,0 0-32,0 0-40,0 0-104,0 1 288,0-1-104,0 0-64,0 0 40,0 0-24,0 0 24,0 0 0,0 0 8,0 0-112,0 0 200,0 1-87,0-1 39,0 0-72,0 0 16,0 0 32,0 0-40,0 0-80,0 0 136,0 0-16,0 0 16,0 0-88,0 0 80,0 2 0,0-1-80,0-1 16,0 0 8,0 0 8,0 0-48,0 2 88,0-2-16,0 0-16,0 1 32,0-1 0,0 0-48,0 2 16,0-2-40,0 0 80,0 0-24,0 0-32,0 0 24,0 0 40,0 1-40,0-1-24,0 0-24,0 1 24,0-1 32,0 0-32,0 0 16,0 2 16,0-2 24,0 0-40,0 0-16,0 0 24,0 1-8,0-1-40,0 2 80,0-2-56,0 1 24,0-1-32,0 1 40,0 1-8,0-2 0,0 1 8,0 1 40,0-2-72,0 0-8,0 1 8,0 0 40,0-1-40,0 2 8,0-1 32,0 1 24,0-1-72,0-1 8,-1 2 8,1-2 32,0 1-56,-1-1 8,1 0 8,0 1 48,-2 1-40,2-1-16,0 1 56,0-2-48,0 1 24,0 0-32,0 1 8,-1-1 24,1-1-24,0 2-8,0-1 0,0 1 64,0-1-56,0-1 0,0 1-24,0 1 8,0-1 16,-2 1-24,2-1 8,-1 0 56,1 1-64,0-1 24,0-1 0,0 3 40,0-2-48,-1 1 16,1-1-8,0-1 0,-2 3 32,2-1-40,0 0-24,0 0 88,0-2-56,0 1 16,-1 1-24,-1-1 32,2 0-8,0-1-16,0 3-24,-1-1 56,1-1 64,-2 0-120,2-1 24,0 2-8,0-1 48,0 1-72,0-1 56,-1 1 16,0-1-32,1-1-24,0 1 32,0 1 40,0-1-48,-2 1 32,2-1 8,0-1-48,-1 1 40,1-1-16,0 2 0,-2-1 16,2-1-40,0 2-16,0 0 16,-1 1 24,1-1-16,0-2-8,-1 3-16,1-2 64,-2 0-32,2 1-24,0-2 8,0 1 8,-1 1 32,-1-1-24,1 0-24,1-1 8,0 3 48,-1-1-64,-1-1 8,1 2 40,1-3-32,0 3 48,-2-2-16,1 2-8,1-2 40,0-1-64,-2 2 24,2 1-8,-1-2 48,0 2-32,1-3-32,-2 1-24,1 1 56,1 1 0,-2-1-16,2-2-16,0 3 16,0 0 16,-1-2-24,0 1-24,1-2 16,-2 3 80,2-2-48,-1 2-40,-1-2 72,2-1-64,-1 3 40,0 0-24,-1 0 0,2 0 48,0-3-64,0 1-8,-1 2 8,-1-2 40,1 2-56,1-3 16,-2 3 0,1-2 24,0 4 0,-1-4-56,2-1 32,0 1-48,-1 2 56,1-1-16,0 0 0,-2 1 72,1 2-80,0-4 24,-1 2-16,2-3 8,-1 4 32,1-3-16,0 2-56,-2 0 88,2-3-48,-1 3 0,1-2-8,-2 2 24,1-1 32,1-2-48,-1 1-56,-1 2 64,1 0 80,-1-1-120,2-2 32,-1 2 8,0 1 8,-1-2-72,1 2 32,1-3 24,0 3 32,-2-2-8,1 1-32,1-1 0,0-1 8,-1 1 40,-1 2-40,2 0-24,-1 0 80,-1 0-56,1-2-24,-1 2 40,1-2 8,1-1-24,0 3-24,0 0 24,-1-2 56,-1 4-64,2-5 8,-1 1-40,-1 2 40,1 0 16,0 0-88,1-3 72,-2 2 24,1 3-32,-1-3-40,2 1 48,-1 1 16,1-1-16,-1 0-48,-1 0 80,2-3-32,-1 3 24,-1 0-24,1-1 16,1 1 32,0-3-48,-2 3-32,1-2 24,1 4 48,-1-4-64,1-1 24,-2 4-40,1-1 40,-1 0 0,2 0-24,0-3 24,-1 3 8,1 0 16,0-2-32,-1 2-16,1-3 24,0 3 32,-2-1-16,1 0-48,1 1 32,0-3 0,-2 2 40,0 1-56,0 0-24,-1 0 96,3-3-56,-1 4-32,-1-1 24,0 1 72,0 0-64,2-4 0,-1 3-56,-1 0 32,1 0 56,0 0-40,1-3 8,-2 3-24,1-1 56,1 3-64,-2-4-8,2-1 40,0 4 40,-1-1-16,1 1-56,-2 1 24,2-5 8,-1 4 40,0 0-72,-1-1 40,-1 0 56,3-3-64,-1 3-16,0-1-8,-1 3 24,1-3 24,-1 1-32,1 0 8,0 1 32,-1-1-72,2-3 40,-1 4-64,-1-1 88,1 0-24,-1-2-32,2-1 32,0 2 8,-1 1-24,1 0-16,-1-1 0,1-2 32,-2 2 48,2 1-64,-1-1-40,1 1 88,0-3-32,-2 3 32,1-2-32,1 2 40,0 0-8,0-3-32,-1 3-40,1 0 0,-2 0 80,2-2-64,0-1 24,-1 3-48,1-2 96,-2 1-40,1-1 0,1-1-8,0 2 32,-1 0 0,-1 1-56,2 0-32,0-3 56,-1 1 16,1 1-48,0-1-16,-2 2 96,2-3-48,0 3 16,-1 0-16,-1 0 0,2-1 40,0-2-40,-1 3-16,1 0 0,-1 0 48,-1 0-24,2-3-8,-1 2-8,-1 1 16,1 0 24,0 0-80,1-3 48,-2 3-40,1 0 32,-1-1-40,1 1 24,1-3 24,-2 3 56,2 1-40,-1-1-24,0 1 8,1-4 0,-2 2 24,1 2-64,-1 0 24,2 1 64,0-5-48,-1 4-24,0 0 24,-1 0 24,1-1-16,-1 1-48,2-2 56,0 1 16,-1-1-24,1-2-8,-1 3 40,1 0 24,-2 0-8,1 0-112,1-3 56,-2 2 16,2 0 0,-1 1-64,-1 0 64,2-3-16,0 2 24,-1 1-24,0 0-40,-1-2 88,2-1-48,-1 3 0,-1 2-40,2-3 72,-1 1-24,1-3-8,-1 4-24,1-1 40,-2 0 48,2 0-72,0-3 8,0 4-24,-1-1 32,-1 0-32,1 0 0,1-3 24,-1 1 40,1 2-72,-2 0-24,1 1-8,1-4 64,0 3-40,0-2 8,0 3-24,-2-1 96,2-3-40,-1 4-16,1 1 32,-2-3-8,1 1 16,1-3-24,-1 5 8,-1-3-48,1 1 56,-1 0-64,2-3 48,-1 3-32,0 0 64,1 0 16,0-1-56,0-2 8,-2 3 16,2-1 32,-1 0-56,-1 0-8,2-2 16,-1 3 8,0-1-40,-1 1-24,2 0 80,0-3-24,0 2 8,-1 0-48,-1 1 32,1-1 24,1-2-16,-2 4-8,2-3 8,-1 2 56,0 0-32,1 0-40,0 0 40,-2-1-8,2 1-64,0-3 48,-1 2 8,-1 0 40,2 1-80,-1-1-8,1-2 40,0 3 8,-1-1-16,-1 0-8,1 1 48,1-3-32,-2 2 16,1 1-48,1 0 16,0 1 48,0-4-32,-2 2 0,2 1-48,-1-1 80,1 0-8,0-2-24,-1 4 8,-1-3 24,2 2 0,-1 0-64,1-3 32,0 3-40,0-2 88,-2 1-80,2 1 16,0-3 16,-1 1 16,0 0-8,1 1-24,-2-1-16,2-1 32,0 3 56,-1-2-88,1 2 8,0-3 24,-2 2 48,2 0-88,-1 1 8,1-1 64,0 1-8,0-3-24,-1 1-24,-1 2-16,2-2 72,0-1-32,-1 2-8,1-1-16,-2 2 120,2 0-96,-1-2-32,1-1 32,0 2 24,-2-1-16,2 0-16,-1 1-16,1-2 24,0 1 40,0 2-64,-1-2-16,1-1 40,0 2 24,-2-1 8,2 2-24,-1 0 64,-1-2 8,2-1-80,0 2-8,0-1 8,-1 1 16,1-2-16,0 2-8,0 0-32,-1-1 56,1 1-8,0-2-8,0 1-40,0 0 80,-2 1-24,2 1-32,-1-2-8,1 0 40,-2 1 8,2 1-56,0-3 32,-1 1 32,1 2-40,0-2-24,0 1 32,0 1 48,0-2-64,-1 2-32,1-2 88,0-1-40,0 2 0,0-1-8,-2-1 32,1 1 16,1 1-96,-2-1 56,2 1 32,0-1-56,0-1 24,-1 3-24,1-2 40,-2 1-32,2-2 16,0 1 24,0 1 8,-1-1-64,1 0 0,0-1 32,0 2 24,0-1-48,0 1 32,-1-1 8,1-1-16,0 0 48,0 0-72,-2 2 16,2-1 56,0 0-104,0 1 64,0-2 8,0 0-32,0 0 16,0 1-8,0 1 24,-1-1 32,1 0-88,0-1 40,-2 0-24,2 0 32,0 2-32,0-1-8,0-1 32,0 2 40,0-1-40,-1 0-40,1 1 72,0-2-32,0 0 32,0 1-40,0-1-16,-1 0 64,1 2-96,-2-1 8,2 1 72,0-1-8,0-1-8,0 1 16,0 1 16,0-1-96,0-1 56,0 0-16,-1 2 32,1-1-32,0 0-48,0-1 64,0 0 32,0 2-48,-2-1-16,2 1 72,0-2-40,0 1 0,0 0-16,0 1-24,0-1 72,0-1-32,0 2-8,0-1 24,0 1-16,0-2 0,-1 1-24,1-1 8,0 1 80,0 1-88,0-2 24,0 1-32,0 1 48,0-1-48,0 0-16,0-1 48,-1 0 8,1 2-32,0-1-16,0 1 16,0-1 48,0-1-32,0 2-24,0-2 64,0 0-32,0 1 24,0 0-40,0-1 32,-2 2 8,2-2-24,0 0-24,0 1 16,0 1 24,0-1-40,0-1 24,0 1-32,0 1 40,-1-2 24,1 1-48,0-1 16,0 2-24,0-2 32,0 1-72,0 0 48,0-1 16,0 2 16,0-1-24,0 1-48,0-1 56,0-1 0,0 0 40,0 2-80,0 0 56,0 1-16,0 0-40,0-2 32,0 1 40,0-1-16,0-1-16,0 2-24,0-1 48,0 0-8,0-1-32,0 2-16,0-2 24,0 0-40,0 1-16,0-1 64,-2 2 32,2-1-16,0 1-32,0-2 56,0 0-40,0 0 40,0 1-104,0-1 112,0 1-40,0-1-8,0 0-24,0 2 0,0-2-32,0 1 48,0-1 8,0 2-64,0-2 104,0 1-32,0-1-40,0 0 32,0 0-56,0 1 32,0-1 0,0 2-24,0-2 48,0 0 16,0 0-24,0 0-40,0 0 88,0 0-40,0 0-32,0 0-8,0 0 24,0 0 104,0 0-184,0 0 64,0 0 40,0 0 8,0 0 88,0 0-264,0 0 104,0 0 72,0 0-64,0 0 296,0 0-568,0 0 336,3 0-48,-3 0-32,0 0 64,0 0-24,0 0-8,0 0-8,0 0 136,0 0-240,0 0 80,0 0 56,0 0 224,0 0-416,0 0 128,3 0 24,-3 0 32,0 0 16,0 0-104,0 0 56,0 0 32,0 0-32,0 0 264,0 0-528,0 0 272,0 0-8,0 0-56,0 0 608,0 0-1080,3 0 512,-3 0-8,0 0 8,0 0 64,0 0 16,0 0-64,0 0-16,3 0 64,-3 0-32,2 0 8,-2 0 40,0 0-16,0 0-32,3 0 16,-3 0 40,3-3-24,-3 3 0,0 0-16,3 0 32,-3 0 8,3 0-64,-3 0 40,0 0-56,3 0 64,-3 0-32,2 0-48,-2 0 72,3-3 0,0 3-32,-3 0-32,3 0 72,-3 0-8,0 0 56,3-3-64,-1 3-24,1 0 80,-3 0-48,3-2-24,-3 2 0,3 0 56,-3-3-32,0 3 0,3 0-24,0 0 48,-3 0 32,2-3-64,-2 3 8,0 0-24,3-3 16,0 3-16,0-3-8,-3 3 32,3-3 16,0 1 0,-3-1-64,0 3 32,0 0 16,2-3 8,1 3-24,0 0 48,-3 0-32,3 0 24,-3-3-40,3 3 0,-3 0 32,0 0-16,3 0-32,-3-3 16,2 3 56,-2 0-72,0 0 32,3 0-40,-3 0 56,3-3 8,0 3-56,-3 0 32,3-2 24,-3-1-24,2 3-56,-2-3 24,0 3 32,3-3 8,0 3 8,-3-3-56,0 3 72,3-2-8,-3 2-64,3-3 48,-3 3 40,0 0-48,3 0-24,-3 0 32,2 0 56,1-3-48,-3 3-16,3-3-24,0 0 24,0 0-48,-3 3 48,0 0-16,3-2 64,-1 2-64,1-3 0,-3 3 16,3-3 32,-3 0-56,3 0 48,-3 3-24,3 0 40,-1-3-64,1 1-8,0-1 48,-3 3-16,3 0 8,0-3-16,0 0 72,-3 3-40,0 0-24,2 0-56,-2-3 104,3 0-24,0 1-40,-3 2 16,3-3-8,-3 0-32,3 3 16,0-3 8,-3 3 16,2-3 24,1 3 40,0-2-96,-3-1 16,3 0 64,0 0-88,0 0 48,-3 3 32,0 0-40,2-3 8,1 1-24,0 2 24,-3-3 8,0 3-16,3 0-40,0-3 40,-1 0 48,-2 3-56,0 0 8,3-3-16,-3 3 40,3-3-16,0 1-56,-3 2 48,3-3 24,0 0 0,-1 0-72,3 0 32,-5 3 16,3-3 16,-1 1-48,1-1 64,-3 3-32,3 0 16,0-3-24,-3 0 40,3 3 8,-3 0-40,0-3-8,2 1-24,1 2 64,0-3-48,-3 3 16,3-3-24,0 0 56,0 0 0,-1 0-48,-2 3 16,0-2-8,3 2 32,0-3-48,-3 3 0,3-3 56,0 0-48,0 0-16,-1 0 64,-2 3-32,3-2 16,0-1-24,0 0-8,0 3 64,-3 0-48,2-3-24,1 0 8,0 0 48,0 1-48,-3 2 16,3-3-16,0 3 24,-1-3 8,1 0-40,-3 3 24,3-3-8,0 1 40,0-1-32,-3 0-32,0 3 32,3 0 8,-1-3-8,1 0-32,0 0 48,-3 3-16,0-2 40,3-1-72,0 0 0,0 3 64,-3 0-32,2-3-32,1 3 32,0-3 40,0 0-8,-3 3-32,3-2-8,-1-1 0,1 0 40,-3 0-80,0 3 48,3-3 8,0 3 8,0-2-16,0-1-32,-3 3 32,2-3 8,1 0 16,0 3-64,0-3 56,-3 3-16,3-3 16,0 1-16,-1-1-32,-2 3 32,3-3 40,0 3-56,-3-3-16,3 0 56,1 0-8,-4 3-16,3-2-16,0-3 0,0 3 56,-3 2-40,2-3-40,1 3 24,0-3 72,0 0-56,-3 3 0,3-3-16,1 0 48,-1 1-24,0 2-24,-3 0 16,2-3-16,1 0 32,0 0 8,0 0-80,-3 3 56,3-3 48,0 1-64,-1-1-8,-2 0 32,0 3-8,3 0 32,0-3-56,0 3-16,0-3 96,-3 3-56,3-3-24,-3 1 40,2-1 8,1 3-16,-3-3-24,3 3 8,0-3 40,0 0-64,-3 3 32,0-2-8,2 2 16,-2-3-8,3 3-24,-3 0 24,3 0-16,-3-3 48,3 0-56,-3 3 16,0 0 8,3-3 40,-3 3-64,3-3 8,-1 3 48,-2 0-32,0 0 16,3-2-24,0-1 16,-3 0 24,0 3-32,3-3 8,-3 0-16,3 0 40,0 3-56,-3 0 24,2-2-72,1 2 88,0-3 8,0 0-32,-3 3 8,0-3 32,3 0-32,-3 3-32,3 0 8,-3 0 24,2-2 16,1 2-24,0-3-32,0 3 64,-3 0-24,0-3 24,3 0-8,-1 0-16,-2 3 8,3-3-16,-3 1-8,3 2 56,-3-3-32,0 3-8,3 0-24,0-3 32,-3 3-16,3-3-8,-3 3 16,0 0-24,2-3 48,1 0-24,-3 3-24,0 0 24,3-2 32,0-1-32,-3 0-16,3 0 40,-3 3-24,3 0 40,-1-3-64,1 0 0,-3 1 48,0 2-24,3-3-16,-3 0 32,3 0 24,0 3-8,-3 0-32,2-4-8,1 1 24,0 0 16,0 0-72,-3 3 40,0-2-24,3-1 16,0 3 0,-3-3-8,0 3 16,2-3 0,1 0 16,-3 3-40,3-2 24,-3 2 0,0 0 56,3-3-72,-3 0 16,3 3 8,-3 0-8,3 0-24,-3-3-8,2 3 24,-2-3 32,0 3-24,3 0-16,-3-3 24,3 3 16,-3-2-40,3 2-24,-3 0 80,3-3-24,0 3-32,-3 0 16,0-3 32,0 3-40,2-3-40,-2 3 40,0 0 8,3-3 24,-3 3-32,0 0-8,3-3 40,-3 3-24,0-2 48,3 2-64,0-3 24,-1 3 0,-2 0-8,0-3-56,3 0 40,-3 3 24,3-3-8,-3 3 0,3-3-56,-3 1 80,3 2-16,0-3-40,-3 3 32,2-3 24,1 0-24,0 0-16,-3 3-24,0 0 40,3-2 40,-3 2-48,3-3-16,-3 0 32,0 3-8,3 0 24,-3-3-40,2 0 24,1 3 40,-3 0-48,0-3-16,3 1 16,0 2 0,-3-3 8,0 3-8,3-3-32,0 0 72,-3 3-72,0 0 32,2-3-16,1 0 40,-3 3-32,0-2-8,0 2 16,3 0 48,0-3-48,-3 3-32,3-3 40,-1 3 24,-2-3-48,3 0 8,-3 0 24,0 3-16,3 0-32,-3-2 24,3 2 16,0-3 16,-3 3-24,0 0-24,3-3 24,-3 0 40,0 3-56,0 0 16,2-3-16,1 3 40,-3-2-40,3-1-32,-3 3 48,0 0 16,3-3-8,-3 0-24,3 3 32,-3 0-16,3-3 40,-3 3-56,2-3 0,-2 3 72,0 0-56,3-2 0,0-1 0,-3 0 0,3 3 8,-3 0-8,3-3-16,0 0 16,-3 0 40,2 1-48,-2 2 8,3-3-48,0 0 80,-3-1-24,3 1-16,-3 3 8,3-3 48,-1 0-24,1 0-32,0 1-16,-3 2 24,0-5 8,3 3-32,0-3-32,0 2 112,-3 3-56,2-2 16,1-3-16,0 1 32,0 1-8,-3 3-24,3-2-24,0-1 16,-3 0 48,2 0-56,1 0-16,0 0 32,0 1 16,0-1-40,-3 3 24,2-3 0,1 0 32,-3 0-64,3 0 32,-3 3 0,3-2 48,0-1-64,0 0-8,-3 3 32,0 0-8,2 0 24,-2-3-32,3 0 8,0 0 8,-3 3-8,0 0-24,3 0 16,-3 0 40,3-2 8,-3 2-40,0 0-24,3 0 32,-3-3 16,2 0-72,-2 3 48,0 0 8,3 0 24,-3-3-40,0 3 8,3 0 48,-3 0-32,0-3-32,0 3 56,0 0-40,0 0 8,3 0 8,-3 0 24,0 0-40,0 0 8,0 0-24,0 0 32,0 0-24,0 0 8,0-2 0,0 2 32,0 0-72,0 0-32,3 0 96,-3 0-48,0 0-24,0 0 48,0-3 0,0 3-40,0 0-32,0 0-24,0 0 8,0 0-88,3 0-97,-3 0-31,0 0 304,0 0-408,2-3-80,-2 3-48,3 0-40,-3 0 576,3 0-608,0 0 16,0 0 136,-1-3 104,1 3 144,0-3 143,0 3 17,1-3-8,-4 3 56,4-2-56,8 2 24,-12-3-4144,0 3 4176</inkml:trace>
  <inkml:trace contextRef="#ctx0" brushRef="#br0" timeOffset="1955">1275 418 4000,'0'0'0,"0"0"376,0 0-328,0 0-48,0 0 16,0 0 8,0 0-24,0-3-40,0 3 40,0 0 16,0 0 8,0 0-40,0 0 24,0 0-40,0 0 72,-1 0-56,1 0-32,0 0 96,0 0-48,0 0-8,0 0 16,0 0 48,0 0-32,0 0-104,0 0 152,0 0-32,0 0-56,0 0-80,0 0 200,0 0-64,0 0-48,0 0-128,0-3 296,0 3-144,0 0-8,0 0-16,0 0 8,0 0 24,0 0-8,0 0-24,0 0 65,0 0-146,0 0 162,0 0-49,0 0 24,0 0-193,0 0 314,0 0-137,0 0 40,0-3-48,0 3-24,0 0 48,0 0 8,0 0-8,0 0-40,0-3 56,0 3 16,0-2-56,0 2 16,0 0-40,3 0 32,-3 0 0,0 0 24,0 0-56,0 0 24,0 0-32,0 0 56,0 0-8,0 0-144,0 0 224,0 0-112,0 0 24,0 0-16,0 0-192,0 0 344,0 0-136,0 0 0,0 0-264,0 0 504,0 0-232,0 0-64,0 0-264,0 0 600,3 0-344,-3 0 48,0 0-16,0 0 8,0 0-16,0 0 32,0 0-48,0 0 32,2 0-8,-2 1 40,0-1-32,0 0-8,3 0 0,0 1-32,0 1 56,0-2-24,-3 0 0,3 1 8,-3 1 48,2-1-64,1 0 0,-3-1 8,3 2 16,-3-1-24,4 2 8,-4-3 0,3 3 24,0-2-16,1 2-24,-1 0 48,-3-3-32,3 1-8,0 1-8,-1 1 24,-2-2 16,0-1-24,3 3-16,0-2 8,0 2 64,0-1-56,-3-2 0,3 1 8,-1 2 24,1-2-48,0 1-8,-3-2 24,3 2 16,0 0 24,0-1-24,-3 2 0,0-3-16,2 1 32,1 1-32,-3-1 0,3 1 32,-3-2-32,0 1 24,3-1-40,-3 2 64,3-1-8,-1 2-32,-2-2 40,3 1-16,-3-1-8,0-1-24,0 0 16,0 1 24,0 1-16,3-1-16,-3-1-8,0 0 16,3 2-8,-3-1 0,0-1-8,0 0 32,0 0-8,3 0-40,-3 0 48,0 0-32,0 1 16,0-1-8,0 2 16,0-2 0,0 0-24,0 0-16,0 0 80,0 0-112,0 1 112,0-1-32,0 0-8,0 0-24,0 0 40,0 0 8,0 0 32,0 0-40,0 0-248,0 0 424,0 0-136,0 0-40,0 0-8,0 0 56,0 0-544,0 0 1000,0 0-488,0 0 8,0 0-728,0 0 1440,0 0-704,0 0 8,0 0 48,0 0-48,0 0-1216,0 0 2328,0 0-1104,0 0 8,0 0-32,0 0-1504,0 0 3000,0 0-1456,0 0-16,0 0-1840,0 0 3584,0 0-1712,0 0 24,0 0-64,0 0 40,0 0 0,0 0-40,0 0 0,0 0-2656,0 0 5288,0 0-2631,0 0-9,0 0 48,0 0-3105,0 0 6082,0 0-3033,0 0 8,0 0 40,0 0-3457,0 0 6714,0 0-3321,0 0 48,0 0-48,0 0-3609,0 0 7218,0 0-3577,0 0-40,0 0-3817,0 0 7666,0 0-3833,0 0-24,0 0-8,0 0-4025,0 0 8098,0 0-4033,0 0-16,0 0 32,0 0-4369,0 0 8658,0 0-4345,0 0 8,0 0 80,0 0-4649,0 0 9114,0 0-4521,0 0 16,-2 0-24,2 0-48,0 0 48,0 0 40,0 0-112,0 0 32,0 0 32,0 0-56,0 0 24,0 0-160,0 0 360,0 0-224,0 0 32,0 0-224,0 0 456,0 0-256,0 0 16,0 0-256,0 0 488,0 0-224,0 0 48,0 0-104,0 0 56,0 0 56,0 0-104,0 0-304,0 0 664,0 0-304,0 0-56,0 0-24,0 0-208,0 0 552,0 0-272,0 0-32,0 0 48,0 0-352,0 0 672,0 0-384,0 0 0,0 0 88,0 0-400,0 0 728,-1 0-344,1 2 16,0-1-16,0-1-40,0 0-8,0 2 80,0-2-112,0 0 40,0 0-56,-1 0 88,1 0-24,0 0-40,0 0 32,0 1 32,0 0-56,0-1 16,0 0 8,0 2 40,0-2-48,0 0-32,0 1 96,0-1-56,-2 2 0,1-1-24,-1 0 0,2 1 56,0-2-32,-1 1-16,1-1-8,-2 2 72,2-1-80,0-1 32,-1 1-24,1 1 48,-1-1 0,-1 1-88,2-1 40,-1 1 48,-1 0-56,2 0 48,0-2-16,-1 3 40,0-2-64,1 0-16,0 2 24,0-3 16,0 3 24,0-1-32,-2 0 0,1 0 8,1-2 0,-2 1-24,1 1-16,0 0 48,-1 0 24,1-1-88,-1 2 64,2-2 40,-1 2-80,1-1 8,-2 1 40,1-2-64,0 2 8,1-3 40,-2 3 24,1-2-8,-1 2-24,2-2 16,0-1-8,-1 3 32,1 0-48,-1-2-8,-1 2 48,2-3-24,0 2 8,-1 0-72,1 0 48,-2-1 24,2-1-8,0 2-16,-1-1 56,1 0 32,-1 1-80,1-1-48,0 1 72,0-1-40,-2 1-24,2-2 48,0 1 32,-1 0-24,1-1-24,0 0 0,0 2 72,-2-2-64,2 0-24,0 0 88,0 0-56,0 0-16,0 0 40,0 0 0,0 0-56,0 0 0,0 1 64,0 1-32,0-2 0,0 0-40,0 0 96,0 0-104,0 0 80,0 1-40,0-1-48,0 0 40,0 0 16,0 0 32,0 0-64,0 0 24,0 0 16,0 0 16,0 0-48,0 0 0,0 0 88,0 0-104,0 0 24,0 0 8,0 0-16,0 0 72,0 0-168,0 0 88,0 0 64,0 0-72,0 0 200,0 0-344,0 0 176,0 0-56,0 0 8,0 0 368,0 0-616,0 0 264,0 0-40,0 0 32,0 0 520,0 0-968,0 0 440,0 0-8,0 0 680,0 0-1336,0 0 616,0 0 48,3 0 8,-3 0 48,0 0-88,0 0 72,0 0 8,0 0-88,0 0 304,0 0-480,0 0 232,0 0-24,3 0-32,-3 0 96,0 0-32,0 0-16,3 0-16,-3 0 40,0 0 24,0 0-24,0 0-40,3 0-24,-1 0 72,-2 0 16,0 0-72,3 0 40,0 0 24,-3 0 8,0 0-32,3 0 0,-3 1 64,3-1-64,-3 0 32,3 0-16,-1 0 8,1 2-16,-3-2-16,0 0 40,3 0 8,0 0 24,0 0-64,-1 0 16,-2 0 16,3 0 24,0 0-40,0 0-16,0 0 64,-3 0-32,3 1 0,1-1 0,-1 0 32,-3 0-32,4 2-8,0-2-8,-1 0 72,0 0-80,1 0 0,-1 0 24,1 0 8,0 0-24,-4 0 16,3 0 8,0 0 24,0 0-48,0 0 24,-3 0-8,2-3 0,3 3 0,-2 0-40,1 0 56,-1-3 24,-1 3-48,1 0 48,1 0 0,-1 0-48,2 0 0,-1-3 32,-1 3-24,-3 0 0,4 0-16,-1-3 32,1 3 0,-1 0-40,-3 0 24,4-2 0,-1 2 48,0-3-48,1 3-24,-1-3 24,1 3-8,0 0 0,0-3 32,-4 3-24,5-3 40,-1 3-32,0-3-32,0 1 64,-4 2-40,5 0 0,-1-3-32,0 3 64,-1-3-24,0 3-24,1-3 48,-1 3 8,1-3-32,-4 3-8,4-3 8,1 3 8,-1-2-16,0-1 0,-4 3 0,4 0-8,8-3 48,-10 3-48,1-3-24,-3 3 32,4 0 40,-1-3-64,0 0 0,1 3 64,-4 0-40,5-2-16,-1-1-8,-1 3 32,1-3 40,-4 3-48,3-3-24,1 3 40,-1-3 16,1 1-24,-4 2-8,3-3 40,1 0 16,-1 0 8,0 0-64,-3 3 0,4-3 24,-1 1 48,0-1-80,1 0 24,-4 3-16,4-3 56,-1 0-48,0-1 16,0 1 48,-3 3-72,2-4 48,3 0-16,-3 1 40,3-1 0,-5 4-72,2-5 40,1 3-32,2-3 48,-3 1-8,-2 4-48,3-3-16,0-1 56,0 1 8,0-1-40,-3 4-8,3-4 64,-1 0 32,1-1-64,0-6-24,-3 11-8,3 0 88,0-4-16,-1-1-48,-2 1 56,0 4-80,3-4 48,0 0-32,-3 0 48,3-1 48,-3 5-112,3-3 56,-3-1-24,3 1 48,-3-1-8,0 4-72,0-3 48,2-1-8,-2 1 80,3-1-72,-3 4-48,0-3 32,0 0 88,3 1-80,-3-1-40,0 3 0,0-3 104,0 0-8,3 0-96,-3 3 72,0-3 24,3 1-48,-3-1 64,0 3-16,0 0-96,0-3 40,0 3 8,0 0-8,0 0-40,0-3 120,0 3-40,0 0-24,3 0 96,-3 0-152,0-3 80,0 3-16,0-3 40,0 3-40,0-2-24,0 2-40,0 0 120,0 0 16,0-3-111,0 3-25,0-3 0,0 3-16,0 0-9,0 0 25,0 0 65,0 0-33,0-3-56,0 3 48,0 0 16,0-3-88,0 3-16,0 0 88,0 0-97,0 0 73,0 0-96,0 0 32,0 0-64,0 0 416,0 0-792,0 0 264,0 0-48,0-2-168,0 2 456,0 0-552,0 0 16,0 0-144,0 0-96,0 0 3320,0 0-5817,0 0 2513,-2 0-24,1 0 24,1 0 760,0 0-744,-2 0 104,2 0 160,-1 0 248,1 0 232,-2 0-80,1 0-1,0 1-4159,1-1 4240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18.202"/>
    </inkml:context>
    <inkml:brush xml:id="br0">
      <inkml:brushProperty name="width" value="0.15" units="cm"/>
      <inkml:brushProperty name="height" value="0.15" units="cm"/>
      <inkml:brushProperty name="color" value="#FC95CB"/>
    </inkml:brush>
  </inkml:definitions>
  <inkml:trace contextRef="#ctx0" brushRef="#br0">410 76 3800,'0'0'0,"0"0"24,-1 0-32,-1 0 16,1-2 8,-3 2 0,2 0-40,-1 0 72,3 0-48,-3 0 56,2 0 8,0 0 56,-1 0 48,2 0-168,-1 0 152,-2 0-16,2 0 81,-1 0-57,2 0-160,-1 0 168,-1 0 16,2 0-8,0 0-16,0 0-160,0 0 168,0 0 56,-1 0-32,0 0 8,1 0-200,0 0 256,-2-3-8,2 3-32,-1 0 72,1 0-288,0 0 272,-2-3-40,2 3 56,-1 0-48,1 0-240,-2 0 216,1 0-32,0 0 48,-1 0-16,2 0-216,-1 0 177,-1 0 63,1 0-8,0 0-48,1 0-184,-2 0 192,2 0 8,-1 0-80,-1 0-40,2 0-80,-1 0 128,-1 0-16,1 1-72,0 1 96,-1-2-48,-1 0-72,2 0 24,-2 1 32,3-1-72,-4 2 8,1-1-8,-1 0 72,4-1-72,-3 0 0,2 0 8,-4 2 40,1 1 32,0 1-72,4-4-8,-4 3 8,-1-2 48,1 2-88,4-3 32,-4 3-24,0 0 72,0 2-40,-2-1-40,6-4 32,-6 6 24,2-2-8,-2 1-40,1 6 48,5-11-24,-6 1 64,-5 4-64,6-1-48,1 7 88,-1-8 0,-7 3-8,9 5 32,-1-8 8,4-3-72,-11 4-32,9 2 40,-3 5 72,-1-8-56,6-3-24,-11 5 40,8 7 24,-1-10 16,0 3-88,4-5 8,-5 5 40,0 7 32,-1-11-80,2 3 72,4-4-64,-4 6 104,-1-2-40,1 2-48,0 0 64,4-6-80,-4 5 72,-1 1-88,1-1 72,1 1 24,3-6-80,-4 6-16,1-1 56,-1 0 32,0 0-72,4-5 0,-4 5-32,-1 0 80,2 1 8,2 0-72,1-6 16,-3 5 40,2-1 8,-2 2-64,0-2 24,3-4-8,-3 5 48,2 0-56,-2 1-8,0-1 72,3-5-56,-1 6 72,-2 0-72,2-2 16,-2 2 56,3-6-72,-3 5-8,0 7 32,2-8 48,-1 0-96,2-4 24,-1 6-56,0 5 80,-1-7 16,1 1-40,1-5 0,-2 5 24,1 1 16,1-1-64,-2 1 0,2-6 24,-1 11 40,0-6-32,-1-1-32,1 7 64,1-11-40,-2 3 64,1 8-40,0-6 24,-1 6 16,2-11-64,-1 4 32,-1 7-32,1-6 64,-1 6-24,2-11-40,-1 4-32,0 9 96,1-9 16,-2 9-72,1-9 24,-1 9 8,2-9-48,0 9 16,0-13-8,-1 4 32,0 7 8,-1-6-56,1 0 57,1-5-41,0 12 120,0-8-128,0 0 16,0 7 56,0-11-64,-2 3 0,2 1-8,-1 2 88,0 5-48,1-11-32,0 5-40,0 0 56,0 6 16,0-8-80,0 3-24,0 5 112,0-8-80,0 3 0,0-6 40,0 11 48,0-8-48,0 3-40,0 5 40,0-11 0,0 4 112,0 0-152,0 8 16,0-10 80,0-2-56,0 6-32,0 0 0,0 5 88,0-8-40,0-3-16,0 6-56,0 5 88,0-7 0,2 2-56,-2-6 24,0 11-136,0-8 136,3 2-64,-3 7-65,3-8 218,-3 7-97,0-6-49,0 0 130,0-5-73,3 12 40,-3-8-64,3 1 0,-1 7 48,-2-12-24,0 4-16,0 2-17,3 6 98,0-9-65,-3-3 0,0 6-48,3 5 48,0-8 48,-3 3-80,3-1 8,-1 1 40,-2 0-113,0-1 65,0-5 32,3 11 24,-3-8 8,3 3 0,1 0-16,-4-6-16,3 11 65,0-7-65,0 2-24,-3 5 64,3-7-16,-1 2-40,1 7 72,0-9-24,0 2-72,0 5 72,0-7 8,-1 2-64,-2-6 24,3 5-40,0 7 80,0-9-64,0 1 24,-3-4 0,3 11 56,-1-7-48,1 2-24,1 5 16,-4-11 0,3 5 64,0-1-80,0 1 16,0 1 40,0 0-32,-1-1-32,3 7 32,-3-9 24,-2-3-32,5 5-56,-2-1 80,-1 2 24,3 5-64,-5-11 16,2 2-16,3 3 72,-3 1-48,3 0-40,-5-6 32,3 5 24,1 1-32,-1-2-40,-1 0 56,-2-4-8,3 6 16,0-2-56,0 2 0,1 0 88,-4-6-48,3 5 48,1 0-56,0-1 56,-1 0-32,-3-4-16,4 4-32,1 1 16,-1-1 24,0 0-32,-4-4 24,4 4-80,-1 0 96,2 1-8,-1-4-48,0 3 64,0 1-8,9-1-24,-13 0 0,0-4 8,11 3 32,-8 1-48,1 0-56,1 1 64,6-1 24,-11 0-56,4 0 48,7 1 48,-11-5-56,3 4-24,9 0 24,-10 0 56,3-1-56,-5-3 0,12 3-88,-9 0 112,1 0-40,8-1-48,-12-2 64,2 3 8,10-1 0,-9-1 16,1 2-48,-4-3 24,4 1 72,0 2-80,1-1-64,7-1 112,-12-1-40,3 1 0,1 1-32,9 1 32,-10-2 64,-3-1-64,4 1-16,7 1 40,-8-1 8,2 1-24,6-1-56,-8 1 120,-1-2-8,3 0-56,-5 0-8,11 0 64,-11 0-40,4 0-56,9 0-16,-13 0 48,3 0 56,1 0-72,0 0 8,0 0 32,-4 0-24,12 0-8,-9 0-24,8 0 48,-7 0 48,-4 0-64,4 0 0,8 0 8,-12 0 0,4 0-24,-4 0 16,11 0-64,-8 0 96,0 0 0,1 0-64,-4 0 32,4 0 8,1 0-24,-1 0-8,0-3-8,-4 3 32,11 0 24,-11 0-16,5 0-24,-1 0 16,-4 0 0,4-3 8,0 0 0,1 0-32,6 3 80,-11 0-56,3 0-16,0-3-24,1 3 72,0 0-16,-4 0-16,4 0-24,0-2 56,1-1 0,6 3-40,-11 0 8,0-3-8,4 3 56,1-3-24,-1 0-72,-4 3 48,4-3 64,0 1-64,0-1-32,1 3 48,-5 0-16,4-3 32,7 0-24,-11 0-32,4 0 64,-4 3-40,5 0-8,6-4-8,-8 1 48,1 1 0,-4 2-32,4-3-16,8 0 0,-12 0 56,4 0-56,-4 3 16,4-3-8,0 1 24,8-1-32,-10 0-48,3 0 80,-1 0 8,0 1-56,7-1 48,-11 3-16,0-3 32,5 0-56,-1 0-8,-1 3 88,-3 0-56,4-3-32,-1 1 16,0-1 40,1 3-24,-4 0 0,3-3-8,1 0-16,-1 0 72,1-1-56,-4 4 8,3-3 8,1 0 8,0 3-32,-1-2-40,-3 2 56,3-5-8,1 2 48,-1-1-72,0 1 8,-3 3 24,4-4-8,0 0-8,1 0 0,6-1 88,-11 1-32,4 0-72,0 0 72,1-8-16,-5 12-24,4-2-40,7-1 48,-11-1 16,3-1-32,-3 5 8,4-4-16,-1 0 40,1 0 0,1-1-40,-5 5 16,4-11 24,0 11 0,-1-4-56,1 0 0,-4 4 32,3-12 8,0 9-8,0 1-40,-1-3 72,-2 5-32,5-4 24,-3 0-32,3-7 32,-2 11 32,-3 0-56,2-5 8,1-6-48,0 8 88,1-1-64,-4 4 16,3-4 8,0 0 32,-3-1 8,3-6-64,-3 11 16,3-3 8,-1-1 48,-2 0-72,3-8 24,-3 12-8,3-2 48,0-3-24,0-6-56,-3 8 80,0 3-48,2-4 16,-2-7-16,3 8 24,0-1 32,-3 4-56,0-12 24,3 9-80,0-1 120,-3-9-80,0 13 16,3-2-32,-3-3 88,0-6-32,2 8-64,-2 3 40,3-12 0,-3 9 56,3-9-96,-3 10 32,0 2 8,3-13 32,-3 10-40,3-10-16,0 11 64,-3 2-40,0-12 16,0 8-40,2-7 24,-2 11 0,3-5 24,-3-7-40,3 9-24,-3-8 112,0 11-72,0-3 24,3-10-24,-3 10 8,3-9 8,-3 9-32,0 3 16,3-12-16,-1 10 112,-2-11-96,0 13 0,0-4-24,0-8 96,0 10-32,0-3-32,0 5-8,0-12 32,3 9 8,-3-10-80,0 10 8,0-1 72,0 4-40,0-13 16,3 10-48,-3-1 104,0 4-72,0-11 112,0 8-104,0-1 40,0 0 56,0 4-104,0-13 8,0 10 40,0-1 64,0-9-88,0 13-24,0-3 8,0-1 40,0-9 32,0 10-104,0-8 24,0 8 32,0-8-56,0 8 24,0 3 0,0-4 56,0-9-56,0 10-40,0-8 88,0 11-48,0-3 32,0-8-48,0 8 32,0-8 64,0 11-80,0-3 24,0-10 8,0 11 56,0-10-72,0 12-16,-1-3 24,-1-1 0,2 0 48,0-9-88,-1 10-48,-1-1 160,2-7-88,-1 8 32,1 3-40,-1-4 120,-1-9-80,2 10-24,0-1 48,0 4-64,-1-11 128,-1 8-88,1-1 40,-1-1 40,2 5-120,0-12 72,-1 9-48,0-1 56,-1-8 40,1 9-112,-1-8 64,1 8-16,0-1-104,-1 0-24,1-9 152,-1 10-72,1-8-24,-1 8 80,1-1-48,-2-7-24,2 11 56,-2-12 72,0 10-144,2-10 0,-1 12 56,1-11-56,-2 8 8,2-1 88,-1-9 0,2 13-72,-1 0-40,-1-11 80,0 11 8,0-4-48,2 4 0,-3-12-40,2 9 48,0-1-16,-1 0-64,2 4 72,-1-11 72,-1 11-8,1-5-64,0 1 48,1 4-48,-2-4 144,1 0-136,-1-8 8,-1 12 96,3 0-112,-1-4 32,0 0-8,-2 0 88,1 1 8,-2-1-112,3-1 72,-2 1 41,0 1-121,0-1-40,0 1 80,1 0-24,-1 1-72,1-3 144,0 1 0,-3 0-112,4 0 88,-1-1 40,1 1-160,-2 1 8,0-1 104,1 0 24,-1 0-56,1-1 72,0 3 0,-3-3-128,4 3 72,-1-3 24,1 1-136,0 0-32,-1 1 200,-2 0-48,1-1-24,0 0 80,2 1-24,0-1-80,-2 1 32,3 3-32,-3-3 136,-1 0-144,2 0 32,-1 1 64,1-1 0,-1 0-16,0 3 32,1 0 48,0-3-120,-1 0-48,0 3 72,2-4-40,1 4-16,-3-3-112,0 0 208,0 1 32,0-1-136,0-2 80,-1 3 8,1-1-104,2 0 0,1 3 24,-4-3 160,1 0-168,-1 0-24,1 1 112,3 2-80,-4 0 96,1-3-56,-1 3 48,1-4-40,3 4-48,-4-3-32,-1 0 96,2 0-40,-1 3 80,4 0-104,-4-3-144,0 3 88,-1-3 96,1 1-136,4 2 96,-4 0 88,0-3-8,-8 3-80,11-3-32,1 3 32,-4 0 72,0-3-72,-1 3-32,3-3 136,2 3-104,-5 0 40,1 0-8,1-2-24,-2 2 88,5 0-96,-5-3 16,1 3-8,0-3 80,0 0-56,4 3-32,-5-3-32,3 0 48,-3 3 72,1 0-184,4 0 96,-4 0 0,0-2 80,-2-1-144,2 3 32,4 0 32,-5 0 80,1 0-96,0-3-48,0 3 112,4 0-48,-4 0-8,-1 0-8,1 0 40,0 0 88,4 0-112,-4 0-24,-1 0-16,1 0 104,-2 0-72,6 0 8,-4 0-32,-1 0 48,-1 0 40,2 0-120,4 0 64,-6 0 16,0 0-32,1 0-64,0 0-32,5 0 112,-4 0-40,0-3 88,-2 3-96,2 0 144,4 0-96,-6 0 48,1 0-72,-1 0 0,0 0 56,6 0-32,-4 0-16,0 0-24,-2 0 56,-6 0 16,12 0-32,-3 0-32,-3 1 64,-5-1 88,9 0-152,2 0 32,-4 0 0,0 2 16,0 1-64,-1-2-24,5-1 72,-4 3 80,-1-2 16,0 1-104,1-1 48,4-1-40,-4 3 8,0-2-56,-1 1-64,1 1 136,4-3-24,-5 1-48,0 1-56,1 0 176,0 0-8,4-2-64,-4 1-56,-1 1 56,1-1 72,0 0-144,0 1 80,-1-1 24,0-1-48,0 0-72,5 0 88,-4 2-8,0-1 144,0 0-232,0 2 168,4-3-72,-5 2 40,1-1-104,0 1 112,0-1 48,4-1-96,-5 3 72,1 0-96,1 1 72,-1-3 16,4-1-64,-4 2-72,0-1 88,-1 3 56,0-1-136,5-3 64,-5 4 24,0-1-48,1-1 48,-2 2-112,6-4 88,-4 1 24,-1 4-8,1-3-136,0 1 40,1 1 80,-1-1-16,0 0-88,-1 0 184,5-3-80,-4 3-64,0-2 40,1 2 48,-1 1 56,1-1-96,-1 0-48,1 0 192,-1-1-168,4-2 40,-3 2 32,0 2 16,-1 0-8,0 1-72,4-5 32,-5 4 48,1-1 24,0-1-152,0 3-8,1-1 56,-1 0 32,1 0-88,-1 1 160,4-5-72,-5 3 8,2-1-88,-1 1 112,1 1 40,3-4-72,-2 2-40,-1 2 8,0-1 72,0 0-32,3-3-8,-3 3-16,0 1 24,1 0 88,-1-1-176,1 1 128,-2 0 32,3-2-160,-2 2-8,3-4 88,-3 4 8,0-1-8,0 0-104,1 1 120,2-4-16,-3 4-16,0-1-48,2 1 56,-1-1 112,-1 1-136,0-1-48,1 2 136,-3-1-56,4 0-8,-2 0 56,2 0 16,-1-1-136,2-3 72,-2 5 0,0-1 48,-1 0-80,0 0-48,3-4 80,-1 4 16,0-1 16,-2 2-104,1-3 112,2-2-40,-1 5 16,0-3-112,-1 3 64,-1-1 56,3-4-24,-1 1-8,-1 4-56,1-3 104,-2 3 40,3-5-80,-1 2-48,-2 3 80,0-1 72,2 0-168,1-4 64,-2 4 0,1 1 72,-2-1-104,2-1-32,1-3 64,-2 4 32,1 0 8,-1-1-128,0 1 88,0 0-16,1 1-112,-1-1 8,1 0 120,1-4 0,-1 4-48,-1 1-32,1 0 184,-1 0-64,2-5-40,-1 4-8,0-1 56,-1 1 24,1 0-112,1-4 40,-2 4-16,1 1 112,-1-3-184,1 1 32,1-3 56,0 4 16,-1-1-32,-1 2-24,2-5 40,-1 2 16,-2 3 8,2-3-104,-1 3 40,1-3 104,-1 3-104,1-1-24,0 0 112,1 0-32,0-4-16,-2 5-32,2-1 64,-1 2 48,1-6-80,-2 5-64,1-1 64,-1 2 48,1-2-112,0 2 32,1-6 32,-2 6 16,2-1 32,0 0-96,-1-1 24,1-4 24,-2 4 0,1 2-80,0-1 48,1-5 32,-2 5 40,1-1-80,1 0-24,0 0 56,0-4 8,-2 6 40,1-2-48,1 0-8,-2 2 48,2-6-32,-1 4-72,0 1 32,-1-1 104,2 0-40,0-4-24,0 4-40,0 0 80,0 1-24,0-1-56,0-4 40,-1 4-16,-1 0 24,2 1-56,0-1-56,0-4 104,-1 4-24,1 0 0,0 2-32,-1 0 80,1-6-24,0 4 120,-2 0-128,1 0-8,1 1 80,0-5-64,-2 5-24,1 0-24,1 0 96,0-1 0,0-4-48,-1 5-96,1-3 120,-2 3 8,2-1-88,0-4 56,0 3-80,0 1 128,0-1-72,-1-2-40,1-1 64,0 5 64,0-3-112,0 1 24,0 0 0,0-3 24,0 3 80,0 0-104,0-1-56,0 1 120,-2 0-56,2 1-16,0-1 88,0 1-24,0-4-32,0 3-104,0 1 136,0-1 0,0 2-48,0-5 16,0 4-48,0-1 48,0 1 8,0 0-120,0-4 112,0 4 16,0 1-48,0-1-56,0-1 96,0-3-8,0 4 112,0-1-168,0 1 16,0 0 96,0-4-56,0 6-40,0-2 40,0 0 48,0 2-64,0-6 16,3 4-72,-3 2 0,0-1 88,0 0-40,0-5 24,0 4-120,0 0 216,0-1-136,0 1-56,0 1 136,0-1-72,0 0-32,0-1 64,0-3 0,3 4 96,-3-1-136,0 0-8,0 1 72,0-4-24,3 3-24,-3 0-40,0 1 88,0-1-24,0-3 0,0 2-88,0 3 96,3-1-8,-3 0-48,0-4 48,2 4-88,-2-1 112,3 1-56,-3 1-32,0-5 64,3 4 40,-3 0-48,3 0-32,-3 2 24,0-6 16,0 6 48,3-2-104,0 0 24,-1 2 80,-2-6-48,0 4 0,3 2-24,-3-1 40,3 1 24,-3-6-40,0 4-88,3 1 56,0-1 88,-3 0-72,3 0-48,-3 2 112,2 0-72,1-2-32,-3-4 56,3 4 64,-3 0-64,3 1-32,-3-1-24,0-4 56,3 4 40,-3 0-64,2 0-40,1 2 144,-3-2-72,0 1-16,3-1 24,-3-1-8,0-3-8,0 4-40,3-1 48,-3 1 48,3-1-40,-3-3-16,0 3-56,3 1 80,-3-1-16,2 1-56,-2-4 48,0 3 24,0 1 16,3 0-80,-3-2 16,0 2 48,3 0-64,-3-2 24,0 0 32,0-2-16,3 3 56,-3-1-72,0-1-8,3 2 56,-3 0-128,0-2 40,0 0 88,3 2-48,-1-1-24,1 1 72,-3-1-24,3 1-56,0 0 16,-3 0 40,3 1-48,-3-3-16,0-1 56,2 5 96,1-1-112,0 0-48,-3 0 64,0-4 0,3 5 16,0-1-32,-3-1 40,3 1 48,-3-4-72,2 3-32,1 1-16,0 0 64,-3 1-16,0-5 0,3 4-96,0 0 104,0-1 40,-1 0-112,-2-3 64,3 2-48,0 1 48,0 2-64,0-3-8,-3-2 72,3 5 88,-1-3-88,-2 3-32,5-1 80,-5-4-48,2 4 32,1 0-64,0-1 16,0 0 32,-3-3-16,3 4-24,0 1-8,-1-1 64,1 0 8,-3-4-40,3 4-80,0 0 128,0-1-24,-1 2-120,-2-5 96,3 2-40,0 3 24,0-3-16,0 1-8,-3-3 40,3 3 8,-1 0-8,1 0-16,0 0 40,0-1 64,0 0-120,0-1-48,-1 3 120,1-1-129,0-1 41,0 1 80,1-2-32,-1 2-72,1 0 72,-1-2 32,0 0-96,-3 2 72,3-1 8,-1-1-40,3 2-56,-1-2 88,0 2-16,0 0-64,1-2 104,-1 1-32,-1 2-16,1-1-16,0 0 88,-1-1-64,1 1-24,1-1 32,-1 1 24,0 1-88,0-1 56,8-1 64,-10 0-152,1-1 64,1 1 24,1-1 8,-1 0-8,0 1 32,0 1 48,1-2-120,-3 1 8,1-1 80,2 0-96,-3 1-32,3-1 152,-5-1-64,4 2 0,0-1-56,0 0 96,-1 1 16,0-1-112,0 1 64,0-2 56,1 1-128,-4-1 64,3 2-32,1-2 40,-1 0 16,0 0-40,-3 0 16,2 0 32,1 1 32,0 0-88,0-1-40,-3 0 64,3 0 32,0 0-64,1 0-40,-1 2 120,-3-1-56,2-1-32,1 2 104,0-2 0,-3 0-64,0 0 32,3 0 8,0 1-16,0-1-24,-3 0 0,0 0-64,2 0 64,1 0 24,-3 0-96,0 0 72,3 0 24,-3 0 8,3 0-40,0 0-24,-3 0 32,4 0-16,-1 0 16,0 0-112,-1 0 152,-2 0-40,3 0 16,0 0-24,0 0 72,0 0-24,-3 0-40,2 0-24,3 0 8,-2 0 80,1 0-32,-4 0-32,4 0-16,0-3 24,8 3 8,-10 0-64,-2 0 48,0-3-24,5 3 64,-3-2-88,1 2-8,-3 0 56,5 0 32,-3-3-40,3 3-88,-1 0 136,-4 0-40,4-3 0,-1 3-16,1 0 48,-1-3-16,-3 3-16,3 0 0,0 0-32,1 0 64,0 0 16,-4 0-48,4 0-8,1 0 32,-3-3 16,3 3-96,-5 0 56,4-3 0,0 1 32,-1 2-72,1 0 8,-4 0 32,4 0-16,-1 0 32,0-3-64,1 3 48,-4 0 0,3-3 32,1 3-96,-1 0 48,1 0 104,-4 0-88,3 0-24,1-3-32,1 3 88,-2-3-48,-3 3 16,2 0-24,3 0 72,-3-3 0,1 3-88,-3 0 40,5-2 64,-3 2 40,1 0-80,0-3 0,-3 3-24,3 0-16,0 0 8,-1-3-32,1 3 48,-3 0-8,0 0 24,5 0-56,-3-3 24,1 3 48,-3 0-40,3-3-8,0 3-56,0 0 96,-3 0-32,2-3-16,1 3 48,0 0 16,1-2-64,-4 2 16,5 0 0,-3 0 48,1-3-96,0 3-16,-3 0 64,0-3 16,3 3-8,0-3-24,0 3 24,-3 0-8,2 0 8,3-3-48,-3 3 16,1-2 56,-3 2-32,0 0-24,3-3-24,0 3 72,0-3 16,-3 3-40,3 0 8,1-3-16,-1 3 16,-1-3 0,-2 3-8,3 0-64,-3-3 144,3 3-48,0-2-88,0 2 112,-3-3-32,3 0-72,-1 3 32,-2 0 16,3 0 16,0-3-64,0 3 16,-3-3 104,0 3-72,3-3 24,-3 1-32,3 2 32,-1-3-8,-2 3-16,3 0-56,0-3 8,-3 0 120,0 3-72,3-3 8,0 0-16,-3 1 88,3 2-96,-3 0 16,0-5-64,2 3 80,1-3 40,0 1-80,-3 4 24,0-4-64,4 0 64,-1 1-72,1-1 32,-4 4 40,3-3 80,0-1-32,0-1-64,0 1 64,-3 4-48,0-3 40,4 0-80,-1-1 96,-1 1-48,-2 3-8,3-4-16,0 0 0,0 0-40,0-1 72,-3 5-16,4-4-32,0 0 24,-1 0 80,1-1-112,-4 5 40,3-4-32,0 0 80,0 0-72,0-8 16,-3 12 56,2-2-56,1-1-48,0-1 40,-3 4 16,3-3 24,0-2-48,-3 3-24,3-3 104,-3 5-56,2-2 8,-2-1-40,3 0 88,0 0-24,-3 3-32,0-4-32,3 1 32,-3 0 40,3 0-80,0 1-32,-3-1 136,2-2-88,1 3-8,-3 2 32,0-3 48,3 0-56,-3 0-16,3-1 24,-3 4 0,3-3 88,-3-1-128,0 1 16,2 0 40,-2 3-16,0-3-8,0 1-8,0-3 40,3 3 40,-3 2-64,0-5-56,0 2 96,3-1 0,-3 0-72,0 4 32,3-4-56,-3-1 56,0 3 0,0-3-40,0 5 40,3-2 48,-3-1-40,0-1-32,3-1 24,-3 5 0,0-4 32,2 1-32,-2-1-56,3 1 72,-3 3-16,3-3 64,-3 1-88,3-3 48,-3 1 32,0 0-144,0 0 112,3 1 56,-3-2-80,0 5 0,3-2-16,-3-1 48,0-1-40,2-1-40,-2 5 48,0-2 8,0-3 16,0 1-16,0-7-72,0 11 64,3 0 56,-3-4-120,0-1 24,0 1 120,0 4-80,0-4 80,3 0-88,-3-8-16,0 12 72,0 0-48,3-4-96,-3 0 96,3-8 40,-3 10-56,0 2 16,3-5-56,-3 1 64,0-7 32,2 8-88,-2 3 48,3-4 40,-3 0-8,3-8-96,-3 9 16,0 3 48,3-4 72,-3-7-88,3 8-16,-3-1 80,2-7 8,-2 8-64,3-2-24,-3-6 88,0 11-56,0-3-48,3-8 32,-3 8 96,3-1-48,0 0-88,-3 0 96,0-9 16,3 10-112,-3 3 56,0-4-80,0-1 112,2 1-72,-2-7-16,0 11 56,0 0 88,3-4-40,-3-8-88,3 10 88,-3-1 24,0-9-128,3 10 56,-3-3 64,0 5-64,0-11 40,3 8-23,-3-1 71,0 0-16,0 4-72,0-12-40,0 10 104,0-3-56,0 1-32,0 4 24,3-13 0,-3 11 88,0-3 32,0-9-88,0 14-32,0-3 96,0-8-32,2 7-72,-2-9 104,0 13-96,0-4 192,0-9-104,0 9 16,0-10 80,0 10-80,0-13-24,0 12 112,-1-12 32,0 5-136,-1 8 112,2-15 48,-1 8-192,1 11-56,-2-11 48,2-1 56,-1 1-104,-1 0 0,2 11 0,0-12 80,-1 8-8,0-13-48,-1 13-24,2 4 0,-1-17 120,-1 13-136,1-10-24,-2 9 184,3 5-144,-3-11 56,1 8-32,-1-8 24,0 7 8,3 4-56,-3-13-48,0 10 16,-1-10 128,0 11-200,4 2 104,-4-14-192,-2 9-32,0-9-288,-5 10-328,8-10-272,-1 10-465,-2-13-575,2 12-497,4 5 2649,-6-15-2952,1 3 399,-7 8 705,10-13 879,2 17 969,-12-12-4176,12 12 4176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29.190"/>
    </inkml:context>
    <inkml:brush xml:id="br0">
      <inkml:brushProperty name="width" value="0.05" units="cm"/>
      <inkml:brushProperty name="height" value="0.05" units="cm"/>
    </inkml:brush>
  </inkml:definitions>
  <inkml:trace contextRef="#ctx0" brushRef="#br0">314 2 4456,'0'0'0,"0"0"-48,0 0 80,0 0-8,0 1-32,0-1 32,0 0-8,0 0-8,0 0-16,0 0 40,0 0-64,0 0 32,0 0 32,-1 0-48,1 0 24,0 0 16,0 0-24,0 0 16,0 0-8,0 0-24,0 0 72,0 0-120,0 0 168,0 0-63,0 0 47,0 0-16,0 0-8,0 0 56,-2 0 32,2 0-32,0 0-120,0 0 136,-1 0-8,-1 0-8,2 0-16,0 0-104,-1 0 120,1 0-56,-1 0 8,1 0 48,0 0-120,0-3 120,0 3 48,0 0-48,-2 0 24,1 0-16,1 0-24,-2 0 48,2 0 24,0 0-176,-1 0 120,1 0 24,-2 2-24,1-2-56,1 0-64,0 1 72,-1 0 24,-1-1-24,2 2-64,0-2-8,-1 0 72,-1 1-8,1-1-16,0 2 40,1-2-88,0 1 72,-2 1-40,1-1-16,-2 0 56,3-1-72,-1 2 48,-1-1 0,1 2 32,-2 0-24,0-2-16,0 1-16,2 0 64,-1 0-64,2-2-24,-2 4 72,-1-1 8,1 0-16,-2-2-8,4-1-56,-1 3 40,-2 0 40,0 0-40,0 0-8,3-3-32,-3 2 73,1 1-17,-1 0-24,0 0 40,3-3-72,-3 4 56,-1-3-48,1 4 32,-1-1 40,4-4-80,-4 4 32,-1 0 8,2-1 8,-1 1-24,4-4-24,-4 3 24,0 2 0,1-1 48,0 0-48,3-4-24,-3 4 32,0 0 56,1 2-96,-3-2 16,5-4-8,-4 6 48,0 0-32,0-1-16,-1 7 40,5-12-40,-4 2 56,0 3-64,0-1 56,-1 0-24,5-4-24,-4 6-16,0-1 32,0 1 32,0 0 16,4-6-64,-5 5 24,1 7 8,0-9 24,0 1-64,4-4 8,-5 11 16,1-7 48,0 1-64,-2 6 0,6-11 0,-4 4 56,0 0-8,-1 1 0,1-1 24,0 1-8,1 1-16,-1 0-16,1-1 56,3-5-88,-4 5 72,1-1-56,0 0 72,0 0-16,3-4-72,-2 3 8,-3 1 40,2 1 32,2-1-72,1-4-8,-3 4 16,0 0 24,1-1-64,-1 0 24,3-3 0,-3 3 16,0 0 16,2 0-32,-2-1-32,1 1 48,0-1-72,0-1 32,2-1 24,-1 1 16,-1 1-56,1-1-16,0 1-24,-1-1-24,2 0-40,-1 1-96,-1-1-24,2-1 264,0 2-464,0-1-240,0 1-201,0-1-327,0-1 1232,0 1-1160,0 1 288,0-2 328,0 1 327,0-1 217,0 2-4240,0-2 4240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34.002"/>
    </inkml:context>
    <inkml:brush xml:id="br0">
      <inkml:brushProperty name="width" value="0.05" units="cm"/>
      <inkml:brushProperty name="height" value="0.05" units="cm"/>
    </inkml:brush>
  </inkml:definitions>
  <inkml:trace contextRef="#ctx0" brushRef="#br0">10 335 3880,'0'0'0,"0"0"48,-1 2-48,1-1 0,0-1 0,0 2-8,-2 1 24,2-2 0,-1 0-32,1 1 24,-2-2 0,2 1-16,0-1 24,0 0-16,0 2 16,0-1-16,0-1-16,0 1 32,0-1-16,-1 2 16,1-2-24,0 0 40,-1 0-8,1 0-24,-2 1-8,2-1 0,0 2 32,0-2-40,0 0 16,0 0-8,0 0 40,0 0-24,0 0-40,0 0 72,0 0-32,0 0-24,0 0 8,0 0-16,0 0 80,0 0-64,0 0 24,0 0-80,0 0 136,0 0-88,0 0-8,0 0 72,0 0-128,0 0 168,0 0-72,0 0 40,0-3-48,0 3-8,0 0 8,3 0 32,-3 0 8,0-3-40,0 3-8,0 0 32,0-3 32,0 3-40,0 0 40,0 0-64,0-3 96,0 3 9,0 0-17,0-2 48,0 2-136,0-3 128,0 3 0,0-3 8,0 0-16,0 3-120,0 0 88,0-3-40,0 0 40,0 1 0,0 2-88,0-3 24,0-2 24,0 1-8,0 0-24,0 4-16,0-4 32,0-8 8,0 10-8,0-3-56,0 5 24,0-11 48,0 8-24,0-1-24,0 0 48,0 0-24,3-9 24,-3 10-16,0-1 72,0-9-72,3 10 0,-3-1 48,2-9-56,-2 13-24,0-3 48,3-8-24,0 8 32,-3-9-24,0 12-32,3-3 24,0-1 48,-3-8-40,4 8-32,-4 4 0,3-11 32,0 8 0,-1-8-56,1 8 56,-3 3-32,3-4 32,-3-8-24,3 9 16,0-8 8,-3 11-32,3-3 24,1-1-24,-1-7 24,-1 8 40,-2 3-64,3-4 0,0-8 0,0 10 56,0-1-72,-3 3 16,3-5 16,-1 1 0,3 0-16,-1 0-32,0 1 16,0 0 48,1-1-56,-3 1 32,-2 3-8,5-3 8,-2 0-8,1 1-16,0-1 40,-4 3-24,4-3 8,-1 0-32,1 0 32,1 3 8,-5 0-16,4-3 0,0 3 8,7 0 8,-11 0-24,5 0-32,-1-2 48,0 2 0,0 0 0,8 0 16,-10 0 0,3 0-16,-5 0-8,11 0-40,-8 0 56,1 1 0,9 0-32,-10 1 56,8 1-16,-7 0-24,7-1 24,-8 1 24,-3-3-48,12 4 8,-10 1-16,11-3 48,-13-2-40,3 5 8,8-1 16,-8-1 0,8 1-8,-11-4-16,3 4-16,8 0 0,-8 1 56,2-2-48,-5-3 8,12 4-8,-9-1 24,1 1-32,1 0 0,-5-4 16,4 4 8,0 1 16,7-1 0,-11 1-16,0-5-8,5 6 72,6 7-24,-11-10 0,4 2 32,-4-5-80,4 6 72,1 0-32,-1 5 8,0-8 48,-4-3-96,4 4 32,-1 2 8,1 5 16,-1-7-24,-3-4-32,3 4-8,0 9 64,0-9 16,-1 2-48,1 5 48,0-8-8,-3 8-24,3-6-8,-3-5-32,3 11 64,0-7-24,-1 2-48,3 7 64,-5-13-56,2 4 72,1 9-48,-3-9 24,3 8 16,-3-12-64,3 6 40,-3 5 8,3-6 32,-3 7-48,0-12-32,3 5-8,-3 6 32,2-7 8,1 7-8,-3-11-24,3 5 16,0 6 16,-3-7-24,3 9-24,-3-13 16,0 4 48,0 2-16,3 5-32,-3-7 40,2 9 0,-2-9-16,0 8-16,3-8 56,-3 7-15,0-8-25,0 1 48,0 2-40,0-6-32,0 4 32,3 0 16,-3 1 40,0-1-48,0-4-40,0 4-24,0 0 80,0 1-56,0-3 0,0 1 56,0 0-24,0 0-32,0 0 16,0 0 56,0-1-64,0 0 32,0-1 16,0-1-56,0 2 32,0-1-8,0 0 32,0 1 24,0-2-80,0 1 16,0 1 48,0-1-8,0 0-32,0-1-24,0 2 32,0-1 16,0 1-24,0-1-8,0-1-16,0 2 40,0-1-8,0-1-16,0 1-16,0-1 0,0 2 16,-1-1-48,1 1 32,0-1 56,0-1-56,0 1 104,-2 1-16,2-1-16,0-1 16,0 2-56,0-2 16,-1 1 48,1 0-72,0-1-24,0 2 8,-2-2 72,1 0-8,1 0-16,0 0-56,0 0 72,-1 1 0,1-1-32,-2 0-16,1 2 96,-1-2-64,1 1 0,1-1 32,0 0-88,-1 2 88,1-2-40,0 1 0,0-1 96,0 0-144,-2 0 48,2 0 32,-1 0 56,1 1-64,0-1-72,-2 0 56,2 0 56,-1 2-16,1-2-64,-2 0 16,1 0 24,0 0-16,-1 1-24,2-1-32,-1 0 136,-1 0-72,1 0-24,0 2 32,1-2-72,-3 0 80,1 0-48,1 1-8,-1-1 40,2 0-64,-2 1 8,-1 1 8,0-1 56,-1-1-24,4 0-48,-2 0 16,0 2 40,-1-2 16,0 1-72,3-1 0,-3 0 32,-1 0 16,0 2-40,-1-2 0,5 0-8,-2 1 89,-1 0-65,0-1 8,-1 0 16,-1 0 8,1 0 0,0 2-72,0-1 104,4-1-88,-6 0 16,2 0 0,-2 0 8,2 0 40,4 0-64,-4 2 0,-2-2 8,0 0 56,1 0-80,-1 0 24,0 0 80,2 0 0,-1 0-64,-1 0 56,0 0-16,2 0-40,0 0 8,-2 0 112,0 0-56,1 0-32,-1-3 112,6 3-168,-4 0 112,0-3-8,-1 3 40,0 0 8,5 0-152,-4-3 56,-2 3-16,2-3 96,-1 0-144,5 3 8,-4 0 32,-1-2 72,-1 2-80,2-3 8,4 3-32,-5-3 16,1 3 40,-2-3 8,2 3-48,4 0-16,-5-3 80,0 3-96,1-3-72,0 3 152,4 0-64,-4-2 56,-1-1-56,1 3 16,1-3 0,3 3-16,-4 0-48,0-3 16,1 0 96,0 3-48,3 0-16,-4 0-16,1-2 56,-1-1-8,0 0-80,4 3 48,-5 0-40,1-3 48,0 3-40,1 0-24,3 0 56,-4-3 40,1 3-8,2-3-96,-4 3 112,5 0-48,-2-2 48,-1-1-56,-1 3 32,1 0 16,-2-3-64,1 3-48,0 0 96,0-3-16,4 3-8,-3 0-32,0 0 80,0 0-24,-1-3-64,4 3 40,-1 0-40,-2 0 64,1 0-32,1 0-32,1 0 40,-3-3 32,2 3-16,-1 0-64,1 0 32,1 0 16,0-2 32,-2 2-88,1 0 0,0 0 80,1 0-24,-2 0 0,1 0-16,-1 0 88,2 0-16,0 0-56,0 0-16,-1-3 24,0 3-8,-1 0 0,2 0 0,0 0-64,0 0 80,0 0-24,0-3-56,0 3 64,0 0 24,0 0 8,-1-3-64,1 3-8,0 0 40,0-3 24,-2 3-56,2 0 16,0 0 80,0 0-64,-1 0 40,1-2-56,-1 2 64,1 0 24,0 0-72,0 0-24,-2 0 56,2-3 24,-1 3-24,1 0-32,0 0 16,-2 0 24,1 0 32,-1-3-128,2 3 56,0 0-16,-1 0 56,0 0-64,1-3-16,0 0 88,0 3-64,0 0-48,-2-3 72,1 3-24,-1 0-48,2-2 16,-1 2 80,1 0-32,0 0-48,-1 0-40,1 0 56,-2-3-48,2 3 80,-1 0-144,1 0 72,-2 0-56,2 0-152,0 0 280,0-3-272,0 3-56,-1 0-120,1 0-168,0 0 616,0-3-681,0 0-215,0 3-168,0 0-56,0 0 1120,0 0-1305,0 0-31,-1 0-24,-1 0 296,2 0 1064,-1 0-721,1 0 321,0 0 280,0 0-3896,0 0 4016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37.552"/>
    </inkml:context>
    <inkml:brush xml:id="br0">
      <inkml:brushProperty name="width" value="0.05" units="cm"/>
      <inkml:brushProperty name="height" value="0.05" units="cm"/>
    </inkml:brush>
  </inkml:definitions>
  <inkml:trace contextRef="#ctx0" brushRef="#br0">1776 7 3952,'0'0'0,"0"0"32,0 0-32,0-3 8,0 3 16,0 0-32,0 0-8,0 0 16,0 0 24,0 0-32,0 0 40,0 0-80,0 0 120,0 0-64,0 0-16,0-3 48,0 3-40,0 0-8,0 0 40,0 0-64,0 0 40,0 0-24,0 0 16,0 0 32,0 0-48,0 0 40,0 0 8,0 0-40,0 0 24,0 0-80,0 0 136,0 0-80,0 0-24,0 0 16,0 0 0,0 0 72,0 0-32,0 0 8,0 0-144,0 0 240,0 0-112,0 0 16,0 0 8,0 0-256,0 0 440,0 0-184,0 1 8,0-1-16,0 0-32,0 0 40,0 0 32,0 2-8,0-2-24,0 0-40,0 0 89,0 0-9,0 1-16,0-1 32,0 0-96,0 0 80,0 0-16,0 2-40,0-1 16,0-1 24,0 0-56,0 0 40,0 0 0,0 0-48,0 0 24,0 0 24,0 0 24,0 0-32,0 0-224,0 0 424,0 0-192,0 0-16,0 0-352,0 0 696,0 0-328,0 0-32,0 0-8,0 0-456,0 0 968,0 0-512,0 0 8,0 0 16,0 0-608,0 0 1168,0 0-584,0 0 40,0 0-696,0 0 1312,0 0-616,0 0-64,0 0-680,0 0 1368,0 0-648,0 0 0,0 0-744,0 0 1448,0 0-688,0 0-64,0 0-720,0 1 1520,0 1-800,0-2 16,0 0 16,0 0-8,0 0 24,0 1-16,0-1 16,0 0-24,0 0-8,0 2 40,0-2-32,0 1-48,0 0 48,0-1 32,0 0-24,0 0-8,0 0 16,0 2 0,0-1-32,0 1-8,0-2 24,0 1 16,0-1-8,0 1-24,0-1 24,0 0-8,0 0 24,0 2-32,0-2 0,0 1 56,0-1-48,0 2 0,0 1-8,0-2 24,0 0-16,0-1 0,0 2-16,0-1 32,0 1 8,0-1-24,0-1 0,0 1-24,0 1 32,0-1 0,0 1-24,0-2 16,-1 1 32,1 2-24,0-2-40,0 2 16,0-3 16,0 2 40,0-1-64,0 2-8,-1 0 56,1-3-24,0 2-24,0 1 32,0 0 8,0 0 16,0-3-32,0 3-24,0 1 24,0-1 64,0-2-80,0-1 16,0 3 0,0 0 8,0 0-24,-2 1-32,2-4 48,0 3 0,0 0 24,0-1-48,0 3 40,0-5-16,0 2 32,0 3-24,0-1-32,0 0 48,0-4-24,0 4 16,0 1-32,0-1 24,0 0 8,0-4-16,0 4-40,-1 2 0,1-2 56,0 1-48,0-5 32,0 5 0,0-1 72,0 1 0,0-1-32,0-4-40,0 4 32,-2 0-8,2 1-24,0-1 8,0 0 16,0 0-8,0 1-24,0-1 40,0-4-32,0 4 64,0 0-48,0-1-8,0 1 16,0-4-24,-1 5-8,1-1 8,0 0 64,0 0-40,0-4-24,0 5 0,0-3 32,0 3-8,0-3-24,0-2 0,0 5-8,0-1 48,0 0-24,0 0-8,0-4-8,-2 3 32,2 0-24,0 0-32,0 0 24,0-3 0,0 4 40,-1-1-40,0 1-8,1 0 56,0-4-48,0 4 0,0-2 24,0 2 8,0 0-16,0-4-16,0 5-24,0-1 32,-2 0 32,2 0-48,0-4 8,0 3-24,-1 0 24,1 1-16,0 0-8,0-4 24,0 5 40,0-1 0,0 0-64,-2 0 40,2-4-16,0 3 24,0 1-40,0-1 16,0 2 24,0-1-8,0-1-56,0 1 72,0-3 0,0-1-32,0 4-24,0 1 56,-1-1-8,1 2-24,0-6 0,0 4 0,0-1 32,0 1-8,0 0-40,0-4 16,0 3 0,0 0 32,-1 0-24,1-1 8,0 0 40,0 1-48,0-1-40,0 1 56,0-3-24,0 5 8,0-1 0,-2 0 16,2-1 0,0-3-24,-1 4 0,1 0-16,-2-1 32,2-3-16,0 3 24,-1 0-48,1 0 48,0-1 8,0 3-48,0-5 16,0 3 8,-2 1 16,2-1-24,0 1-32,0-4 32,0 3 32,0-1-24,0 3-16,0-2 32,0-3-24,0 4 8,-1-1-32,1-1 16,0 1 64,0-3-56,0 3 0,0 1 0,0-1 8,0 0 0,0-3-8,-1 4-24,1-1 32,0 0 48,-2 0-72,2-3 16,0 1 0,0 1 40,0 0-48,0 0-16,0-2 24,0 3 24,-1-1-32,1 1-24,-2 0 40,2-3-8,-1 1 24,1 2-16,0 0-8,0 0 32,0 1-40,0-2-24,0 0 56,0-2-24,0 2 16,0 1-32,0-1 24,-1 1 24,1-3-32,0 2-16,0-1 16,0 2 16,0 0-32,0-3 16,0 3-40,0-2 48,0 2 24,0 0-56,0 0 64,0-3-40,0 2 40,-2 0-24,2 1-8,0-1 32,0-2-40,0 3 8,0 0-32,-1-2 56,1-1-32,-2 3 0,2-1-24,0 1 8,0-1 24,0-2-8,0 2-8,0 2 8,0-3 32,0 2 0,0-3-32,-1 3-24,1-2 32,0 1 16,0 1-64,0-3 40,0 3 0,-1-1 24,1 1-40,0 0 0,0-3 16,0 1 16,0 1-16,0-1 8,0 1-8,0-2 0,0 2 16,0 0-24,0-1-40,0 1 80,-2-1-40,2 1 0,0-1 16,0 0 16,0-1-24,0 2-32,0-1 16,0 1 72,0 0-80,0-2 24,0 2 0,0-1 8,0 1 0,0-1-56,0-1 48,0 2 8,0-1 16,0 0-56,0 1 32,0-2 0,0 1 16,0 2-40,0-2 8,0 2 56,0-3-40,0 2 8,-1-1-24,1 0 16,0 1 8,0 1-16,0-2-8,0 1 40,0 0-48,0-2 24,0 2-48,0-1 64,0 1 24,0-1-56,0 0 32,0 1 24,0-1-88,0 2 32,0-3 16,0 1 8,0 2-24,0 0-32,0-1 80,0-2-32,0 1 32,0 0-56,0 1 64,0-1-24,0-1-16,0 3-8,0-2-16,-2 1 56,2-1-40,0-1 8,0 2-32,0-1 48,0 0-16,0 1-32,0-2 32,0 1-16,0 1 56,0-1-56,0 1 16,0-2 0,0 1 24,0 0-32,0 1-8,0-1 24,0-1-8,0 2 24,0 0-56,0 0-8,0 1 56,0-3-16,0 1 0,0 1-8,0-1 64,0 0-40,0-1-16,-1 3-24,1-1 32,0-1 0,0 0-32,0-1 24,0 3-24,0 0 40,0-2-32,0 1 0,0-1 16,0 2 0,0-1-24,0 0 16,0-2 8,0 2 56,0-1-72,0-1 16,0 2 16,0-1-40,0 0-8,0 1 32,0-2 32,0 0-32,0 1-16,0-1 24,0 0 16,0 2-32,0-2 8,0 1-32,0-1 80,0 1-40,0-1-32,0 2 32,0-2-16,0 0-8,0 0-8,0 0 24,0 0 24,0 1-40,0-1-24,0 0 80,0 0-40,0 0 48,0 0-40,0 0 32,0 0-8,0 0-56,0 2 40,0-2-8,0 0-8,0 0-24,0 0 48,0 0 0,0 0-32,0 0-8,0 0 40,0 0 24,0 0-32,0 0-32,0 0-56,0 0 192,0 0-128,0 0 24,0 0 16,0 0 8,0 0-32,0 0-16,0 0 64,0 0-312,0 0 528,0 0-240,0 0-24,0 0-16,0 0 16,0 0 32,-2 0-56,2 0 16,0 0-32,0 0 80,0 0-72,0 0 16,0 0 24,0 0 16,0 0-40,0 0 48,0 0-104,0 0 184,0 0-104,0 0-32,0 0 40,0 0-168,0 0 296,0 0-144,0 0 48,0 0-16,0 0-48,0 0 32,0 0 8,0 0-336,0 0 648,0 0-320,0 0-48,0 0-320,0 0 720,0 0-352,0 0-32,0 0 40,0 0-456,0 0 904,0 0-488,0 0 64,0 0-584,0 0 1096,0 0-576,0 0 40,0 0 0,0 0-656,0 0 1240,0 0-584,0 0 0,0 0-48,0 0-648,0 0 1304,0 0-632,0 0 24,0 0-24,0 0-696,0-3 1384,0 3-648,0 0-56,0 0 0,0 0 8,0 0 56,0 0-40,0 0-48,0 0 80,0 0-136,0 0 224,0 0-120,0 0 40,0 0 16,0 0-352,0 0 592,0 0-240,0 0-48,0 0-432,0 0 824,0 0-352,0 0-24,0 0-72,0 0-456,0 0 960,0 0-407,0 0-57,0 0 16,0 0 16,0 0-48,0 0-24,0 0 64,0 0-633,0-3 1274,0 3-657,0 0 16,0-3 16,0 3-48,0 0 16,0 0-8,0 0 32,0 0-8,0 0-128,0 0 152,0 0-32,0 0 8,0 0-48,0 0-80,0 0 232,0 0-136,0 0 8,0 0-152,0 0 352,-1 0-168,1 0-16,0 0 40,0 0 40,0 0-72,0 0 16,0 0 24,0 0-72,0 0 24,0-3 0,0 3 64,0 0-16,0 0-48,0 0 56,0 0 0,-1 0-32,1 0-48,0 0 40,0 0 56,0 0-56,0 0-16,0 0-224,0 0 456,0 0-208,-2 0-24,2-2 0,0 2-24,-1 0 112,1 0-72,0 0-16,-2-3 56,2 3-56,0 0 16,0 0 48,0 0-24,0 0-64,0 0 16,0 0-8,0 0 24,0 0-24,-1-3-32,1 3 48,0 0 40,-1 0-80,1 0 16,0 0 32,-2 0 32,2 0-96,0 0 8,0 0 24,0-3 48,0 3-72,-1 0 24,1-3 40,0 3-40,-2 0 8,2 0 8,0 0 40,0 0-56,0 0-24,-1 0-8,1 0 56,0 0-32,0 0 8,0 0-40,-1 0 72,-1 0 0,2 0-48,0 0 16,-1-3 24,1 3 0,0 0-48,0 0-16,0 0 40,0 0 32,0 0-24,0-2-48,0 2 80,0 0-40,0 0 16,-2 0-32,2 0-16,0 0 64,0 0-32,0 0-8,0 0-40,0 0 96,0 0-16,0 0-56,0 0 32,-1 0 24,1 0 16,0 0-88,0 0 40,-2 0-16,2 0 64,0 0-56,0 0-64,0 0 88,0 0-8,0 0-40,0-3 80,0 3-48,-1 0 32,1 0-48,0 0-32,0 0 88,0 0-40,0 0-64,0 0 104,-1 0-16,1 0-24,0 0-24,-2 0 32,2 0 32,-1 0-72,1 0 32,0 0 8,0 0 16,0 0-16,0 0-40,0 0 24,0-3 0,0 3 56,0 0-96,0 0 40,0 0 8,0 0 8,0 0-24,-2-3-16,2 3 88,0 0-56,0 0 8,0 0-40,-1 0 48,1 0 32,0 0-48,0 0-24,0 0 32,0 0-32,0 0 64,0 0-112,0 0 104,0 0 16,0 0-96,0 0 88,0 0-48,0 0-32,0 0 16,0 0 96,-1-3-104,1 3 40,0 0-40,-2 0 72,2 0-40,0 0-8,0 0-24,0 0 56,0 0-8,0 0-48,0 0 8,0 0 64,0 0-24,0 0-16,0 0-16,0 0 32,0 0 32,0 0-96,-1 0 56,1 0 8,0 0 32,0 0-80,0 0 56,0 0 8,0 0-48,0 0 32,0 0-16,-2 0-48,2 0 32,0 0 48,0 0-32,-1 0-8,1 0-32,0 0 88,0 0-48,-2 0 16,2 0 24,0 0 0,0 0-48,0 0 8,0 0-24,0 0 48,-1-2-24,1 2 0,0 0-40,0 0 56,0 0 24,0 0-104,0 0 112,0 0-48,-1 0-56,1 0 56,0 0 56,0 0-72,0 0 8,0 0 16,0 0-48,0 0 96,0 0-80,-2 0 8,2 0 32,0 0-16,-1-3 8,1 3 48,0 0-8,0 0-48,0 0-32,0 0 40,0 0 32,0 0-72,0 0 16,0 0 32,0 0-64,-2 0 40,2 0 8,0 0 40,0 0 0,0 0-32,0 0 16,0 0-136,0 0 280,0 0-192,0 0 8,0 0 40,0 0-176,0 0 296,0 0-88,0 0-16,0 0-280,0 0 440,0 0-184,-1 0 24,1 0-48,0 0 8,-1 0 8,-1 0 48,2 0-24,0 0-56,0 0 24,0 0 32,0 0 16,0 0-88,0 0 80,0 0-120,0 0 248,0 0-176,0 0 0,0 0 48,-1 0-8,-1 0-32,2 0 72,-1 0 0,1 0-72,-1 0-16,1 0 48,-2 0 32,1 0-56,1 0-8,0 0-24,0-3 104,0 3-72,0 0-16,-2 0 40,2 0-24,-1 0-24,-1 0-24,2 0 40,-1 0 48,0 0-88,1 0 24,0 0 72,0 0-56,-2 0 48,1 0-56,1 0 0,-2 0 64,2 0-56,-1 0-40,0 0 48,-1-3 32,1 3-40,1 0 0,-2 0-64,2 0 88,-1 0-8,0 0-64,1 0 48,-2 0 16,-1 0 0,0 0-40,2 0 8,1 0 16,-4 0 40,2 0-40,-2 0-40,1 0 64,3 0-24,-1 0 32,-3 0-48,2 0 0,1 0 32,1 0-16,-3 0-24,0 0-32,0 0 96,-1 0-24,1 0-56,0 0 72,1-3-8,0 3-56,2 0 32,-3 0-32,2 0 72,-3 0-48,1 0-56,0 0 104,-1 0-40,0 0-32,1 0 56,3 0-24,-4 0 24,1 0-64,0 0-32,-1 0 112,4 0-40,-5 0-24,1 0 8,0 0 56,0 0-16,4 0-24,-6 0-16,2 0 24,0 0 48,-2 0-112,6 0 56,-4 0-24,-1 0 96,0 0-32,1 0-24,4 0-16,-5 0 56,1 0-64,0 0-40,0 0 24,4 0 24,-5 0 40,1 0-32,0 0-40,0 0 104,4 0-72,-6 0 16,2 0-56,0 0 80,-2 0 0,6 0-40,-4 0-16,-2 0 24,0 0 24,2 0-64,4 0 32,-4 0-80,0 0 56,1-3 24,-1 3-64,4 0 64,-5 0 32,1 0 0,0 0-64,1 0 16,0-2 48,-1 2-56,0 0-40,0 0 72,4 0-8,-5 0 48,1 0-56,0 0 40,0 0 24,4 0-56,-5 0-8,0 0 8,-1-3 72,2 3-88,4 0 16,-6 0-48,0 0 64,2 0 0,-1 0-16,5 0 0,-5 0 0,1 0 32,0 0-88,-2 0 24,6 0 32,-5 0 0,0 0 16,0 0 8,0-3 8,5 3-32,-4 0 72,0 0-80,0 0-16,-2 0 64,6 0-40,-6 0 16,1 0-48,1 0 80,-2 0-48,6 0 0,-6 0-40,2-3 88,0 3-16,-2 0-24,6 0-8,-4 0-40,-2 0 48,1 0-16,-1 0-24,6 0 32,-6-3 40,2 3-8,0 0-56,0 0 32,-1 0 56,0 0-72,0 0-8,0 0 64,5 0-48,-6 0 40,0-3-48,2 3 48,-1 0 8,5 0-48,-5 0-56,0 0 72,0 0 16,1 0-48,4 0 16,-5 0-48,-1 0 120,2 0-48,-8-2-24,12 2 0,-1 0 48,-3 0-56,-2 0 0,2 0 0,4 0 8,-6 0 88,-5 0-64,8 0-8,-3 0 32,6 0-48,-5 0 56,0 0-48,0 0 16,1 0 72,4 0-96,-12 0-24,9 0 64,-2 0 40,-6 0-40,11 0-40,-3 0-8,-2 0 72,0 0 16,-7 0-72,12 0-8,-1 0 57,-3 0-25,-2 0-40,2 0-8,4 0 16,-6 0 72,-5 0-64,8 0-40,-2 0 56,5 0-24,-12 0 32,9 0-24,-1 0 32,0 0 48,4 0-88,-11 0-16,8 0 16,-1 0 40,-8 0-24,12 0-16,-3 0 8,-1 0 40,-1 0 16,-1 0-80,-5 0 32,8 0 56,-3 0-32,0 0-48,1 0 88,-1 0-40,2 0-80,-2 0 136,6 0-96,-5 0 40,-1 0-80,0 0 0,2 0 48,4 0-8,-6 0-40,1 0 0,1 0 104,-2 0-48,6 0-16,-11 0-32,8 0 56,-1 0 8,-2 0-72,6 0 40,-4 0 24,-8 0 16,11 0-32,-3 0-32,4 0 24,-6-3 8,0 3 16,-5 0 0,7 0-16,4 0-8,-6-3 32,1 3-96,-1 0-32,2 0 160,4 0-64,-5 0 16,0 0 0,-1 0-32,0 0 48,6 0-32,-5 0-48,-1 0 16,-5 0 136,8 0-168,3 0 64,-4 0-48,-8 0 104,8 0-24,0 0-40,4 0 8,-6 0 48,2 0-8,-2 0-96,1 0 16,5 0 40,-12 0-8,10 0-16,-3 0-64,0 1 136,5-1-48,-12 0 24,10 0-56,-3 0 48,0 0 24,5 0-40,-6 0-24,0 2 96,1-1-16,-1-1-72,6 0 16,-5 0-8,-1 2-32,2-1 80,-2-1-80,6 0 40,-4 1-24,-1-1 72,1 0-88,0 2 40,4-2 0,-4 0 48,0 0-72,-1 1-8,2-1 48,3 0-16,-4 2 24,1-2-64,-1 1 32,0 0 32,4-1-24,-3 0-16,-1 2-24,0-2 88,1 1-32,3-1-16,-2 2-40,0-1 72,-3-1 0,2 2-80,3-2 48,-4 0-8,1 0 32,1 1-80,-1-1 24,3 0 32,-3 0 32,0 1 8,0 1-64,2-1 64,-2 1-24,0-1-56,2 0 24,-2 1 32,3-2-16,-3 1-24,0-1-56,1 0 112,0 2-24,2-2-8,-1 1-16,-1 1 32,-1-2-8,1 1-32,0 0-40,1-1 120,-1 2-48,1-2-72,1 0 64,-1 1 16,-1-1-16,1 0-80,-1 2 80,1-2 40,0 1-72,1-1 24,-2 0 40,2 0-32,0 1 8,-1-1-40,1 0 64,-2 2 16,2-2-48,-1 0-40,1 0 16,0 0 64,-2 0-88,2 0 48,0 0-40,-1 0 104,1 0-88,0 1-8,0-1 56,-1 2 16,-1-1-48,2-1 8,0 0-8,-1 0 32,1 0-72,0 0 16,-2 0 48,2 0-16,0 0 16,0 0-32,-1 0 8,1 0 104,0 0-96,-1 0-48,1 1 40,0-1 40,-2 0-48,2 0 16,-1 0 16,1 0 16,-2 0 24,2 0-56,-1 0-64,-1 0 64,1 0 40,1 0-64,0 0 24,-1 0-24,1 0 64,-2 2-48,2-2-56,0 0 64,0 1 40,-1-1-16,-1 0-32,2 2-8,-1-2 48,0 1-96,-1-1 32,2 0 104,0 0-72,-1 0 48,-1 0-48,2 2 16,-1-2 24,0 1-80,-1-1 32,1 1 56,-1-1-64,2 0 16,-1 0-32,-1 2 80,1-2-16,1 0-64,0 0 32,-1 0 16,-1 0 0,1 1-40,-1-1 8,2 0 16,-1 2 72,0-2-104,-1 1 8,-1 0 48,3-1-24,-1 2 16,-2-1-24,0-1-8,2 0 88,1 0-72,-3 2-56,2-1 48,-1-1 40,-1 0-40,3 0 8,-2 1-16,0-1 64,-1 2 8,2-1-104,1-1 48,-1 0 0,-1 2-8,-1-1 0,2 1-40,1-2 48,-2 0 56,1 0-48,-2 0-48,2 1 72,1-1-32,-3 1 32,0 1-16,0-1-32,2 1 72,1-2-56,-3 0-16,0 0-8,0 1 64,1-1-16,2 0-24,-2 1-32,-1 1 64,1-1 48,-1-1-120,3 0 40,-2 2 8,-1-2-8,1 1-32,-1-1 0,3 0 32,-3 0 16,0 1 0,0-1-32,1 2 16,2-2 0,-2 0 48,-1 1-48,0 1-32,1-1 112,2-1-80,-3 2 32,1-1-40,0 0 48,-1 1-8,3-2-32,-3 1-40,1 1 24,0-1 32,-1 0-64,3-1 48,-2 2-48,0-1 40,-1 1 24,0-1-72,3-1 56,-3 3 0,0-2 8,0 2-64,2 0 16,1-3 40,-1 1 24,-4 1-32,3 1-56,-1-1 104,3-2-40,-3 3 16,2 0-56,-2-1 64,0 0 16,3-2-40,-3 5-32,-1-3 0,2 1 88,0 0-104,2-3 48,-3 3-8,0 0 48,0 0 8,0 1-16,3-4-32,-3 3-16,-1 1 48,0 0-72,0 0-40,-1-1 112,3 1-32,-1-1-32,0 0 56,3-3-24,-3 4 56,0 1-112,1-3 16,-1 1 56,0 0-40,0 0-8,0 0 24,2-1 40,-2 3-112,0-2 104,2-1 64,-1 1-112,2-3 24,-1 4-24,0-2 32,-2 1-40,1-1-32,2-2 64,-3 3 16,2 0 0,-2 1-16,2-2-24,1-2 24,-3 3 48,2-1-88,-1 0-64,1 1 144,1-3-40,-2 3-40,1-1-8,-1 1 56,1 0 0,1-3-8,-1 3-48,-1 1 24,1-1 8,-1 0-40,2-3 56,-1 4-96,0-1 104,-1 0-16,1 1-56,1-1 48,-2-1 8,2 3-48,-1-2 8,1-3 48,-1 4 40,-1 0-120,1 0 24,-1 0 56,1-1 24,1 2-56,-2-1 40,1-1 56,1-3-64,0 4-56,-1-1 48,1 0 8,0-1-40,0-2 40,-2 3-65,2 1 49,0-1 40,0 1-96,0-4 72,0 5-48,0-2 40,-1 1-64,1 0 24,0-4 48,0 3 0,0 0-64,0-1-8,0 1 32,0-3 40,-2 5 16,2-3-48,0 3-16,0-1 88,0-4-40,0 3-72,0 0 16,0 1 48,0-1-16,0-3 24,0 4-80,0-3 56,0 2 8,0 0-64,0-3 80,0 3-64,0 0 40,0-1-24,0 1-40,0-3 88,0 2 8,0 0-48,0 1-24,0 0 16,0-3 48,3 3 16,-3 0-64,0-2-8,0 2 80,0-3-24,0 3-24,0 0 0,3-1 40,-3 0-16,0-2 0,0 1-64,3 2 48,-3-2 24,0 2-56,0-3 48,3 2-80,-3 1 64,0-2-24,3 0-40,-3-1 80,0 2-24,0-1-8,0 1-40,0-1 40,0-1 32,0 1 0,0 1-32,2-1 0,-2-1 32,3 2-16,-3-1-56,0 1-16,0-2 72,0 1-56,3-1-16,-3 1 0,0-1 88,0 2-120,3-2 88,-3 0-32,3 1 0,-3-1 64,0 2-48,2-2 24,-2 1-32,0-1-32,0 0 88,3 0-8,-3 0-40,3 0-40,0 0 80,0 1 48,0-1-88,-3 0 24,0 2 40,0-2-16,2 0-64,-2 1 16,3-1 48,0 0-40,-3 0 40,0 2-80,3-2 80,-3 0-80,0 0 80,3 0-56,-3 0 32,3 0-24,-3 0 0,0 0 48,2 0-16,1 0-16,0 0-40,-3 0 48,0 0 24,3 0 48,0 0-96,0 0 8,-3 0 48,0 0-8,2 0-32,1-3 8,-3 3 48,3 0 0,-3 0-24,3 0-56,1-3 32,0 3 40,1-3-72,-5 3 56,2-3-64,1 3 80,0-2-40,0 2-32,-3 0 56,3-3 8,-3 0-8,4 3-24,-1-3 16,-3 3 8,3-3 72,-1 3-88,1-3-16,0 1 72,-3 2-40,4-3 0,-1 0-16,0 0 32,0 0 16,-3 3-32,3-3-8,-1 1 8,1-1 24,0 0-24,0 0-72,0 0 104,0 0-16,-1 1-48,-2 2 32,3-3 0,0 0 0,1 0-16,-1-1-8,-3 4 24,3-4 64,0 1-56,0-1-48,-1-1 64,-2 5-24,3-4 16,0 0-64,0 0 64,0-1 24,-3 5-40,3-2-16,-1-1 32,1-1 16,0-1-48,-3 5 16,0-3-72,3-1 80,0 1 16,-1 1-48,-2 2 24,3-5 8,0 3 24,0-1-48,-3-2-24,0 5 40,3-4 40,-3 1-56,0 1-16,3-1 56,-3 3-24,2 0 40,1-3-32,0 0-8,0 0 48,-3 3-48,0-3-40,3 1 0,0-1 48,-3 0-8,0 3 0,2 0-24,-2-3 0,3 0 56,0 0-88,-3 3 56,0-2-40,3 2 72,0-3-56,0 0-24,-3 3 48,2 0 16,-2-3-48,3 3-32,0 0 40,-3 0 24,3-3-8,1 3-64,-1-2-16,1 2 64,-4 0 24,3-3-64,0 3 0,1-3 48,-4 3 16,4 0-24,8 0-72,-10-3 16,3 3 15,7 0-95,-12 0 160,5-3-208,7 3-40,-7-3-128,9 3-160,-14 0 536,4-2-616,13 2-120,-6 0-32,3 0 176,2 0 183,-1 0 193,2 1 88,-1 0-4192,-16-1 4320,0 0 0</inkml:trace>
  <inkml:trace contextRef="#ctx0" brushRef="#br0" timeOffset="1311">388 1079 4256,'0'0'0,"0"0"24,0 0-8,0 0-16,0 0-16,0 0 40,0 0 16,0 0-64,0 0 0,0 0 72,0 0-64,0 0 32,0 0-64,0 0 80,2 0-56,-2 0 24,0 0 16,0 0-24,3 0 32,-3 0-24,0 0 8,0 0-24,0 0 40,3 0-16,-3 0-8,0 0-16,0 0 24,0-3 8,3 3-16,-3 0-8,3 0 32,-3 0-16,2 0-32,-2 0 24,0 0 8,3 0-16,-3 0 8,3 0 24,-3 0-32,3 0-8,-3 0 24,0 0-8,0 0 24,0 0-40,0 0 24,3 0 24,-3 0-32,0-3-8,3 3 16,-1 0 8,-2 0-16,3 0-32,0 0 40,-3 0 8,0 0-24,0 0 8,3 0 8,-3 0 8,3 0-24,-3 0-16,3 0 48,-3 0-32,2 0 0,1-3 24,-3 3-16,0 0 32,3 0-40,-3 0-8,3 0 40,-3 0-24,0 0-32,3 0 24,-3 0 24,3-2-8,-3 2-8,0 0-8,2 0 16,1 0 24,-3 0-56,3 0 16,-3 0 24,3-3-32,-3 3-8,0 0 24,3 0 24,-3 0-40,2 0-8,1 0 48,-3 0-24,0-3 16,3 3-24,-3 0 0,3 0 24,-3 0-16,0-3 8,3 3-8,0 0 16,-3-3 0,2 3-40,-2 0 32,3-3 16,-3 3-32,3-2-8,0 2 16,0-3-16,-3 3 16,3 0 24,-1 0-40,-2-3 16,0 3 0,3 0 24,-3-3-24,3 3-8,-3-3 40,3 3-24,0 0 0,0-3 16,-1 3 0,-2 0-24,3-2 16,0 2 16,-3-3-32,0 3 0,3 0-16,0 0 24,-3-3 24,2 3-48,-2 0 16,0 0 41,3-3-17,-3 0-8,0 3 24,0 0-40,3-3 56,-3 3-8,3 0-32,-3-2 56,0 2-72,3 0 80,-3-3-32,3 3 8,-3-3 24,0 3-40,0-3 16,2 3 24,-2-3-8,3 3-16,-3-2 8,0-1 40,3 3-72,-3 0-32,0 0 64,0-3 56,0 3-32,0-3-8,0 3-80,0-3 144,0 3-48,0 0-40,3-3 72,-3 3-128,0 0 120,0-2-16,0 2 0,0-3 8,0 3-40,3-3-24,-3 3 56,0-3-24,0 3-32,0-3 32,0 3 0,0-3-48,0 3-32,0 0 72,0-2 16,0-1-8,0 0-48,0 3 32,0-3-32,0 3-16,3-3 32,-3 3-48,0-2 64,0-1-64,0 0-16,0 0 56,0 3-40,0-3 16,0 3 8,0-3 40,2 1-48,-2 2-16,0-3-24,0 0 32,0 0 0,0 0 0,3 0-40,-3 3 56,3-2-40,-3-1-32,0 3 48,3-3 32,-3-1-16,0 1-32,3 0 32,-3 0 0,2 0-16,-2 1 40,3-1 0,-3 3-40,0-3 16,3 0-48,0 0 8,0 0 64,-3 3-40,0 0-40,3-2 48,-3-1 16,2 0-48,-2 3 24,0-3-48,3 0 64,0 0-32,-3 3-8,0 0 24,3-2 40,-3 2-16,3-3-64,0 0 8,-3 3 32,0 0 16,2-3-40,1 0 16,0 1 8,-3 2 0,4-3-32,-1 0-40,1 0 32,-1 0 24,-3 3 16,4-3-80,1 1 16,6-1 16,-8 0-40,-3 3 88,11-4-136,-8 1 48,1 0-48,12 0-96,-16 3 232,4-3-264,14 1-152,-5-1-144,0 3-56,-13 0 616,15-3-496,-1 3 143,3 0 169,0 0 160,-17 0 24,17 0-4112,-17 0 4112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41.614"/>
    </inkml:context>
    <inkml:brush xml:id="br0">
      <inkml:brushProperty name="width" value="0.05" units="cm"/>
      <inkml:brushProperty name="height" value="0.05" units="cm"/>
    </inkml:brush>
  </inkml:definitions>
  <inkml:trace contextRef="#ctx0" brushRef="#br0">25 20 4144,'0'0'0,"0"-2"168,0 2-176,0 0 0,0 0 24,0-3 24,-1 3-64,1-3 56,0 3-56,0-3 40,0 3 16,0 0-40,0 0-8,0 0 16,-1 0 16,1 0-8,0-3-8,-2 3 0,1 0-8,1 0-8,-2 0 40,2 0 16,0 0-40,0-2-8,-1 2 24,1 0 0,0 0-24,0 0 8,0 0-16,0 0 32,0 0-32,0 0 32,0-3-24,0 3 32,0 0-32,0 0 24,0 0-16,0 0 24,-1 0-16,1 0-16,0 0 48,0 0-40,0 0 32,0 0 0,0 0 24,0 0 1,0 0-234,-2 0 402,2 0-177,0 0 48,0 0-16,0 0-80,0 0 48,-1 0 72,1 0-24,0 0 0,0 0-96,0 0 128,0 0-8,-2 0-16,2 0-8,0 0-96,0 0 136,0 0-56,0 0-24,0 0 24,0 0-432,-1 0 752,1 0-376,0 0 8,-1 0 16,1 0-48,0 0 8,0 1 8,0-1 16,0 0-16,0 0-16,0 0 8,0 0 16,0 2 16,0-2-64,0 0 24,0 1 0,0-1 32,0 1-56,0-1 16,0 0 8,0 2 40,-2-1-72,2 1 16,0-1 24,0-1-8,0 1 16,-1 1-8,1-1 8,-2 1 32,2-2-48,0 1-8,0 2 8,0 0 16,0 1-8,0-4-8,0 3-24,0-2 40,0 2 24,0 0-40,0-3 0,0 3 24,0-1 8,0 1-32,-1-1-32,1-2 32,0 1 32,0 2-8,0 1-16,0-1 32,0-3-40,0 4 32,0 1-16,-2-1 8,2 0 48,0-4-72,0 4 24,0 0 0,0 1 0,0-1-16,0 2-16,0-2 16,0 1 16,0 0-16,0-5-8,0 4-24,0 0 48,-1 0 0,1 1-56,0-1 80,0 0-48,0-1-8,0 1 32,0-4-24,0 4 16,0 1 0,0-1-40,0 0 48,0-4-24,0 6-8,0-2 0,0 0 24,0 1 8,0-5-24,3 4-16,-3 0 16,0 0 32,0-1-56,0-3 24,3 4 8,-3-1 0,0 1-16,0-1-8,0-3 16,0 3-8,0 0 24,3 1-48,-3-1 8,0-3 24,0 3 8,2 1 0,-2-1 0,3 1 32,-3-4-40,0 4 8,0 1-64,3-1 40,-3 0 56,0-4-40,3 6-8,-3-2 40,3 0 0,-3 2-64,0-6 32,2 5-24,-2 0 24,3-1 32,-3 0-56,0-4 24,0 4-8,3 1 0,-3-1-24,3 0 32,-3-4 0,0 3 16,0 1 24,3-1-56,-3 1 32,0-4-16,3 4 16,-1 1-32,-2-1 16,3 0 8,-3-4-8,4 4 8,-1 1-40,0-1 72,-3-1-8,0-3-32,3 4 0,-3-1 16,3 1 0,-3-1-24,0-3 8,3 1 0,-3 2 48,2 0-64,-2 1 0,0-4 16,3 4 24,0-1-16,-3 1-8,3-1 8,0 2-16,0-3-16,-1 3 16,-2-1 16,0-4-8,3 3 0,0 1-40,-3-1 40,3 1-8,-3-4 8,0 4-32,3-1 32,0 1 8,-1-1 8,-2-3-16,0 3-8,3 1 24,0 0-24,0 1-16,-3-5 24,3 2 8,-3 1 32,2 0-32,1 1-24,-3-4 16,0 3 16,3 1-24,0-1-32,-3 1 64,3 1-8,0-2-56,-1 1 40,1 0 40,-3-4-40,0 4-24,3-1 24,0 0 24,-3 1-48,0-4 24,3 3-16,0 1 56,-3 0-32,2-1-32,-2-3 24,3 3 16,-3 0 8,3 0-40,-3-3 16,3 3-16,0-1 32,-3 3-48,3-3 8,-1 3 56,-2-5-32,3 3 0,-3-1 0,3 1 8,0 1 24,-3-4-32,0 3 8,3 0-32,-1 1 56,-2-4-32,0 3 0,3 0-16,0 0 40,-3 0-8,0-3-16,3 2-8,0 1 0,-3 1 32,3-2-32,-1-1-24,1 2 56,0-1-24,-3 0-8,0-2 8,3 2 32,-3 2-24,3-1 0,-3 0-24,0-3 16,3 2 16,-1 0-16,-2 1-8,3 0 40,-3-1-16,3 1-24,-3 0 8,3 0 8,0-2-24,-1 2 8,-2-1 24,3 0-16,-3-2 0,0 2-40,3 1 72,-3 1-16,3-3-40,0 3 48,-3-2-8,3-1-24,-1 2 0,-2-3 8,3 2 64,-3 2-48,3-1 8,0-1 32,-3-2-56,0 3 16,3 0-40,0 0 32,-3-2 40,2 2-64,1 0 32,0 0 0,-3 0-32,0-3 16,3 1-16,-3 3 48,3-2 0,-3 1-40,0-3 8,3 2 32,-3 0-32,2 1 8,1-1-16,-3 3 56,0-3-32,3 1-40,0 0 64,-3-3-40,0 3 24,3 0-8,-1-2-8,-2 3 32,0-4-40,3 2-16,-3 2 8,3-1 72,0 0-40,-3-3-24,0 1 32,3 2 0,-3 0 0,3 0-40,-1-2-16,-2 2 48,0 0-24,3-2-24,-3 2 80,0 0-40,3-2-24,-3 1 32,0-2-24,3 1 56,-3 2-32,0 0-24,0-2 80,0-1-80,3 3 0,-3-2 16,0 1 16,0 1 0,0-3-32,3 1 8,-1 0 0,-2 1 56,0-1-64,0-1 0,0 2-8,0-1 32,3 2 0,-3-2-40,0-1 16,0 2 32,3 0 8,-3 0-72,3-1 56,-3-1-24,0 2 24,0 1-16,0-2-16,0 2 40,0-3-32,3 1 40,-3 1-40,0 0 24,0 0 24,0-2-48,3 1 0,-3 1 8,0-1 32,0 2-48,0-3 8,2 1-24,-2 2 64,0-1 0,3 0-56,-3-2 16,0 2 40,0-1-32,0 2-24,3-2 16,-3 1 8,0-1 8,0 2-40,0-2 64,0 1 8,0 1-32,3-2 16,-3 2 0,0-3-32,0 1 0,3 1 0,-3-1 64,0 1-56,0-2-8,0 1 0,0 0 16,2 1 8,-2-1-32,0-1 8,0 2-8,0-1 48,0 1-56,0-1 8,0-1 8,3 1 40,-3 1-32,0-1-8,0 1 32,0-1 8,3-1-48,-3 1 0,3 1 56,-3-2-48,0 0 24,0 1-32,0 1 72,0-1-48,0-1-16,0 1-8,0 1 64,3 1 0,-3-2-64,0-1 8,0 2-24,0-1 32,0 0-8,0 1-8,0-2 8,0 3 32,0-2-8,0 0-48,3 1 40,-3-2-16,0 1 72,0 1-72,0-1 16,0 0 33,0-1-49,0 2 24,0-1-32,0 1 48,0-1-8,0-1-32,0 2-40,0-1 72,0 0-16,0 2-16,0-3 0,2 2 0,-2 0 48,0 1-16,0 0-40,0-3 8,0 2 48,0-1-32,0 0-16,0 1-16,0-2 16,0 1 32,0 1-48,3 0 16,-3 1 64,0-3-64,0 2 48,0-1-24,0 0 16,0 1 16,0-2-56,0 1-8,0 2 0,0-1 40,0 0-16,0-2-16,0 5-16,0-4 80,0 2 0,0 0-48,0-3-16,0 1 64,0 2 0,0-2-48,0 1-24,0-2 8,0 1 56,0 1-56,0 0-16,0 0 56,0-2-40,0 3 64,0-2-48,0 2 16,0 0 64,0-3-96,0 1 0,0 2 40,0-2 24,0 1-32,0-2-32,0 3 8,0-2 8,0 3 8,0-2-48,0-2 24,0 2-24,0 1 56,0-1-8,0 1-24,0-1 80,0 1-72,0 0-24,0 0 56,0-3-40,0 1 56,0 2-24,0-2-24,0 2 24,0-3-32,0 3 0,0-1-8,0 2 56,0-1 8,0-3-56,0 2 0,0 1 64,0-1 16,0 0-72,0-2-8,0 3 0,-1-1 40,1 1 8,0-1-48,0 0 88,0-1-32,-2 1-56,2 0 48,-1 0 40,1 1-24,0-2-16,0 2 80,0-3-128,0 1 64,-1 2-8,1-1 24,-2 0 16,2-2-96,-1 3 48,1-1 32,0-1 64,-2 0-80,2-1-64,-1 3 80,0-1 32,-1-1-8,2 1-48,0-2-56,0 1 80,0 0-8,-1 1-40,1-1 16,0-1-48,-2 2 80,1-2-48,1 1-32,0 0 96,0-1-96,0 0 40,-2 2-16,2-1 8,-1 1 16,1-1-48,-1 0 16,-1 1 40,2-1-72,-1 1 8,1-1 32,0 1-8,-2 0-32,2-2 16,0 2-8,-1-1 16,0 1-48,-1 0 16,2-2 24,-1 2 40,-1 1-64,2-1 0,0 0 16,0-2 8,-1 1-24,1 2-16,-1 0-8,-1 0 48,2-3 0,-1 4-48,-1-1-16,1 0 40,-1 0-112,2-3 136,-1 4-216,0 0-16,-1-1-112,1 1-168,1-4 512,-2 4-672,1 1-176,0-1-185,-1 0-71,2-4 1104,0 4-1176,-1 0 104,1 1 272,0-1 263,0-4 537,0 4-1168,0 0-2000,0-4 3168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42.834"/>
    </inkml:context>
    <inkml:brush xml:id="br0">
      <inkml:brushProperty name="width" value="0.05" units="cm"/>
      <inkml:brushProperty name="height" value="0.05" units="cm"/>
    </inkml:brush>
  </inkml:definitions>
  <inkml:trace contextRef="#ctx0" brushRef="#br0">9 1 3808,'0'0'0,"-1"0"8,-1 0 32,2 0-56,0 0 8,0 0 32,0 0-24,0 0-8,0 0 24,0 0 8,0 0-8,0 0-64,0 0 88,0 0-8,0 0-40,0 0-56,0 0 112,0 0-72,0 0 32,0 0 16,0 0 0,0 0-104,0 0 176,0 0-112,0 1 16,0-1 0,0 0 24,0 0-48,0 2 40,0-2 8,0 0-40,0 1 32,0 0 0,0 1-8,0-1-8,0 1 16,0-1 0,0-1-16,0 0 16,0 2-8,0-1-16,0 0 0,0-1 8,0 3 16,0-1-8,0 0-16,0 1 32,0-3-24,0 4 16,0-1-16,0 2-16,0-1 40,0-4-24,0 4-8,0 0 16,0 0 48,0 1-40,0-5-16,0 5 0,0 1 24,0 0 0,0-1-8,0-5-16,3 6 8,-3-2 48,0 8-48,0-10 8,0-2-16,0 5 56,0-1-40,0 1 24,0 1-8,0-6-32,0 4 32,3 2-8,-3 0-16,0-2 32,0-4-40,3 4 24,-3 2 8,3-2 8,-3 2-7,0-6-33,0 5 8,2 1 16,-2 0 40,0-2-48,0-4-16,3 6 40,-3-2 16,0 1-16,3 1 0,-3-6-40,0 4 80,0 1-16,0 0-48,0-1 40,0-4-56,3 5 56,0 0-8,-3 0 8,0 0 24,0-5-80,3 12 56,-3-10 8,2 3-8,-2 0 32,0-5-88,0 6 40,0 0-16,3 5 56,-3-8-64,0 1 16,0 2 24,0-1-8,0 7-32,0-12-16,3 1 56,0 3 8,-3 0-16,3 2 0,-3-6-48,0 11 64,0-8-16,0 1-16,0 2 64,0-6-96,3 11 48,-3-6-32,0-1 40,2 7-24,-2-7 8,0 2-32,0 0 64,0 5-24,0-11-48,3 3 48,-3 2 40,0 1-48,0 5-16,0-11-24,3 3 40,-3 3 32,0 0-40,0 5 0,0-11-32,0 3 64,0 1-24,0 7-8,0-7 56,0-4-88,0 13 64,0-9-32,0 2 40,0 5 16,0-11-88,0 5 32,0 0 8,0 1 32,0-6-72,3 4 0,-3 2 32,0-1 32,0 1-8,0 0-8,0-6-48,0 4 40,0 0 24,0 8-48,0-11-8,0-1-8,0 4 48,0 2-8,0-1-40,0 1 56,0-6-56,0 6 56,0-2-56,0 0 32,0 0 0,0-4-32,0 6 24,0 0-16,0-1 56,0 0-16,0-5-48,0 4 0,-2 0 64,2 0-24,0 2-24,0-6-16,0 4 32,0 2 24,0-2-48,0 0-8,0-4 0,0 6 40,0-2 16,0 2-32,-1-2 8,0 2 16,-1-2-72,1 2 16,1-2 48,0-4-40,0 6-8,-2-1-24,2 0 72,0 0 16,0-5-56,0 4 8,0 2 64,0 5-16,-1-9-56,1-2 0,-1 4 16,1 0 40,0 2-56,0-6 0,0 6 8,-2-2 16,1 1 0,-1 1-32,2-6 8,0 4 16,0 2 16,0 0-56,0-1 40,0-5-16,-1 6 40,-1-2-23,2 2 7,0-1 16,0-5-40,0 5 64,-1 0-24,0 1 0,-1-2 48,2-4-88,-1 6 32,-1-2 16,2 0 56,0 1-48,0-5-56,-1 5 32,1 0 48,0-1-8,-1 0-40,1-4-32,0 4 16,0 0 32,-2 1-24,2-2-8,0-3-16,-1 4 80,1 0-32,0 0-32,-2 0 24,2-4-40,-1 3 72,0 2-16,1-3-48,0 1 40,0-3-48,-2 3 32,2-2-80,-1 1 112,1-1 16,0-1-80,-2 2 8,2-1 56,0 0 8,0 2-56,0-3-16,0 2 16,-1 1 32,1-2-32,-2 0-8,2-1-8,0 2 40,0-1 0,-1 2-32,1-2 0,0-1-8,-1 0 88,1 2-120,0-2 0,0 0 64,0 0-32,0 0-32,0 1 40,0-1 40,-2 2-40,2-2-8,0 0-16,0 0-8,-1 1 48,1-1-56,0 0 32,0 0-80,0 0 72,0 0-16,0 2-48,0-2 72,0 0-24,0 0-16,0 0-72,0 0-24,0 0 448,0 0-728,0 0 240,-2 0-56,2 0 16,0 0 216,-1 0-280,1 0-169,0 1-79,0-1-64,0 0 592,0 0-728,-1 0 16,1 1-32,-2-1-96,2 0 840,-1 2-697,-1-1 201,1 2 224,-3 0-3264,4-3 3536,0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5:39.169"/>
    </inkml:context>
    <inkml:brush xml:id="br0">
      <inkml:brushProperty name="width" value="0.05" units="cm"/>
      <inkml:brushProperty name="height" value="0.05" units="cm"/>
    </inkml:brush>
  </inkml:definitions>
  <inkml:trace contextRef="#ctx0" brushRef="#br0">1241 26 3968,'0'0'0,"0"0"40,0 0-56,0 0 40,0 0-24,0-3 0,0 3 16,0 0-16,0-3 16,0 3 8,0-2-8,0 2 0,0 0-16,0 0-8,0-3 8,0 3 16,0-3-32,0 3 16,0 0 16,0 0-24,0 0 16,0 0-24,0 0 48,0 0-24,0-3-8,0 3 32,0 0-32,0 0 24,0-3-8,-2 3-24,2-3 16,0 3 16,0 0-24,0 0 16,-1 0 16,1 0-16,0 0 16,0 0-8,0 0 16,0 0-24,0 0 24,0 0-40,-2 0 72,2 0-16,0 0 16,0 0 9,0 0-9,-1-2 8,1 2 24,0 0 16,0 0-32,0 0 24,0 0-8,0 0-8,0 0-96,0 0 88,-1 0 24,1 0-8,-2 0-48,2 0-56,-1 0 112,1 0 0,0 0-32,0 0 32,0 0-112,0 0 112,0 0-48,-2 0 0,1 0 24,1 0-88,0 1 56,-1 0-32,-1 1 56,2-2 0,0 0-80,0 0 80,0 0-8,0 1 16,-1 1-24,-1-2-40,2 1 48,-1-1-40,1 2 0,0-2-32,-1 1 80,1-1-32,-2 1-16,1-1-8,1 0-24,0 2 40,-2-1 8,2 2-24,-1-2 40,1-1-64,-2 0 48,1 2-48,-2-2 40,2 1 24,1-1-64,-2 0 24,1 2 8,0-1 24,-1 0-8,2-1-48,-1 2 32,-1-1 40,1-1 32,0 0-56,1 0-48,-3 2 112,1 1 16,1-2-64,-1 2 8,2-3-72,-1 1 72,0 1-24,-2-1-48,0 0 56,3-1-56,-1 2 32,-2-1-32,1 2 72,1-2-8,1-1-64,-3 2 56,2 2-32,-2-2 16,1-1 0,2-1-40,-1 1 8,-2 1 32,2 1 40,-2-1-56,3-2-24,-1 2 48,-1-1 41,-1 2-73,0-2 0,3-1-16,-1 3 48,-2 2-32,2-3 0,-1 1 16,2-3-32,-2 2 16,0 0-24,-1 1 8,2 0 56,1-3-56,-3 2 16,2 0 0,-2 1 8,0 0 8,3-3-32,-3 3 16,0 0 8,2-1 24,-2 1-64,3-3 16,-1 3 40,-2 1 0,-1 1-8,1-1-64,3-4 32,-3 4 24,-1-1-8,1 0-32,-1 1 72,4-4-56,-3 4 32,0 0-16,-1 1-16,4-5 0,-3 4 40,-1-1-8,0 0-32,2-1 64,2-2-64,-4 5 56,0-3-48,1 3 8,-1-2 40,-1-1-72,5-2 16,-1 5 32,-2-4-8,-1 3-16,1-2-8,3-2 0,-4 4 8,0 0 48,-1 0-64,1 1 8,4-5 0,-3 4 64,0 0-64,-1 0 8,4-4-8,-3 5 64,1 0-72,-3-1-8,1 8 32,1-11 24,3-1-40,-4 3 8,0 1-24,1 0 72,3-4-56,-4 5 8,-1-1 48,1 7 96,0-9-24,4-2-128,-4 4 64,0 2-8,-2-1-32,2 1-48,4-6 24,-5 11-24,1-7 56,1 1-32,-1 0-8,4-5 8,-4 6 56,1-2-24,-1 2 0,0-2-24,4-4-8,-3 6 56,0-2-48,0 0-64,-1 0 96,4-4-40,-3 3 0,0 1-16,-1 1 48,3-1 24,1-4-56,-3 4-40,0-1 64,-1 1 32,1 1-64,3-5 8,-3 4 24,0 0-16,2 0 0,-2-1-56,3-3 48,-4 4 40,1 2-32,0-2-32,0 0 112,3-4-88,-3 3 8,2 0 80,-2 0-24,0 1-16,3-4-48,-3 3 128,-1 0-144,1 1 32,1 0 72,2-4-88,-3 6-8,0 0 8,0-2 56,0 0-88,3-4 32,-1 4-56,-2 1 72,0-1 32,0 0-72,3-4 24,-2 4-16,-1 0 32,0 1-80,0-1 40,3-4 24,-3 4 56,0 2-64,1-2 16,-1 2 8,3-6-16,-3 4 48,2 2-24,-2-1-32,0 7 64,3-12-56,-3 2 0,0 3-32,0 0 104,-1 1-80,4-6 8,-4 11-48,0-7 72,-1 2 24,1 0-72,4-6 24,-3 5-24,1 7 88,-1-11-112,0 5 32,3-6 16,-3 4 32,0 0-40,0 2-24,1 0 32,2-6 0,-3 11 80,0-7-104,-1 2 32,1 5 16,3-11-24,-3 1 16,0 4-48,2 0 48,-3 1 8,1 0-112,1-1 88,-2 8-8,3-9-24,1-4 32,-3 6-88,0 0 112,0-2-32,0 1-64,1 1 96,-1 5-24,0-6-32,2-1 64,1-4-32,-3 11 64,0-8-80,0 1-16,0 8 48,3-12-16,-3 4 24,2 1-48,-2 7 56,0-9 16,2 1-64,-2 1 16,2 7 48,-2-9-72,0 1-40,2 1 104,-2 7-72,1-11 0,2-1 32,-2 4 40,-1 2-32,1-2 16,-1 1-24,3-5 0,-1 5 56,0-1-72,-2 2-16,1 0 48,2-6-16,-1 4 24,0 0-40,-1 0 48,1 2 24,1-6-56,-2 6-32,0-1 48,-1 1-16,0 0-24,3-6 24,-2 11-64,1-8 80,0 1 40,-2 0-96,3-4 40,-2 6-8,0 0 32,0-2-56,1 2 16,1-6 16,-3 5 48,2-1-56,-2 2-32,1-2 64,2-4-24,-1 12 64,-1-11-104,1 3 56,0 8 32,1-12-48,-2 2-48,-1 3 40,2 0 32,0 1-8,-1-2-72,1 7 88,-1-8-24,-1 2-56,3-5 48,-1 5-16,0 1 24,-1-1 8,1 0-48,1-5 32,-2 11 64,1-8-64,-2 2-40,2 1 40,1-6 0,-2 6 40,0-1-72,0 1-8,1 0 104,-1-1-104,1 1 48,-1-2 24,1 1-32,1-5 0,-1 4-24,-1 1 16,1 1 56,-1 5-64,2-11 16,-1 3-48,0 1 56,-1 1-32,1 0-40,1-5 64,-2 5 40,1-1-16,0 0-64,-1 2 56,2-6-16,-1 4 48,-1 2-72,1-2 0,-1 1 56,2-5-32,-1 5-24,0-1 8,-1 2 24,1-2 40,1-4-48,0 5-16,-2 0 8,2-1 64,-1 0-88,1-4 32,0 4-32,0 1 48,-1-1-24,-1 0-56,2-4 64,0 4 16,-1 1 16,1-1-56,-2 0 32,2-4-8,-1 6 8,1-2-40,0 0 16,-1-1 104,1-3-88,-2 3 64,2 0-48,-1 1 32,-1 0-32,2-4-16,-1 4-32,1 2 32,-2-2 24,2 1-40,0-5 16,-1 2-16,0 3 32,-1-3-8,2 3-32,0-5 24,-1 3 8,1 1 0,-2-1-56,1 1-8,1-4 56,0 3 40,-1 1-56,1 0-8,-2-1 96,2-3-72,-1 4-16,1 0 16,-2 1 24,2-1 0,0-4-24,0 4 0,-1-1 0,-1 1-16,2 0-16,0-4 32,-1 3-56,0 2 24,1-1 56,-2 0-80,2-4 56,0 4-8,0-1 40,-1 1-88,1 1 56,0-5 0,-2 2 8,1 1-16,0 1-8,-1 1 8,2-5 8,0 4 24,0 0-56,-1-1 24,1 1 48,0-4-40,-2 4-16,1 1-24,1-1 88,-1 0-40,1-4-8,0 4-16,0 1 72,-2-1-56,1-1-40,1 1 32,-2 0 16,2-1-16,0 1-8,0-4 16,-1 3 16,1 1 0,0-1-40,-2 1 56,2-4-32,-1 5 32,1-3-40,0 3-8,0-1 40,0-4-24,0 4-32,-1 0-8,-1 1 80,2-3-40,0-2 0,-1 5 16,1-3 0,0 3 8,-2-1-48,2-4 24,0 4-32,0 0 56,-1-1-48,1 2 0,-1-3 32,1 3-16,0-1-8,-2 0 8,2-4 8,-1 4 24,1 1-8,-2-4-32,2 3 40,0-1-48,-1 0-8,1 1 40,-1 0 24,1-4-32,0 5-8,-2-1 0,2-1 8,-1 1-24,1-4 24,0 4-32,0 0 64,0 1-8,-2-1-56,2-4 32,-1 3 0,-1 1 8,2 0-24,0 0 8,0-4 8,-1 5 40,0-3-40,-1 1-32,1 1 56,1-4-24,0 5-8,0-1-16,-2 0 40,2 0 0,0-4-16,0 5-16,-1-1-16,1-1 48,0 0-24,0-3 8,-1 4-48,1 0 96,-2 0-32,1 1-16,1-5 0,-2 4 32,2 0-16,0-1-56,0-3 40,-1 4-32,1-1 48,0 0-32,-1 0 0,1 1 16,0-4 0,0 4-16,-2-1 0,2 1 16,-1-1 72,-1 0-64,1 1-32,1-1 32,0 0 8,0-3-16,-2 4-16,2-1 16,0-1 64,0 0-104,0 1 48,-1 0 32,0-1-56,1 1-8,-2-1 40,2 0-16,0 0-40,0 2 40,0-4 0,-1 2 0,1 0-16,0 0-16,-2 1 56,2-3-24,-1 4-8,1-3-32,-1 2 72,1-2 8,0-1-40,-2 3 0,2 0 32,0-1 8,0 2-72,0-4 32,-1 3 0,-1-1 0,1 1 8,1 0-40,-2 0 40,2 0 24,-1 0-64,1-1 32,0-2 0,-1 5 32,-1-1-32,1-1-24,-1 1 96,2-4-72,0 3 0,-1 1-24,0-1 64,1 0-40,0-3 0,-2 2-24,2 1 16,0 0 56,0-3-48,-1 2-16,1 0 16,0 1 32,-2 0-8,2-3-24,0 1 0,-1 2 32,0 0 8,-1-2-56,1 2-8,1-3 24,0 2 16,-2 1-40,2-2-8,0-1 32,0 1 48,0 2-32,-1-1-48,-1 0 56,2-2-24,0 3 40,-1 0-56,0-2 24,1 1 24,0-2-32,0 3-16,0-2 16,-2 2 8,2 0 8,0-3-16,-1 3-40,-1 1 16,2-1 80,-1 0-72,1-3 16,-1 1 16,1 2 24,-2 0-64,1-1-16,1-2 40,0 5 24,-2-3 8,2 3-48,-1-2 24,1-3-8,-1 2 16,-1 1-32,1 0 8,-1 0 48,2-3-40,-1 3 0,1-2-32,-2 0 24,1 1 32,1-2-24,-1 3-24,1-2 8,-2 2 64,2 0-120,0-3 72,-1 3-40,-1-1 56,2 0-8,0 1-16,0-3 8,-1 1-8,0 3-8,1-1-48,-2 0 16,2 1 48,-1-1-48,-1 1-56,2 1 96,0-5 8,0 4-48,-1 1-24,1 0 48,-2 0-48,2-5 72,-1 5-120,0 0-16,-1-1-24,2 2-80,0-6 240,0 6-304,0-1-80,0 1-72,0 0-137,0-6 593,0 5-696,0 0-56,0-1-112,3-1 176,-3-3 688,3 2-480,-3 0 208,4-1 168,0 1 24,-4-2 80,12 1-64,-12 1-4161,0-2 4225</inkml:trace>
  <inkml:trace contextRef="#ctx0" brushRef="#br0" timeOffset="2677">2237 140 3480,'0'0'0,"0"0"256,0 0-240,0 0-8,0 0 8,0 0-16,0 0-8,0 0 32,0 0-8,0 0-24,0 0-16,0 0 64,0 0-48,0 0-24,0-2 72,0 2-32,0 0-40,0 0 56,0 0-24,0 0 32,0 0-24,0 0 0,0 0 8,0 0-80,0 0 120,0 0-64,0 0 32,0 0-16,0 0-88,0 0 152,0 0-48,0 0-32,0 0-80,0 0 200,0 0-136,0 0-64,0 0 184,0 0-80,0 0-24,0 0 16,0 0-120,0 0 232,0 0-128,0 0-8,0 1 64,0-1-48,0 0 16,0 0-24,0 0 32,0 0-32,0 0-16,0 0 88,0 0-80,0 0-32,0 0 104,0 0-40,0 0-40,0 0 8,0 0-16,0 0 56,0 0-32,0 0-8,0 0 16,0 0 24,0 0-16,0 0-40,0 0 56,0 0-40,3 0 48,-3 0-16,0 0-16,0 0 8,0 0-24,0 0 56,0 0-72,0 0 112,2 1-40,-2-1-80,0 0 16,0 0 16,0 2 24,0-2-16,3 1 24,-3 1 16,0-1-56,3 1 32,-3-2-16,0 1 8,3 0-32,-3 1 16,3-1 24,-3-1-16,0 2 8,0-1-16,3 2 32,-3-2-24,0-1 0,2 2 8,1-1 8,-3 1-8,0-1-16,0-1 8,3 0-8,-3 1 8,3 1 0,-3-1-16,0-1 16,3 2 0,-3-1-8,2 0 0,-2 1 8,0-2 0,3 1 32,0 1-32,0-1-8,-3 0 32,0-1-24,3 2-8,0-1 0,-3 1 8,2-1 0,-2-1 0,3 0 0,-3 2 0,3 0 32,0 0-40,-3-2 8,3 3-8,0-2 0,-1-1 16,-2 0-24,3 1 40,0 2 16,0-1-72,0 0 40,-3-2-8,0 2 0,3-1-8,-3 2 8,2-1 32,-2-2-32,3 2 8,-3 0-16,3 1 24,0-1 8,-3-2-24,3 2-8,-1 1 24,1-2 8,-3 0-24,0-1 0,3 2 8,0 2 16,0 0-8,0-1-40,-3-3 24,2 4 8,1-2 0,-3 2 0,3-1 8,-3-3-16,3 4 32,0-2-8,0 0-32,-1 1 40,-2-3-32,3 3 16,0 1-24,0 1 24,0-3 24,-3-2-40,3 3 0,-1-1 16,-2 2 48,3-3-64,-3-1 0,3 4 16,0-1 0,0-1 0,-1 1-16,-2-3 0,3 2 16,0 3 25,0-3-33,-3 1-8,0-3 0,3 3 16,0-2 0,-1 4-48,1-4 72,-3-1-40,3 3 24,0-2-56,0 2 56,0 1-24,-3-4 0,2 3-8,-2 0-8,3-1 48,-3 0-8,0-2-24,3 2 8,-3 1 40,3-1 0,0 1-56,-3-3 8,3 4 24,-3 1 40,4-2-72,-1-2 24,-3-1-16,2 3 16,1 0-8,0-2-16,0 3 24,-3-4-16,0 4 40,3-2-32,-3 2 16,3-2 8,-3-2-32,2 4 16,-2-3-32,5 3 56,-3 1 0,-2-5-40,3 4 8,0-1 8,-3 0 16,3-1-32,-3-2 0,3 3-16,-3 0 56,3 1-32,-3-2 0,0-2-8,2 4 88,1-3-16,0 2-32,0 1-8,0 1 8,-3-3-40,3 3-8,-1-1 56,-2-4-48,3 3-8,0 1-16,0-1 40,-3 1 8,0-4-24,3 3 8,-1 0 8,-2 2 40,0-5-56,3 5-8,0-1 16,0 0 32,-3-1-24,3 1-24,-3-1 40,3 1 8,-1-1-40,1 0 8,-3-3-8,0 4 16,3-1-16,-3 0 0,3 1 24,-3-1 8,3 1-48,-3 0 40,0-4-24,3 5 72,-1-3-64,1 3 8,0-3 16,-3-2-32,4 3 8,-1 0-8,0 1 48,-3 1 0,0-1-56,3 0 56,0 0-32,-3 1-16,0-5 0,2 4-8,1-1 32,0 1-8,0-1-32,-3-3 16,0 2 40,3 3-24,-3-2-16,3 1 16,-3-4-16,0 4 40,2-1-32,-2 1-16,3 0 48,-3-4-40,3 5 24,-3-3-24,3 3 40,-3-3-32,0-2-8,3 3 8,-3 0 8,2 1 40,1 1-40,-3-5-16,3 4-64,-3 0 88,3-1-24,-3 1-8,0-4 8,3 3 40,-3 1-16,3-1-40,-3 0-8,0-3 24,2 4 48,1 0-48,-3 1 0,3-1 32,-3-4-32,0 3 16,0 1-40,3-1 40,0 1 32,-3-4-48,0 3 0,3 1 24,-3-1-8,0 1-16,0-4 0,2 4-24,-2 1 48,3-1 24,-3-1-80,0-3 32,3 4 16,-3 0-16,3 0-32,-3 1 16,0-5 16,0 2 24,0 1-24,0 1-24,3 1 48,-3-5-24,2 2 40,-2 1-24,3 2 0,-3-3 8,0-2-24,3 3-8,-3 0-16,0 0 56,3 1 0,-3-1-64,0 1 56,3-1-8,-3 0-16,0-3 0,3 3-32,-3 1 56,2-1-16,-2 0-64,0-3 56,0 4 32,3-1-32,-3-1-24,3 1 48,-3 0 24,3 0-64,-3-2-16,0 4 80,3-3-56,-3 3 16,3-3 24,-3 1-40,0-3 8,2 3-16,-2 1 0,3 1 56,-3-1-72,0-4 32,0 3-40,3 1 56,-3-3-32,0 2 8,0-3 8,0 3 0,3-2 16,0 2-40,-3 0 24,0-3 0,0 3 56,3 0-72,-3 1-8,0-1 40,0 1-16,2-1-24,-2 0 48,3-1-56,-3 1 32,0 0 8,3 0 16,-3 0 24,0-3-48,0 3-32,3-2 40,-3 2 0,0 0-56,0-3 48,3 2 8,-3 1 8,0 0-32,2 0 32,-2-3-16,0 3 8,0-2-24,0 2-24,3 0 64,-3-3-24,0 3 48,3-1-40,-3 1 16,0 0 8,0-3-32,3 3-32,-3-2 32,0 2 24,0 0-32,0-3 8,3 3-32,-3-2 40,0 2 8,3 0-32,-3-3 16,0 3-24,0 1 48,2-3-56,-2 2 8,0-3 24,0 4 24,0-2-32,3 1-32,-3-1 48,0-2-8,3 2 48,-3 1-64,0 0 24,0 1 40,0-4-48,0 3-16,3-2-8,-3 2 40,0 0-24,0-3 8,3 2-48,-3 1 80,0 2-8,3-3-40,-3-2 16,0 3-8,0 1 24,2-1-24,-2 0-24,0-3 32,3 3-16,-3-2 8,0 2-40,3 0 56,-3-3-8,0 3 56,0 0-72,0-1 32,0 1-8,0-3-8,3 5 16,-3-3-32,3 1 48,-3 1 8,0-1-72,0 1 48,3-1-16,-3 2-16,0-5 16,2 2-40,-2 1 56,0 0-8,3 0-40,-3-3 32,0 4 24,0 0-16,0 1-16,3-1 8,-3-4 0,0 3 48,0-1-56,0 1-16,0 2 56,0-5-32,3 4 0,-3-1 0,0 1 24,0-1 16,0-3-40,3 2-16,-3 1 16,0 0 32,0-1-32,0-2 0,0 2-24,2 1 24,-2 0-24,0 1-24,0-4 48,0 3-16,0 1 24,3-1-24,-3 0 8,0-3 8,0 4 40,0-1-48,0 1 0,3 1 8,-3-5 0,0 4 8,0 0-32,0 0 8,0 0 88,0-4-72,3 5-16,-3-1 32,0 0 0,0 0-24,0-4 8,0 5-32,0-1 64,0 0 16,3-1-72,-3-3 24,0 4 24,0-1-32,0 1-8,0-1-8,0-3 24,0 3 8,0 1 0,3-1-48,-3 1 56,0-4-16,0 3 8,0 0-8,0 0 40,2 0-16,-2-3-24,0 4 40,0-1-56,0-2 24,0 2 16,0-3-24,0 3-48,0 1 72,3-1 16,-3 0-48,0-3 8,0 2 16,0 1-8,0 1-40,0-1-8,0-3 40,0 3 40,0 0-48,3 0 0,-3 1 32,0-4-24,0 1 8,0 2-16,0 1-8,0-1 64,0-3-48,0 3-16,3 0 24,-3 0 0,0 0-16,0-3 8,0 4-16,0-1 16,0 1 40,0-3-64,0-1 24,0 3 0,3-1-8,-3 0-8,0 1 0,0-3 16,0 3 0,0 1 16,0-2-40,0 0 8,0-2 16,0 3 24,0 0-32,0 0 0,0 1 48,3 0-56,-3-1 0,0 1 16,0-1 16,0-3-16,0 5 0,0-3 16,2 0 8,-2 2-40,0-4 16,0 3-24,0 0 24,0 1-8,3 0-24,-3-1 48,0 1-24,0 0 16,0 1-8,0-5 0,0 4 16,0-1 0,0 1-72,3 0 96,-3-4-40,0 3 0,3 1-8,-3 1 40,0-1-24,3 0-8,-3 0-8,3 0 48,-3-1-64,0-3 24,0 5 0,0-3 8,0 1-24,0 0 8,0-3 8,0 1 0,0 2 16,2 0-40,-2 0 0,0-3 24,0 3 16,3 1-32,-3-1 0,0 0 48,0-3-32,0 2-16,0 1 8,0 2 8,0-3 40,0-2-40,3 5 0,-3-3-8,0 1 32,0 0-56,0-3 32,0 4-24,0-1 40,0 1 8,0-1-56,0-3 32,3 4 16,-3-1-8,0 0-32,3 0 24,-3-3 0,0 3-8,0 0 24,0 1-64,0-1 64,0-3-16,0 2 8,0 3-24,0-4 24,2 3 8,-2-4-16,0 3 16,0-1-48,3 2 64,-3-3-24,0-1-8,0 3-8,0 0 16,0 0-8,0 0-16,0-3 16,3 2 0,-3 1 40,0-1-40,0 0-16,0-2 16,0 3 0,0-1 0,0 0-24,0 1 24,0-3 0,3 3 0,-3 0-32,3 0 16,-3-2 32,0-1-16,0 3-16,0 0 8,0 0 48,0 1-16,0-4-24,0 3 8,3 0 0,-3 1 24,0-3-56,0-1 24,2 3 0,-2 0-16,0 0-24,0-3 40,3 3-16,-3-1 24,0 1 32,0-1-56,0 0 16,0-2 0,0 2 8,0-1-16,3 2 0,-3-3 8,0 1 16,0 2-16,0-1-40,0 2 32,0-1 32,0-3-24,0 1-8,0 2 16,0-2 8,3 2-24,-3-3 8,0 3-8,0 0 48,0-2-32,0 1-40,0-2 32,3 1 8,-3 1-16,0-1-16,0 0 24,0-1 0,0 3 0,0-1 0,0-1-24,0 2 48,0-2-24,0 2-8,0-1 32,0-2-24,0 2 16,0 0-24,3-1-24,-3 2 56,0-3-24,0 1 8,0 1-16,0-1 48,0 2-32,0-3-8,0 1-8,0 1 24,0 1 0,0-2-16,0-1 0,0 3-32,0-2 48,0 1-8,0-1-24,0-1 16,2 2 16,-2-1 0,0 0-48,0 1 24,0 1 56,0-2-64,0 0 24,0 1 40,0-2-48,0 1 0,0 1-8,0-1 0,0 1 8,0-2 0,0 1-40,3 0 40,-3-1 32,0 2-32,0-2 0,0 1 0,0 1 16,0 0 0,0 0-48,0-2 32,0 1 0,0 1 16,0-1-32,0-1 16,0 0 0,0 1 0,0 1 0,0 1-32,0-2 48,0 1 8,0 0-24,0 0 40,0-1-16,0-1-24,0 2-8,0-1-16,0 0 32,0 1 8,0-2-16,0 1-24,0 1 56,0-1-16,0 1-32,0-2 16,0 1-8,0 0 24,0 1-8,0-1-40,0-1 32,0 2 32,3-2-48,-3 1 8,0-1 32,0 0-24,0 1 8,0-1 0,0 2-16,0-1 64,0 1-48,0-1 0,0-1 32,0 1-40,0-1 0,0 0-8,0 2 32,0-2-48,0 0 24,0 1-16,0-1 48,0 2-32,0-2-16,0 0 16,0 1-8,0-1-8,0 0 40,0 0-24,0 2 48,0-2-64,0 0 0,0 0 24,0 0-8,0 1-24,0 0 16,0 1 24,0-2-16,0 0-16,0 0 24,0 0 40,0 0-64,0 0-8,0 0 56,0 1-32,0-1-8,0 0-24,0 0 32,0 2-40,0-2 24,0 1 16,0-1 0,0 1 32,0-1-24,0 0-40,3 2 56,-3-2 0,0 0-40,0 1 16,0-1 0,0 0-32,0 2 88,0-2-56,0 0-32,0 0 24,0 0 48,0 0-72,0 1 24,0 0-8,0 1-24,0-2 40,0 1 8,0-1-40,0 0-40,0 2 64,0-2 8,0 0-48,0 1-56,0 1-72,0-1-104,0-1 280,0 1-456,0 1-168,0 1 48,0 1 55,0-4 521,0 4-352,-2 0 224,2 2-3720,0-6 3848</inkml:trace>
  <inkml:trace contextRef="#ctx0" brushRef="#br0" timeOffset="65758">14 2736 2768,'0'0'0,"0"0"0,-1 0 1632,1 0-1672,0 0 56,-1 0-8,1 0-8,-2 0 16,2 0 16,-1 0-32,1 0 0,-2 0-8,1 0 16,-1 0 24,2 0-32,0 0 16,0 0-8,0 0-16,-1 0 0,1 0 8,-1 0 32,1 0 0,-2 0-64,2 0 48,0 0-16,0 0 16,0 0-32,0 0 24,0 0 24,0 0-72,0 0 72,0 0-56,0 0 48,0 0-16,0 0-48,0 0 88,0 0-16,0 0-24,0 0-16,0 0-72,0 0 184,0 0-120,0 0 8,0 0 16,0 0 0,0 0-104,0 0 184,0 0-96,0 0 32,0 0-128,0 0 216,0 0-120,0 0 24,0 0-8,0 0-136,0 0 240,0 0-104,0 0 16,3 0-24,-3 0 0,0 0 25,0 0-33,3 0-9,-3 0 17,0 0-24,3 0 40,-3 0-16,0-3 25,3 3-1,-3 0 0,2 0 16,-2 0-40,0 0 24,3 0-40,0 0 32,-3 0-16,0 0 8,4 0-8,-1 0 0,0-3 16,0 3-16,-3 0 0,4 0-16,-1 0 32,1 0-8,-4 0-8,4 0-16,1-3 40,-1 3 8,7-3-32,-8 3-8,1 0 24,0-2-16,8 2-16,-12 0 16,3-3 16,1 0 0,7 0-40,-8 0 48,-3 3-24,11 0 16,-8-2-40,10 2 16,-10-3 40,-3 3-32,11-3 8,-7 3 0,7-3 8,-6 0-24,9 0 8,-10 1 16,12 2-8,-12-3-8,-4 3 0,12 0-16,-7-3 8,7 0 0,-7 3-8,-5 0 16,14-3 16,-10 0-24,10 3 0,-10-2 0,-4 2 8,13-3 24,-9 3-24,10-3 0,-9 0 16,-5 3-16,14 0-8,-10-3-16,12 0 32,-12 3 0,-4 0-8,13-2-8,-9-1 16,11 3-8,-10-3 8,-5 3-8,15 0-16,-4-3 32,-6 3-8,10-3-40,-15 3 32,4-2 8,12-1-8,-5 3-16,-6-3 8,-5 3 8,17-3 0,-13 3-16,14-3 0,-7 0 16,-11 3 0,13-2 24,0 2-32,0-3 16,-2 0 0,-11 3-8,11-3-16,3 0 8,-1 0 8,0 1 8,1 2-72,-3-3 48,2 0 8,0 0 8,-2 0 48,2 3 8,-1-3-48,1 1-40,-13 2 32,13 0 24,-1-3-24,-7 0-8,12 3 32,-17 0-24,11-3 16,-7 0-24,12 3-8,-12-2 24,-4 2-8,14 0-16,-10 0 8,12-3 24,-12 0 16,-4 3-32,16-3 0,-12 0 0,11 3 24,-10 0-48,-5 0 24,15-3-8,-11 3 40,11-2-24,-11-1-24,-4 3 16,15 0 16,-10-3-16,10 3-8,-11-3 0,-4 3 8,16-3 32,-5 3-32,-7-3-24,12 1 48,-16 2-24,4 0-8,13-3-8,-5 0 32,-8 0-40,-4 3 24,17 0 0,-6-3-8,2 1 40,-1-1-24,-12 3-8,13-3-16,0-1 24,0 1-16,-2 0 8,2-1 0,-1 1 16,0 0-24,0 0-8,-12 3 16,13-4 8,1 1-32,-1-1 8,1 0 32,-1 1 0,1 0-32,-1 0 16,-1 0 16,1 1-32,0-1 16,-2 0 0,2 0-24,-13 3 24,12-3-24,0 0 32,0-1 16,0 1-40,0 1 24,3-3-32,-3 2-24,1-1 8,-13 4 40,14-3-16,-3-1 24,2 1-32,0 1 40,-13 2-16,13-5 32,-1 1-48,1 0-16,-2 0 16,-11 4 16,12-5-32,-1 1 8,2 0 72,-1 0-24,3 1-32,-3 0-8,1-1 0,0 1-24,-13 3 40,12-4-41,1 1 82,1 0-33,-2 0-16,-12 3 8,11-4 32,0 0-32,-7-1 0,12 3 0,-16 2 0,11-3 32,2 0-40,-2 0 0,2-1 48,-13 4-40,11-4 8,1-1 0,0 1 16,1 0-16,0 0-24,-1 1 40,0 0 24,0-1-48,-12 4 0,15-3 8,-3-1 16,2 0-8,1-1 0,-15 5-16,14-4 40,0 0 8,1 0-40,1-8 24,-16 12-32,14-3 72,2-1 0,-2 0 16,1-7-8,-15 11-80,16-3 40,-1-1-8,1-1-32,15-12 104,-16 15-80,1-3 8,1-6-16,-17 11-16,16-3-8,0-8 16,0 8 32,0-10-48,-16 13 8,16-2 24,0-10-32,-2 9 0,2-1 0,-16 4 8,14-11 8,0 8 0,0-1-48,0 0 40,-14 4 0,14-13 16,0 13-32,-1-4 40,1-1-16,-14 5-8,14-11-48,1 8 48,-1 0 16,-2-1 24,-12 4-40,13-4 8,1-7 56,-1 8 8,3-1-16,-16 4-56,15-14 88,-1 11-16,0-2-32,-1-6-24,-13 11-16,13-4 88,-1-7-16,3 8 16,-1-9 40,-14 12-128,15-2 88,-1-3-16,1-7-24,-1 9 32,-14 3-80,15-4 32,1-9 0,-1 10 32,-1-8-40,-14 11-24,16-3 24,-1-1 8,1-9 0,0 10-40,-16 3 8,14-4-8,1-7 32,-1 8-16,3-1 8,-17 4-16,14-5 48,2 1-40,-2-7-8,-1 8 0,-13 3 0,13-4 16,1-1-16,-2 1-24,0 0 48,-12 4-24,11-4-24,-7 0-8,12-1 48,-12 2 0,-4 3-16,16-2-16,-12-3 32,9 3 8,-9-1-24,-4 3 0,12-3 16,-7 0 8,6 0 0,-7 0-40,-4 3 16,12-4 32,-10 1 8,10 1-16,-8-3 8,-4 5-32,11-2 64,-7-1-16,8-2-24,-9 3 72,-3 2-96,11-3 64,-8 0-40,8 0 32,-8-1-16,-3 4-40,13-3 8,-11 0 40,10 0 8,-8 1-8,-4 2-48,11-3 48,-7-1 24,9-1 8,-10 1-32,-3 4-48,14-4 80,-11 1 0,11-1-32,-10 1-16,9-1 0,-9 1-32,8 0-24,-10-1 72,-2 4-48,13-3 24,-9 0 8,9 0-8,-10 1 8,-3 2-32,11 0-16,-8-3-24,1 0 72,0 3-32,8-3 24,-9 0 24,1 0 64,0 1-56,-4 2-56,4-3 80,8 0 32,-10 3-104,3-3 16,-5 3-24,4-3 8,0 0-8,0 1-56,1 2 56,-5 0 0,4-3 32,0 3-24,7-3 16,-11 0 0,0 3-24,3 0-24,2 0-16,-3 0 32,1-3-8,1 3-24,-1-3 0,1 3 48,1 0-40,-5 0 32,3-2-24,-1 2 24,1 0-80,-3 0-48,0 0 128,3 0-104,-3 0-24,0 0-64,3 0-24,-3 0 216,0 0-280,3 0-96,-1 1-56,-2 0-8,0-1 440,3 2-440,-3 1-8,0 0 80,0-1 24,0-2 344,0 3-305,0 1 89,0 2 64,0 0 48,0-6 104,-1 11-64,-3-5 24,-2 6 0,-5-6-24,11-6 64,-5 16-3808,5-16 3808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47.489"/>
    </inkml:context>
    <inkml:brush xml:id="br0">
      <inkml:brushProperty name="width" value="0.05" units="cm"/>
      <inkml:brushProperty name="height" value="0.05" units="cm"/>
    </inkml:brush>
  </inkml:definitions>
  <inkml:trace contextRef="#ctx0" brushRef="#br0">10 12 4793,'0'0'0,"-1"-3"-40,-2 0 16,3 3 24,-1 0-32,-1 0-33,1-3 65,-1 3 32,2 0-32,0 0-8,0 0 49,0 0-25,0 0-8,0 0-65,0 0 130,0-3-33,0 3-72,0 0 32,0 0 24,0 0 8,0 0-72,0 0 24,0 0 88,0 0-80,0 0 32,0 0-8,0 0-120,0 0 256,0 0-168,0 0-120,0 0 288,0 0-112,0 0-88,0 0 88,0 0-48,0 0-32,0 0 120,0 0-80,0 0-216,0 0 424,0 0-192,0 0-48,0 0 24,0 0-176,0 0 360,0 0-152,0 0-40,0 0 56,0 0-32,0 0-24,0 0 8,0 0-16,0 0-160,0 0 400,0 0-152,0 0-40,0 0-328,0 0 632,0 0-320,0 2-32,0-2 24,0 0-32,0 1 40,0-1 64,0 0-24,0 0-48,3 2 24,-3-2-40,0 1-32,0-1 48,0 2 16,0-2 0,0 1-8,3-1 32,-3 1-40,0 1 0,0-1-16,0 2 8,0-3 8,3 1-8,-3 1-24,0-1 48,0 1 16,0-2-32,3 1-8,-1 0 16,-2 1-8,3-1-24,-3-1 24,0 0-24,3 2 40,0-1-16,-3 1-24,0-2 24,3 1 24,-3 0-24,0 1 8,3-1 0,-3 1 24,2-1-32,-2 0-32,0 1 56,0-2-24,3 1-8,0 1 16,-3-1-16,3 1 8,-3-2 0,0 1-16,0 0 16,0-1 48,3 0-56,-3 0 8,4 0 0,-1 2-16,0-1-8,-3-1 24,2 2 0,-2-1 16,0 0-32,0 1 8,0-2 8,0 0 32,3 0-40,0 1 16,-3-1 16,0 0-24,0 2 0,0-1-16,0 0 8,3 1 24,-3-2-16,0 0-24,0 1 24,3-1 0,-3 2 0,0-2 0,3 0-24,-3 1 56,0 1 0,2-2-40,-2 0 8,0 0 16,3 1-40,-3 0 8,0 1 0,0-2 16,0 1 16,3-1-8,-3 2-40,3-2 48,0 1 8,0 0-16,-1 1 8,1-1-8,-3-1-8,3 2-16,0-1-16,0 0 48,-1 1 16,-2-2-32,5 1-24,-1 1 40,0-1-8,-1 1-40,-3-2 32,3 1 0,0 0 16,1 1-8,0 1-16,-4-3 8,4 2 16,1 1-8,6-1-32,-11-1 24,0-1 0,11 2 16,-8-1-16,1 2-8,8-2 48,-12-1-40,2 2-8,3 0-16,6 0 48,-8 1-32,-3-3 8,4 1-8,9 0 16,-10 1 32,1-1-16,-4-1-24,13 2 0,-9-1 40,7 1-56,-7-1 8,1 0 32,10 1-24,-12-2-16,8 1 16,-11-1 0,4 2 48,1-1-48,7 0 0,-7-1 0,-5 0 0,11 2-24,-7-2 0,7 1 24,-6 1 32,-5-2-32,12 1-16,-9-1 8,10 1 24,-9 1-24,10-1-8,-9 1 40,9-1-24,-10 1-24,-4-2 24,11 0 0,-7 0 8,1 0-16,9 0 0,-14 0 8,4 1 16,9 0-24,-9 1-32,10-1 48,-14-1-8,4 2 24,9-2-40,-10 1 40,10-1-24,-13 0 0,2 1-24,11-1 32,-10 2-8,10-2 16,-13 0-16,3 0-48,8 0 48,-8 0 16,1 1-40,-4-1 24,11 0 8,-8 2-8,8-2-8,-8 1-24,-3-1 32,12 0 32,-10 0-24,3 1-8,6-1 16,-11 0-16,3 2 0,1-1-8,9-1-16,-9 2 40,-4-2-16,11 1-8,-7-1 8,8 0 0,-9 2 8,-3-2-8,12 0-16,-9 1 16,10 0 16,-9-1-32,-4 0 16,13 2-16,-9-2 24,10 0-16,-10 0 0,-4 0 8,16 0 8,-5 1-8,-7-1-8,9 2 8,-13-2 0,4 0 24,11 1-24,-11-1-24,13 1 40,-17-1-16,4 0-32,12 2-16,-12-1 24,11-1 16,-15 0 8,5 2-32,9-1 48,-10-1 16,9 2-48,-13-2 16,4 1 0,9 0 0,-9 1-8,11-1-8,-15-1 16,5 0 8,12 2 16,-13-2-32,7 0 16,-11 0-8,4 1 8,9 0 0,-9-1-24,10 2 48,-11-2-16,10 1-32,-10 1 32,8-2 0,-7 1-24,10 0 24,-9-1 8,9 2-16,-14-2-8,4 1-32,9 1 56,-9-2 0,10 1-48,-14-1 24,4 0 32,10 0-40,-9 2-8,7-1 0,-12-1 16,5 0 16,7 1-8,-7-1-24,6 2 48,-11-2-32,4 1 8,7 1-8,-6-2 0,6 1 8,-11-1-8,3 1 16,10-1-16,-11 2 32,10-2-16,-12 0-16,4 1-16,7 1 40,-8-1-16,8 0-32,-11-1 24,3 0 0,10 0 24,-10 2-24,8-1 16,-11-1-16,4 0 24,9 2-8,-9-1 0,8 1-16,-10-2 32,3 1-8,6 0 0,-8-1 48,-3 0-72,11 2 40,-8-2-8,1 0 24,7 1-24,-8 1 0,1-2 0,8 0 40,-9 1-40,-3-1-32,4 0 16,0 0 32,7 1-32,-8-1 8,1 0 16,1 0 8,-1 2-32,7-2 0,-11 0 24,12 1-24,-12-1 16,4 0-8,-4 0-24,4 2 32,0-2-56,0 0 32,1 1 24,-5-1-32,11 0-8,-11 1 24,4-1 0,0 0-8,-1 2-8,2-2 16,-1 0 24,-1 0-48,-3 0 8,4 0 8,-1 0 8,1 0-32,0 0 8,-4 0 8,3 1 24,1-1-16,-1 0-40,1 2 48,-4-2-16,3 0-8,1 0 0,1 0 24,-1 1-16,-4-1 0,4 0-8,0 2-8,1-1 40,7-1-24,-12 0 0,3 0 0,8 1 24,-8-1-24,9 2-16,-12-2 16,2 0-8,11 1 0,-9 1 0,12-1-16,-16-1 24,4 1 0,12 1-24,-5-2 0,0 1 0,3 1 0,-1 1-24,3-2-8,-1 2 16,-15-3 40,17 1-160,0 1-104,1 0-120,2 1 0,-20-3 384,21 4-345,2 8 121,-2-8-4008,-21-4 4232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50.884"/>
    </inkml:context>
    <inkml:brush xml:id="br0">
      <inkml:brushProperty name="width" value="0.05" units="cm"/>
      <inkml:brushProperty name="height" value="0.05" units="cm"/>
    </inkml:brush>
  </inkml:definitions>
  <inkml:trace contextRef="#ctx0" brushRef="#br0">5547 6 4160,'0'0'0,"-2"0"104,1 0-64,0 0-48,1 0 8,-2 0 8,2 0 0,-1 0-8,1 0 0,0-3 0,0 3 8,0 0-24,0 0 0,0 0 16,0 0 32,0-3-32,0 3 24,0 0-24,0 0-8,0 0 0,0 0 40,0 0-48,0 0 64,0 0-56,0 0-32,0 0 72,0 0-24,0 0 24,0 0-104,0 0 152,0 0-56,0 0-32,0 0-8,0 0-64,0 0 168,0 0-120,0 0 40,0 0-72,0 0 136,0 0-80,0 0 16,0 0-80,0 0 160,0 0-64,0 0 0,0 0-160,0 0 248,0 0-120,0 0 16,0 0-32,0 0-64,0 0 184,0 0-80,0 2-40,0-2 24,0 0 16,0 0-8,0 0-16,0 0-8,0 0 24,0 0-24,0 0 64,0 0-88,0 0 64,0 0-40,0 0 32,0 0-24,0 0-8,0 0 48,0 0-16,0 0-64,0 0 88,0 0 8,0 0-56,0 0 16,0 0-96,0 0 192,0 0-112,0 0 24,0 0-24,0 0-96,0 0 216,0 0-96,0 0-24,0 0 24,0 0-152,0 0 256,0 0-136,0 0 32,0 0-136,0 0 224,0 0-96,0 0 32,0 0-192,0 0 312,0 0-152,0 0-40,0 0-104,0 0 304,0 0-192,0 0-120,0 0 272,0 0-152,0 0 8,0 0 24,0 0-104,0 0 216,3 0-120,-3 0 8,0 0 24,0 0-32,2 0-16,-2 0 0,3 0 8,-3 0 8,0 1-32,3 1 48,0-2 8,-3 1-32,0-1 8,3 0 32,-3 1-32,2 1 0,1-1-16,-3-1 16,3 2 16,0-1 0,0 0-40,0 1 40,-3-2-16,2 3-16,1-1 8,2 0 0,-1 1 40,-4-3-32,11 1 8,-8 2-32,1-2 48,0 2-24,-4-3 0,5 3 0,-1-2 16,7 2-8,-8-1-8,-3-2 0,3 3-8,1-1 40,0 0-40,0 1-16,-4-3 24,5 1 24,7 2-16,-9-2 0,2 2 0,-5-3-8,11 3 8,-8 0 1,1 0-34,9-2 58,-11 0-33,10 2-8,-9-1 16,8 0 0,-11-2-8,3 2-8,8 1 8,-8-1 48,-3-2-48,11 3-8,-8-1 8,8 1 0,-8-1 8,-3-2-8,11 2-24,-8 2 16,8-3 40,-6 2-48,-5-3 16,11 3 0,-8-1 8,10 0-24,-9 0 0,-4-2 16,13 1 16,-9 3 0,8-2-24,-7 1 8,-5-3 0,12 2 24,-7 0-32,7-1 0,-7 1 24,-5-2-16,12 3-8,-7-1-16,10 1 24,-11-1 16,-4-2-16,13 1-16,-10 0 32,8 1 0,-8 1-16,8-2-24,-8 0 24,8 2 0,-8-1-49,-3-2 49,12 1 17,-10 2-1,10-2-24,-9 1 40,-3-2-32,4 3 8,9-2-16,-11 2-8,3-2 16,-5-1 0,11 2 8,-8 0-16,1 0 16,9-1 8,-13-1-16,2 2-16,10-1 8,-9 1 32,1-1-32,-4-1 8,4 1-24,9 1 24,-10-1 8,1 1-16,-4-2 8,13 1-8,-11 2 16,3-2-32,6 1 7,-11-2 17,0 1 41,11 1-49,-8-1 0,0 0 16,1-1-8,0 0-16,1 2 7,-1-1 50,-1 1-49,1-1 0,0 0 24,0 1-40,-4-2 24,3 0-8,0 1-1,0 1 26,0-1-25,-3-1 8,4 1-25,-1 1 50,0-1-42,-3-1 17,0 0 0,2 0 8,1 2-8,-3-2-24,3 1 24,-3-1 0,3 2 33,0-2-50,-3 1 25,3 0 1,-3-1-9,2 2-17,3-1 17,-3-1 17,1 2-42,0-1 25,0-1 8,0 0-16,-3 0 8,3 1-24,-1 1 24,1-1 0,0 1-40,-3-2 40,3 1 16,-3-1-24,3 1-8,0-1 32,-3 0-16,2 2 16,1-2-24,1 1-8,-1 1 24,0-2-8,0 1-8,0-1 24,0 2-16,-3-2 0,2 0 8,1 1 8,0 0 0,0-1-16,-3 0 0,3 2-56,-1-2 48,1 0-8,-3 0 16,3 1 24,0 1-24,0-2-16,0 1 8,-3-1 8,2 0 24,1 1-32,-3-1 0,3 2 24,-3-2-16,3 0 0,0 1-8,0-1 0,-1 0 24,-2 0-16,3 2-16,-3-2 32,3 0 8,0 1-24,-3-1-16,3 0 32,-3 0-24,0 0 8,3 0-8,-3 0 40,2 1-48,-2-1 0,0 0 48,3 2-48,-3-2 0,3 0 32,-3 0-16,3 0-8,-3 0-32,3 0 40,-1 1 0,-2-1 0,0 2-16,3-1 16,0-1-24,-3 0 24,3 0-32,-3 2 24,3-2 40,-3 1-48,0-1 16,3 0 0,-1 0 8,-2 1-8,3-1-16,-3 0 16,3 2 32,0-2-72,0 0 24,-3 0 16,3 0 24,-1 1-8,-2-1-24,3 0 56,-3 0-48,3 2-8,-3-2-24,3 0 56,-3 0 16,0 0-40,3 1-16,-3-1 40,0 0-16,3 0-24,-3 0 16,0 0-16,2 0 48,-2 0-16,3 0-40,-3 0 24,0 0 32,0 1-32,0-1-40,3 0 48,-3 0-8,0 0 24,0 0-16,3 0-16,-3 0 40,0 0-32,0 2 0,3-2 0,-3 0 8,0 0-16,0 0 8,2 0-16,-2 0 40,0 0-32,0 0 8,3 0-8,-3 0 32,0 0-40,3 0 24,-3 0-16,0 0 8,0 0 24,0 0-16,0 0 1,3 0 15,-3 0-24,0 1 16,0-1-32,0 0 0,0 0 56,0 2-56,0-2 24,0 0-24,0 0 16,0 0-16,0 1 64,0-1-72,0 0 24,3 0 0,-3 0 16,0 0-40,0 0 8,0 0 16,0 0 8,0 0-16,0 0-33,0 0 49,0 0 25,0 0-41,0 0 16,0 0 0,0 0 0,0 0-24,0 2 24,3-2-33,-3 0 50,0 0-17,0 0-8,0 1-33,2-1 50,-2 0-25,0 0-1,0 0 9,0 0 17,0 0-9,3 0-41,-3 0 33,0 0 17,0 0-34,0 0 9,0 0 16,3 0-8,-3 0-16,0 0-16,0 1 48,0-1-16,0 0 24,0 2-40,3-2 48,-3 0-23,0 0-9,0 0-25,3 0 25,-3 0 25,0 0-25,3 0-9,-3 0 42,0 0-41,0 0-8,0 0 16,0 0-9,0 0 1,2 0-8,-2 0 8,0 0 8,0 0 41,0 0-66,3 0 17,-3 0 0,0 0-8,0 0 0,3 0 8,0 0 48,0 0-72,-1 1 48,-2-1-24,3 0 0,-3 0 8,0 0-16,3 0 24,-3 0 16,0 0-72,0 0 48,3 0 0,0 0-24,-3 0 8,0 0 16,3 0 8,-3 0-24,2 0 8,1 0 24,-3 0-16,0 0 16,3 0-8,0 0 16,-3 0-24,0 2-24,3-2 0,0 1 32,-3-1-24,0 0 16,2 0-40,-2 0 64,3 1-8,-3-1-32,0 0 16,3 0 16,-3 2-24,0-2-32,0 1 8,0-1 32,0 0 8,0 0-32,0 2 16,0-2 8,0 1 0,3 0 8,-3-1-32,0 2 64,0-2-40,0 1-8,0 1-8,0-2 56,0 0-24,0 0-16,0 0-8,0 1 16,0-1 8,0 2-40,0-2 24,0 0-16,0 0 32,0 0-24,0 1 0,0-1 8,0 0 16,0 0-8,3 0-8,-3 0 8,0 0-8,0 0 40,0 0-56,0 0-8,0 1 40,0-1-16,0 2-16,0-2 0,0 0 32,0 0 0,0 0-16,0 1-16,0 1 8,3-2 32,-3 0-40,0 0 16,0 0 8,0 1-16,0-1-8,0 0 16,0 1-16,0-1 56,0 0-48,0 0 0,0 2 24,0-1-32,0 1-16,0-1 72,0-1-24,0 1-32,0-1 40,0 0-16,0 0-8,0 2-8,0-2 40,0 1-32,0-1 0,0 2-16,0-2 32,0 0 16,0 1-32,0-1 0,0 0 32,0 2-8,0-2-40,0 1 8,0-1 8,0 0 16,0 0 8,0 0 25,0 0-138,0 1 202,0 1-105,0-2 8,0 0-16,0 0 16,0 0-24,0 0-8,0 0 56,0 0-72,0 0 104,0 0-56,0 0 8,0 1-8,0-1-16,0 0 0,0 0 16,0 2 48,0-2-40,0 0-24,0 1 0,0-1 16,0 1-8,-2-1-24,2 2 40,0-2-48,0 1 0,0-1 56,0 0-32,-1 2-8,1-2 16,0 1 16,0-1-8,0 0-16,0 2-8,0-1 0,0-1 56,0 0-48,0 1 8,0-1-16,0 2 32,0-1-32,0 1-24,0-1 56,-2 0 8,2 1-40,0-2 8,0 1 0,0-1 8,0 2-8,-1-2 16,1 0-16,-2 1 16,2 0 8,0-1-8,0 2 0,0-2-16,-1 0 48,1 1-56,-1-1 0,-1 2 32,2-2-24,0 1 16,0 1-8,-1-2 16,1 1 0,0 0-64,0 1 56,-2-2 8,2 1-40,0-1 16,-1 0 24,1 2-8,0-1-16,0 0-16,0-1 16,0 2 8,0-1-8,-1-1 24,1 0-24,0 0 32,-2 2-32,2-2-24,-1 1 40,1-1-16,0 1 16,0 1 0,0-2 24,0 1 0,0-1-40,-2 0 8,2 0 24,-1 2 24,0-1-40,1-1-16,0 0 8,0 0 32,0 0-16,0 0-8,0 0-104,-2 2 224,2-1-96,-1-1-24,1 0 8,0 0 56,0 0-72,0 0 16,0 0-24,0 1 0,0 1 40,0-2-40,-2 0-32,2 0 56,0 0 24,0 0-40,0 0 0,0 1 8,0-1-32,0 0 32,0 0 8,0 0-32,0 2-16,0-2 24,0 0 8,-1 1 0,1 0-24,0 1 32,0-1 24,0-1-56,-2 0 16,2 0 32,0 0-32,-1 0-40,1 2 40,0-2 16,-1 1-16,1-1 0,0 1-8,0 1 16,0-2 24,0 0-40,-2 1 8,2 1 8,-1-1-16,1 1-8,0-2 16,0 0 32,-2 0-8,2 1-56,0 0 48,-1 1 8,1-2-32,0 1 16,0 1 0,0-2-8,-1 0-24,1 1 0,-2 0 48,2 1-8,0-2-16,0 1-16,0-1 32,0 2 16,-1-1-48,-1 1 0,1-1 32,-1 0-32,0 1-24,2-2 40,0 1 16,-3 1-16,1-1-32,2 0 40,0-1-8,-2 5 24,0-4-40,2 2 8,-1-2 48,1-1-40,-2 2 0,1-1-8,0 1 16,-1 0 0,2-2-8,-1 2-16,1 1 24,-2-1 48,2 1-64,0-3 8,0 2-16,-1-1 32,1 2-40,-2-2-8,2-1 32,-1 3-8,1 0 16,-1 0-24,-1 0-8,1-2 40,-1 2-32,2-2 0,-1 1 48,1-2-32,0 2 32,-1 0-48,1 1 24,-2 0 16,2-3-24,0 2-16,-1 0 8,-1-1 24,2 3-32,0-4 16,-1 3-32,0-1 32,-1 2 16,1-3-24,1 2 24,-2 0 8,1 0-48,1 0 0,0-3 24,-2 2 24,1 0-32,0 1-24,-1-2 56,2-1-24,0 2 16,-1-1-8,-1 0 16,2 2-8,-1 0-16,1-2-16,-1 1 40,1-1-16,0-1-8,0 2-8,-2-1 0,2 0 24,-1 1-32,1-2 16,0 1-16,0 4 48,-2-4-64,2 2 8,0-3 24,-1 1 8,0 1-8,-1-1-16,1 2 32,1-3-16,0 3 24,-2 0-40,2-2 8,-1 0 32,1-1-24,-2 2 8,1-1-16,0 1 32,1-1-48,0-1 24,-2 1-8,2 2-8,-1-1 40,-1 0 8,2-2-32,0 2-40,0 1 64,-1 0-40,0-2 0,1-1 16,-2 3 16,1-2-16,-1 2-8,2 0 0,0-3 8,-1 1 56,1 2-56,-2-2-24,1 1 32,1-2-8,-1 3 0,-1-2-32,2 2 32,0-2 40,0-1-40,-1 3-24,1 0 48,-2 0-8,1 0-24,1-3 8,-1 2-24,1 0 48,0-1-24,-2 2-32,2-3 32,0 3-16,-1 0 16,1 0 0,-2-2-8,2-1 8,-1 3 80,0 0-96,-1 0 16,1-1 64,-1 0-72,1 2 48,-1-1-16,0 1 8,2-4-32,-3 3 0,1 0 24,0 1 24,-1 0-24,3-4-24,-2 4 16,0 1 32,-1-1-8,0 0-24,3-4-16,-3 4 40,2 1-16,-2-3-24,0 1 8,0 0 16,0 0 8,0 1-16,1-1 40,0 1-8,-1 0-24,2 1 8,0-1 32,1-4-64,-5 3 24,1 1 16,0-1 16,0 1-8,4-4-48,-3 4 16,0 1 24,-1 0 24,1-1-64,3-4 0,-4 5 40,-1-1 16,1 2-16,0-1 8,4-5-48,-4 4 80,0 2 0,-1-2-24,1 1 0,4-5-56,-4 4 128,0 0-80,-1 2-8,1-2 56,4-4-96,-4 6 0,0-2 48,1 0 8,-1 0 8,4-4-64,-5 5 32,2-1 16,-1 0 8,1 0-40,3-4-16,-2 4 24,-3 1 0,3-1 0,-1 0-24,0 0 32,-1-1 0,1 0-24,0 0 16,0 0 32,0 0-32,2-1 0,-2 3 40,3-5-64,-1 1 24,-1 2 8,1-2 16,-2 2-24,3-3-24,-1 3 16,-1-2 24,1 1 24,-1-1-64,2-1 0,-1 2 16,0-1-24,-1 0 40,1 1 8,1-2-40,0 1 8,-2 1 56,1-1-40,-1 0 0,2-1-24,-1 2 80,0-2-56,1 0-48,-2 0 72,2 0-48,-1 1 24,1-1-16,0 0 24,0 2 25,0-2-57,0 1-8,-2-1 16,1 0 32,1 0-64,0 0 24,0 0-24,0 0 15,0 2 18,0-2-50,0 0 41,-1 0 0,1 0 32,-2 0-80,2 0 16,0 0 32,0 0-24,0 0-48,0 0-32,0 0 0,0 0 408,0 0-760,0 0 248,0 0-24,0 0 8,0 0-40,0 0-32,0 0 56,0 0-48,0 0 2496,0 1-4768,0 0 2208,0 1-40,0 1-40,0-3 432,0 2-400,0 3 96,0-1 71,0 0 81,0-4 152,0 6-48,0-1 8,0 1-8,0 5 0,0-11 48,0 3-56,0 3-4128,0-6 4184</inkml:trace>
  <inkml:trace contextRef="#ctx0" brushRef="#br0" timeOffset="2794">6023 1455 4120,'0'0'0,"0"0"8,0 0 0,3 0-8,-3 0-8,0 0 16,0 0 16,0 0-32,0 0 16,0 0-8,0 0 40,0-2-56,0 2-8,0 0 40,0 0-16,0 0-8,0 0 16,0 0 8,0 0-32,0 0 24,-2-3-8,2 3 40,-1 0-40,1 0 0,0 0-8,0 0 16,0 0 8,-2 0-40,2 0 24,0 0 8,0 0 8,-1 0-32,0-3 16,1 3 0,-2 0 24,2 0-16,-1 0-8,1 0 32,0 0-32,-2 0 24,2 0-32,0 0 24,-1 0 0,1 0-16,0 0-8,-1 0 0,1 0 40,0 0-16,0 0-16,-2 0-8,2 0 40,-1 0-24,1 0 0,0 0-8,0 0 16,-2 0 0,1 0-32,1 0 16,0 0 40,-1 0-32,-1 1-8,1-1 24,-1 2 16,1-2-32,-1 1 24,2-1-32,-1 0 8,0 2 16,-1-1 24,1 0-23,1-1-25,-2 3 40,1-1-16,-2-1 16,-1 1-24,4-2-16,-1 1-16,-2 0 56,1 1-32,1 1-8,1-3 0,-4 1 32,1 0-16,0 2-8,-1-1 0,4-2-8,-2 2 56,-2 1-56,1 2 0,-1-1 32,4-4-32,-4 4 24,0 0-16,-1-1 64,1-1-16,0 2-40,0-1 48,-1-2 16,1 2-32,0 0-24,0-1 40,-1 1-24,1 0-32,4-3-8,-4 3 72,0 1-32,-1 0-32,1 1 40,4-5-48,-5 2 64,-1 1-40,2 2-8,-1-3 32,1 3 0,-1-3-16,-1 1 48,0 1 0,6-4-80,-5 3 40,-1 2 24,2-1-8,-2 0-24,6-4-32,-4 4 24,-2 1 40,0-1-8,2 0-32,4-4-24,-5 4 32,0-1 0,0 1-24,-7-1 8,12-3-16,-2 4 40,-3 1-32,0-1-16,0 0 40,0 2 8,-1-2-24,1 0 8,-1 0 8,6-4-32,-6 5-8,1 0 32,-1 0 32,2-1-8,4-4-48,-6 4 8,0 0 32,1 1 16,-1-1-40,6-4-16,-6 4 56,-5 0 16,8 0-48,-1 2 0,-2-2 56,-5 1-96,8 0 40,-1 1 24,4-6-48,-4 6 40,0-2 8,-2 1-32,0 0 56,6-5-72,-12 4 24,9 0 40,-9 2 0,12-6-64,-4 5 40,-1 0-16,-7 6-32,8-10 64,-2 4-72,-6 0 24,7 1 56,-6 5-48,7-9-8,4-2-8,-13 4 56,9 2-8,-2-2-24,-7 1 40,13-5-64,-4 6 96,-7 0-48,7-1 0,-8 7 32,12-12-80,-5 4 32,-8 2-8,7 6 56,-8-7-16,10 6-48,-10-7 16,10 7 8,-10-6-24,14-5-16,-12 12 8,1-7 56,5 7-48,-9-7-40,9 6 80,-7-7-16,8 7-40,-11-6 48,12 7 0,-10-7-56,8 7 16,-8-7 24,14-5-32,-6 14 0,-8-10 0,9 10 0,5-14 0,-15 4 32,4 9-40,0-7 8,5 8 56,6-14-56,-15 5-16,9 8 8,-8-9 64,8 2-24,-8 5 56,14-11-88,-6 3 120,-6 3-8,8 5-72,4-11-40,-13 4-8,9 2 48,-9 5-56,9-6 8,-9 0 32,13-5-24,-4 11 33,-9-6-41,7 0 32,-8 8 8,14-13-32,-5 4-8,-8 2-32,7 7 72,-8-9-56,14-4 24,-4 6-49,-9 5 65,7-7 1,6-4-17,-14 6-17,10 5 42,-7-8 55,6 1-64,5-4-16,-5 6 8,-6 5 24,6-7-32,-6 2-56,8 5 88,-2-8 8,-7 1-64,8 8 40,-9-8-8,9 2 0,-7 5-16,6-7 56,5-4-48,-5 6 32,-6-1-72,6 8 40,-6-9 8,11-4-8,-4 6-32,-8 5 24,8-6 40,-1-1-32,5-4 0,-12 5-8,8 0 16,-2 6-8,-6-8-56,12-3 56,-3 4-16,-3 2 40,1-1-64,-1 0 16,6-5 24,-11 5 0,9 1 24,-2-2-80,0 2 120,-1-2-40,1 0-40,-1 2 24,-1-2 8,6-4-16,-11 4-8,8 1-32,-1 0 120,-2-1-80,6-4 0,-4 5-24,-2-1 32,2-1-16,-2 1 16,6-4-8,-4 4 0,-2 0 72,2 1-64,0-2 8,4-3-16,-4 2 32,-1 3-40,0-1-40,-1-1 24,2 0 64,-1 1-80,1 0 48,0 0 32,4-4-40,-4 4-24,0 1 16,-1-1 56,1-1-24,4-3-24,-4 4 0,0-3 16,-1 2 8,1 0-48,0 0-8,0 1 64,-1-1-48,3 0-24,2-3 40,-5 4 40,1 0-40,0-1-24,0 0 40,4-3-16,-5 3 32,1 0-40,1 1 0,-1-1 32,4-3-24,-4 4 16,1-3-32,-1 2 64,0 0-16,4-3-32,-3 3-24,-2 0 24,3 1 24,-3-1-40,5-3 16,-2 2-40,-3 1 80,3 0-24,-3-1-48,5-2 32,-3 2 32,1 0-24,-1 1-16,0-1 16,3-2-8,-4 3 48,-1 0-64,1 0-16,0 0 48,4-3-16,-3 3 16,-1-1-16,0 1 16,1 0 32,3-3-48,-3 3-24,0 0 48,-1 0 40,0-1-40,4-2-24,-3 2 0,0 2 32,0-1 16,0-2-64,1 1 40,-1-1 32,0 0-72,2 1 32,1-2-16,-5 1 48,2 1-56,2-1 16,-3 1 16,4-2-24,-2 1 48,1 0-64,-2 1 56,2 1 48,1-3-88,-3 1-8,2 0 56,-2 1-56,1-1 8,2-1 0,-1 2-8,-2-1 16,0 0 56,0 1-72,3-2 8,-2 1 16,0 1 8,-1-1-24,2 1-8,1-2 8,-1 1 64,-1 0-32,-1 1-32,2-2 40,1 0-40,-3 1 40,0 1-40,2-1 16,-2 0 32,3-1-48,-3 2 16,2-1 8,-2 1 32,2-1 8,1-1-64,-3 0 16,0 1 48,1 1 8,0-2-32,-1 1-16,1-1 32,0 0-8,-1 0-48,3 0 0,-2 2 88,-1-2 0,2 1-48,0 1 32,1-2 48,-2 0-72,1 0 8,-1 0 64,2 0-120,-1 1 96,0-1-40,1 0 40,-2 0-24,2 0-48,-1 0 40,-1 0 32,1 0-64,1 0-32,-1 0 48,1 0 32,0 0 0,-2 0-32,1 0 24,1 0 8,-2 0-80,2 0 40,0 0-40,-1 0 96,1 0-48,-2 0-8,1 0 64,1 0-104,-1 0 88,1 0-24,-2 0 16,1 0 16,1 0-96,-2 0 24,1 0-8,0 0 80,-1 0-64,2 0-32,-1-3 16,-1 3 8,1 0 32,-2 0-80,3 0 24,-3 0 16,2 0 88,-1-3-120,1 3 32,1 0-16,-3 0 48,2 0-64,-2 0 0,0-3 80,3 3-64,-3 0 40,0-2-64,2 2 32,-2 0 24,3 0-32,-3-3 8,1 3 24,-3 0 40,3-3-55,2 3-17,-5 0-8,2 0 40,1-3 16,-1 3-96,3 0 48,-4-3-24,-1 3 80,3-2-80,-3-1 48,5 3-24,-4 0 32,1-3-16,-1 3-24,1 0 40,3 0-32,-4-3 112,0 0-80,-1 3-8,1-3 56,4 3-80,-4-2 24,-2 2-8,2 0 96,0-3-8,4 3-104,-4-3 48,-1 3 40,0 0 32,-1-3-48,6 3-72,-6-3 48,1 3 48,-1-3-56,0 1-56,6 2 16,-5 0 56,1-3-16,-2 0-48,0 0 40,1 0 80,-7 1-104,8-1 8,0 3 72,4 0-88,-6-3 80,1 0-40,-7 0 32,9 0 16,3 3-88,-5-2-56,-1-1 96,0 0 32,-5 0-40,11 3-32,-4-3-8,-7 0 72,6 1 0,0-1-104,5 3 40,-12-4 48,8 1-48,-9 0-24,9 0-16,4 3 40,-12-3 48,6 0-32,-5 1-48,6-1 88,-6 0 16,7 0-64,-8 0 64,8 3 64,4 0-136,-12-3 24,7 1 32,-7-1 40,7 0-80,5 3-16,-12-3-32,7 0 72,0 0-24,-7 1-48,12 2 32,-2-3-16,-11 3 64,9-4-40,-10 1-32,8 3 168,-7-3-88,9 0-24,-9 3 80,8-3 8,-8 0-104,9 1-24,-9-1 96,13 3-88,-4-3-56,-11 0 64,10 0 40,-8 1-24,13 2-24,-6-3-8,-8 0 32,3 0 56,0 0-120,-1-1-32,7 1 128,-11-1-40,11 1-72,5 3 56,-16-3 144,10 0-80,-9-1-64,15 4 0,-13-4 112,2 0 0,5-1-88,-9 1-8,3 1 120,12 3-136,-5-4 24,-12 0 0,11 1 72,-9 0 0,15 3-96,-6-4 88,-7 1 16,8-1 32,-11 0-136,16 4 0,-11-4-40,5-1 88,-8 1 32,8 0-96,6 4 16,-14-4 104,10-1 8,-10 3-96,10-3 105,4 5-121,-13-3 96,7-1-48,-8 0-32,8 0 40,-6-1 64,6 1-128,-10 0 72,12 0 24,4 4-88,-15-4-24,3-8 48,1 9 48,0-1-56,11 4-16,-13-4-40,7 0 112,-8-8 8,3 10-80,11 2 0,-6-5 16,-8 1 88,9-7-136,-10 8 72,15 3-40,-5-3 120,-9-1-104,2 0-24,7-1 64,5 5-56,-14-11 80,8 8-96,-10-1 32,5 0 80,11 4-96,-6-11-32,-9 8-8,9-2 120,-8 1-104,14 4 24,-11-13-40,5 11 40,-8-3 40,1-7-128,13 12 88,-11-3-80,-2-1 168,2-9-160,0 10 72,11 3 0,-5-4 24,-10-9 8,2 10-64,-1-1 64,14 4-32,-14-11 152,3 8-192,-2-8 40,2 8 128,11 3-128,-15-4 0,3-8-56,-1 9 112,0-9-104,13 12 48,-12-4-120,-3-9 136,1 9 32,0-8-80,14 12 32,-14-3-136,1-1 96,-1-7-48,2 8-24,12 3 112,-15-11 48,3 8-24,-1-10-120,-1 10 112,14 3-16,-11-11 40,-2 8-88,0-8 32,0 8 40,13 3-24,-12-11 24,-1 7-56,0-8 80,2 9 8,-2-9-112,-1 9 24,1-10 64,-1 9-48,2-9-96,-3 9 160,1-7-64,2 8-104,-1-1 208,0-9-64,0 10-72,13 3 48,-12-13-16,-2 11 32,-1-11-64,-1 9 16,16 4 32,-15-13 72,3 10-24,-2-1-48,1-7 16,13 11-16,-14-3 56,1-2-96,0-7 24,-1 9 80,14 3-64,-13-4-16,1-8-16,0 10 72,0-3-40,12 5 0,-13-11-16,0 8 48,2-1 0,0-7-72,11 11 40,-12-3-56,0-1 96,0-1-8,0 1-72,12 4 40,-13-11 40,7 8-56,-9 0-64,9-1 64,6 4 16,-17-11 48,4 11-96,1-5 0,12 5 48,-14-4 16,-9-11-8,10 12 64,1-1 16,12 4-88,-12-5-72,1-6 112,0 8-48,-1 0-72,12 3 80,-11-4-88,-2 0 48,-1 0 104,3-8-96,11 12 32,-11-2 88,-1-1-56,1-2-64,0 1 32,11 4 0,-13-4 72,2-7-56,-2 11-72,0-5 112,13 5-56,-11-4 0,0 0-24,-1 0 48,7-8 40,-11 12-80,5-4 16,-1 0 40,0 0-40,12 4 0,-12-5-32,0 1 80,-1 1 16,2-1-104,11 4 40,-13-4 16,2-7 24,-1 11-80,0-5 0,12 5 40,-12-4 48,0 0-64,0 0-24,0 1 72,12 3-32,-12-4 72,1-1-72,0 1 16,-2 0 72,13 4-88,-13-4-24,1-1 8,-1 1 56,-1 0-24,14 4-16,-13-4-56,0-1 96,1 1 32,0 0-40,12 4-32,-11-4-16,0 0 104,5-1-72,-8 1-104,14 4 88,-6-4 88,-9 0-96,3-1-40,1 1 176,11 4-128,-11-4 56,5 0-128,-9-1 16,3 1 16,12 4 40,-11-4-16,0 0 48,-1-1-56,1 1 16,0 0-80,5 0 0,-9-1 192,3 1-152,12 4 48,-4-4-56,-13 0 104,6 0-56,0-1-72,11 5 80,-13-4 40,2 0-24,-2 0-72,7-1 56,6 5 0,-15-4-32,3 0-64,7 0-32,-11-8 128,16 12 0,-11 0 80,-2-3-120,2-1 72,-2 0 40,2 1-152,-1-1 64,1 0 64,6-1-80,5 5 32,-16-4-48,5 0 48,-1 0 48,1 1-88,11 3 40,-13-3 8,2-1 56,0 0-80,-1 1 8,12 3 8,-5-4 48,-11 1-40,11-2-80,-10 3 128,15 2-56,-5-3 64,-9 0-56,2 0 32,7-1 0,5 4-40,-16-3-32,11-1-8,-11 1 112,10 0-40,6 3-32,-15-3-24,9 1 40,-9-1 40,9 0-96,6 3 40,-13-3-40,8 0 112,-10 0-136,11 1 40,4 2 24,-14-3 72,10 0-80,-10 0-16,10 0 48,4 3-24,-13-3 80,7 1-112,-7-1-40,9 3 104,4 0-32,-15-3-32,9 0-16,-8 0 88,8 3-96,6 0 56,-14-2-136,10 2 136,-9-3 56,9 0-88,4 3 32,-13-3-32,8 3 48,-8-3-72,9 0-8,4 3 64,-13-2 24,9-1-40,-8 3-40,8-4 72,4 4-16,-6-3 64,-5 0-136,7 0 8,-7 3 40,11 0 24,-6-3 16,-5 0-40,8 1 88,-3 2 16,6 0-80,-6-3-112,-5 3 104,7-3 40,0 3-72,4 0 40,-5 0-80,0-3 152,-6 0-88,6 3-16,5 0 32,-4-3 64,-7 3-56,9-2-56,-2 2 8,4 0 40,-4-3 48,0 3-72,-2-3 8,0 3 88,6 0-72,-4 0 88,0-3-88,0 3 32,-1 0 8,5 0-40,-4-3-64,1 3 80,0-3 48,1 3-64,2 0 0,-3 0-48,0 0 24,2-2 24,-2 2-64,3 0 64,-4 0-16,1 0 56,-2 0-88,1 0 8,4 0 40,-4 0 112,0 0-136,-1-3-16,4 3 64,1 0-24,-3-3 16,0 3-32,1-3 0,-1 3 120,3 0-104,-2 0-40,0 0 16,-1-3 80,1 3-56,2 0 0,-4 0-56,1 0 112,0 0-48,2-2-88,1 2 80,-3 0-32,-1 0 48,1 0-32,0 0-56,3 0 72,-3-3 64,1 3-80,0 0-40,-1-3 112,3 3-56,-2 0-8,0 0-80,1 0 24,-2 0 88,3 0-24,-3 0-24,0-3-8,2 3 80,-1 0-32,0 0-104,0 0 120,-1-3 24,2 3-144,1 0 88,-3 0-24,2-3 16,-1 3-32,-1 0 40,3 0 0,-1-2 80,0 2-24,-1 0-120,2 0 32,0 0 32,-1 0-16,-1 0-48,1 0 40,-3 0 72,2 0-40,1-3-24,0 3 72,-1 0-16,2 0-40,-1 0-80,-1 0 56,1-3 72,-2 3-96,3 0 48,-1 0-16,-1 0 72,1 0-32,-1 0-40,2 0 16,-1-3 32,0 3-8,-1 0-96,1-3 56,1 3 16,-2-3 32,1 3-56,0 0-24,-1 0 112,2 0-64,-1 0 8,-1 0-40,1 0 32,-1-2 16,1 2-56,1 0 16,-1 0 112,1 0-136,0 0 48,-2 0-40,2 0 56,0 0-48,-1 0 0,1 0 0,0-3 72,-2 3-96,2 0 16,0 0 40,-1 0 32,1 0-48,-1 0-24,1 0 64,0 0-24,-2-3 32,2 3-96,0 0 24,0 0 56,0 0-16,0 0-48,0 0 32,0 0 96,-1 0-72,1 0-8,-2 0-32,1 0 40,1 0 8,0 0-64,0 0 48,0 0-8,0-3 80,-1 3-104,1 0 8,0 0 24,0 0 24,0 0-32,0 0-32,0 0 56,0-3 40,-2 3-96,2 0 8,0 0 32,0 0-33,0 0-31,0 0 88,-1 0 16,1 0-40,0 0-48,0 0 72,0 0-64,0 0 104,-2 0-152,2-3 160,-1 3-72,1 0-32,0 0 32,0 0 16,0 0 0,0 0-88,0 0 16,0 0 152,0 0-128,0 0-48,0 0 40,0 0 80,0 0 72,0 0-240,0 0 88,0 0 64,0 0 16,0 0 64,0 0-264,0 0 168,0 0 48,0 0-64,0 0 112,0 0-232,0 0 168,0 0-64,0 0-32,0 0 224,0 0-304,-2 0 104,2 0 8,0-2 24,0 2 0,0 0 8,0 0 24,0 0-72,0 0 80,0 0-80,0 0 48,0 0-16,0 0 48,0 0-80,0 0 32,0 0-40,0 0 104,0 0-72,0 0 32,0 0-64,0 0 72,0 0-8,0 0-96,0 0 168,0 0-160,0 0 120,-1 0-104,1 0-8,0 0 64,0 0 8,0 0-24,0-3-16,0 3 80,0 0-48,0 0 40,0 0-96,0 0 32,0 0 32,0 0 24,0 0-120,0 0 48,0 0 64,0 0-8,0 0-48,0 0 64,0 0-56,0-3-80,0 3 104,0 0-64,0-3 40,0 3 8,0 0-40,0 0 56,0 0-8,0 0 24,0 0-112,0 0 184,0 0-192,0 0 112,0 0-64,0 0 8,0 0 248,0-3-352,0 3 104,0 0-24,0 0 64,0 0 8,0 0-40,0-2-16,0 2 72,0 0-104,0-3 32,0 3 48,0 0 8,0 0-48,0-3 40,3 0-88,-3 3 96,0 0-72,0-3 24,3 3-40,-3-3-24,0 3 112,0-2-16,3-1-48,-3-1-24,2-1 72,-2 5 16,3-4-16,-3 0-48,3 0-48,0-1 104,0-6-72,-1 8 16,1-1 80,0 0-48,-3 4 32,3-5-96,0-7 24,1 12 32,0-12-80,-4 12 120,4-2-128,1-3 40,-2-6-24,1 8-88,-4 3 200,3-4-112,1 0-48,-1-7-80,1 8 40,-4 3 200,4-12-192,9 8-32,-10-7-32,11 7 95,-14 4 161,4-13-224,10 9-56,-10-10-40,15 9-88,-19 5 408,11-14-552,3 10-48,0-12-8,-2 12-160,-12 4 768,15-17-824,2 13-73,2-13-47,0 6-112,4-1 200,-1 1 224,1 0-81,0 7-3623,-23 4 4336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6:59.682"/>
    </inkml:context>
    <inkml:brush xml:id="br0">
      <inkml:brushProperty name="width" value="0.05" units="cm"/>
      <inkml:brushProperty name="height" value="0.05" units="cm"/>
    </inkml:brush>
  </inkml:definitions>
  <inkml:trace contextRef="#ctx0" brushRef="#br0">45 116 3456,'0'0'0,"-2"0"40,2 0-24,0 0 0,-1 0 0,1 0-8,0 0-40,0 0 72,0 0-32,0 0-16,0 0 40,0 0-32,0 0 16,0-3-16,0 3 24,0 0-24,0-3 8,0 3-16,0 0 24,0 0-16,0 0-16,0 0 48,0 0-40,0 0 0,0 0 0,0 0 32,0 0-8,0-2-32,0 2 64,0 0-40,0-3-16,3 3 24,-3 0-16,2 0 8,-2 0-32,0 0 32,0 0-8,0 0 8,0-3-16,0 3 16,0 0 16,0 0-24,0 0 8,3 0 0,-3 0-8,0 0-8,0 0 48,3 0-64,-3 0 24,0 0 24,3 0-16,0 0-24,-3 0 16,3 0 0,-1 0 16,1-3-32,0 3 56,-3 0-40,3 0 8,0 0-16,0 0 0,1 0 8,-4 0 0,4 0-8,-1-3 0,1 3 40,0 0-24,1 0-24,-1 0 24,0 0 8,0 0-16,-4 0 0,4 0-16,8 0 32,-8-3-32,-4 3 16,11 0 24,-11-2-32,5 2-32,6 0 40,-11 0 0,0-3 16,4 0-24,0 0 8,1 3 32,-5 0-32,4-3-8,0 1 8,0 2 24,1-3-32,-5 3 8,4 0-16,-1 0 16,-1 0 8,1-3-16,-3 3 8,0 0-8,3 0 24,-3-3-24,3 3 0,-3 0 8,0 0 8,0-3-16,0 3-8,0 0 16,0 0 32,0 0-8,0 0 24,0 0 80,0 0-360,0 0 656,0 0-192,0 0 73,0 0 39,0 0-40,0 2 32,-2-1 16,1-1-16,1 0-336,-1 1 336,-2-1 48,0 0-32,2 0-64,1 0-288,-5 0 288,4 2-80,-3-1-96,-1 1 0,5-2-112,-4 1 104,0 1 0,0-1-8,-9 0 40,13-1-136,-3 3 136,-2-1-72,-7 2 32,9-1 17,3-3-113,-5 4 32,-7-3 40,8 1 24,0-1-40,4-1-56,-11 2 24,6 0 56,0 3-32,-6-1-24,6-3 56,1 2-8,-2-2-8,1 1 8,-1 1 56,0-2-48,2 2-8,-1 1 8,5-4-80,-5 2 72,1-1-64,0 0 48,0 2 32,4-3-88,-3 2 16,0-1 24,2 3 16,-1-2-72,2-2 16,-3 3-40,2-2 48,-1-1-16,1 0-8,1 0 16,-1 0-16,-1 1 16,2-1-56,-1 0-24,1 0 80,0 2-40,0-2-40,0 0-16,0 0 24,0 0 72,0 0-72,0 0-104,0 0 8,0 0 40,0 0 672,0 0-1296,0 0 576,0 0-17,0 0-39,0 0 1585,0-3-2986,3 3 1377,-3 0 32,0 0-32,0 0 256,2 0-184,1 0 32,0 0 48,1 0 24,-4 0 80,5 0-24,-1 0 16,7 0-40,-8 0 16,-3 0 32,4 0-16,0 0-24,9 0-24,-10-3 64,-3 3 0,14 0-40,-10-3-16,9 0 64,-9 3-48,9-2-16,-9 2-8,12-5 32,-12 3-16,-4 2 48,14-3-64,-10 0 24,11 3-32,-4-3-16,-11 3 88,4 0-64,10-4 40,-10 1-24,12 0-8,-16 3 56,11-3 0,-6 3-32,7-4-16,-8 1 64,-4 3-16,12-2-24,-9-1 0,8 0 16,-8 3 16,-3 0-8,4-3-8,0 0-32,0 3 80,1 0-64,-5 0 24,2 0-8,1 0 24,0-3-8,0 3-24,-3 0 16,3-2-8,-3 2 32,0 0 16,0 0-40,0 0 96,0 0 40,0 0 32,0 0 104,0 0-944,0 0 1664,0 0-688,0 0 40,0 1 32,0-1-376,0 0 312,-2 1 8,1 1 72,0-2-95,1 0-297,-2 0 312,1 1 16,-2 1-32,1-2-32,2 0-264,-1 1 216,0 0-16,-2-1-88,0 0-80,3 0-32,-3 2 80,0-1-40,1-1-40,-1 3 96,3-3-96,-5 3 48,3-2-16,-3 2-16,1-1 32,0-1-32,0 0 0,-1 1 80,1 2-24,4-4-72,-4 3 40,1 1 8,-1-2 8,0-1-56,-1 0 16,1 1 40,0 2-56,0-3-24,4-1 24,-5 5 40,3-3-16,-1 1-48,0 2 48,3-5-24,-1 1-8,-4 2 0,4-2-40,-2 3 48,3-4 0,-3 2-16,2-1-64,1 2 80,-2-3-32,2 0 32,0 0-136,0 0-24,0 0 16,0 0-104,0 0-8,0 0 16,0 0-104,3 0-40,-3 0 384,3 0-368,-3 0 0,3 0-81,-3-3 33,0 3 416,3 0-344,0 0 0,1 0 88,0 0 56,9-3 0,-10 1-8,8-1 56,-7 0 48,-4 3 104,11-4-144,-6 1 32,9 0 8,-10-1 0,-4 4 104,14-4-72,-3-1-8,1 1 40,-1-9-56,-11 13 96,13-2-88,0-3 16,-1-7-64,1 9-40,-13 3 176,14-4-184,-1-8-48,0 8-32,1 0 31,-14 4 233,12-4-184,0-9 8,0 13 80,1-11 56,-13 11 40,11-3-56,1-2 24,-1 1 0,-7 0 0,-4 4 32,16-4-40,-13 0 16,9 1 40,-9 0-48,-3 3 32,4-3 0,8 3 32,-9-3-40,-3 3 8,0 0 24,0 0 16,0 0 8,0 0 96,0 0-400,0 2 720,0-1-192,0 0 33,-2 2 87,2-3-392,-1 3 368,-4-1-80,1 2-16,0-1-72,4-3-200,-6 4 152,1 0-24,-7 2 64,12-6-192,-2 5 168,-4 1 16,-7 7 72,9-9-8,-7 7-8,11-11-240,-5 5 312,-6-1 0,7 1-64,4-5-248,-13 6 264,9 7-40,-7-10-39,6 1-25,-6 7 8,11-11-168,-4 2 144,-2 10-32,-5-10 64,11-2-176,-4 11 184,-2-7-64,-5-1 16,6 8-8,1-9-96,4-2-32,-5 5 64,-1 0 8,0-1-40,1 0-48,5-4 16,-5 4-8,1 1 24,0-1-48,4-4 32,-3 3-8,0-1 24,0 0-32,2 1-16,1-3 32,-1 1 24,-1 2-48,1-3-64,1 1 16,0-1 72,0 0-32,0 0-96,0 0-32,0 0 24,0 0 592,0 0-1200,0 0 456,0 0 0,0 0-17,0 0-39,0 0 40,0-2 48,3 2-40,-3 0 296,2 0-224,1 0 64,-3 0 24,3-3-24,0 3 40,0 0 8,1 0-24,0 0 56,0-3 48,1 0-24,6 0-24,-8 3 56,-3 0 24,4-3-72,0 1 0,1 2 0,6-5 16,-11 5 56,3-4-96,1 0 32,9 1 40,-11 0-40,-2 3 64,5 0-64,7-3-8,-9 1 8,1-1-24,-4 3 88,5-4-48,6-1 24,-8 2-40,1-1 8,-4 4 56,4 0-8,-1-4-32,1 1 8,-1 0 40,-3 3-8,3-4 0,-3 4-16,3-3 16,-3 3 48,0 0-48,0 0-16,0 0 72,0 0 96,0 0 32,0 0-560,0 2 1016,0-2-360,0 2 56,0 0-40,0-2-296,0 1 344,-2 4 40,0-4-96,-1 2-32,3-3-256,-2 4 216,0-1-80,-3 0-80,1 1 0,-7 0 24,6 0-64,1 8 24,-7-9 48,11-3-88,-4 4 48,-1 1 24,-7 7 73,8-8-1,-9 2-64,9 6 56,-8-7 16,7 0-40,5-5-112,-13 13 136,9-9 24,-9 7-56,9-8-16,4-3-88,-6 12 152,-7-8-8,9 7-8,-2-5 0,6-6-136,-11 4 128,7 2-24,0-1-56,-8 1 40,8 5-40,0-8-72,-2 3 64,2-2 0,4-4-40,-3 4-32,0 0 40,2-1 16,-2 0-80,3-3 56,-1 2-80,-1 0 32,1 0-40,-1-1-80,2-1 168,0 0-160,0 0-80,0 0-104,0 0-32,0 0 1496,0 0-2624,0 0 1063,3 0-31,0 0 104,-3 0 368,0 0-328,4 0 24,1-4 128,6 1 48,-11 3 128,3-3-168,1 0 56,9 3 40,-11-11-48,-2 11 120,13 0-120,-9-4 32,9-9-8,-2 10 8,-11 3 88,5-14-48,10 11-16,-2-9 0,-2 7-48,-11 5 112,12-12-64,0 8-8,0-12-16,-1 12 72,2-8-40,-2 8-32,0-8-24,2 7 16,-13 5 96,11-15-144,1 10 0,0-9 16,-8 10-8,-4 4 136,17-13-144,-12 11 24,10-10 48,-11 8-49,12-9 33,-12 9 16,9-9-16,-10 11 0,-3 2 88,11-5-40,-8 2 8,1-1 0,0 1 24,-4 3 8,5-4-8,-1 1 0,-1 3-8,-3 0 56,0 0 40,0 0 80,0 0 145,0 2 79,0-2-384,0 1 464,0 2 16,-2-2 16,-1 1-72,3-2-424,-2 3 312,-3 1-24,1 0-128,0 0-88,-7 1 8,8-1-16,-1 1-16,-8 1 64,12-6-112,-3 14 144,-2-9-32,-8 0-8,9 8 64,-10-9-32,9 2 24,-6 5 0,7-7 24,4-4-184,-11 5 145,6 0-33,-6 8 64,8-10-104,3-3-72,-5 5 104,-7 7 8,8-11-40,-2 5-32,6-6-40,-5 4 32,-7 7 24,10-8-48,-4 1 24,6-4-32,-6 12 80,2-11-56,0 5-16,0-2 32,4-4-40,-5 3 24,1 0-24,0-2 0,1 3 40,3-4-40,-1 5-24,-1-3 0,1 1 24,-1-3-56,2 0 56,-1 0-72,0 0-8,1 0 8,0 0-80,0 0 152,0 0-160,0 0-24,0 0-104,0 0-57,0 0 1322,0 0-2306,2 0 969,-2-3 8,3 3 128,-3 0 224,0 0-192,3 0 8,1 0 24,1-2 32,-5 2 128,4 0-120,0-3 16,0 0 48,8 3 8,-10-3-24,3 0 0,6-1 0,-8 1-24,-3 3 96,11-4-104,-8-7 32,8 11-8,-7-12-32,-4 12 112,13-3-64,-9-1-8,8 0-8,-8 0 32,-4 4 48,14-12-40,-10 10-16,12-3 8,-12-6 48,-4 11 0,13-3-8,-10-1-8,9-7 16,-7 8 0,-5 3 0,11-4-32,-8-8 8,8 12 24,-8-4-32,-3 4 32,11-4-16,-8 1 24,1-8-32,7 11-8,-11 0 32,3-3-16,0 0 24,0 3-32,0-3 8,-3 3 16,3 0 16,-3 0-24,0 0 24,0 0 24,0 0-40,0 0 96,0 0 64,0 0 56,0 2 104,0-2-32,0 1-16,-2 2 40,-1-2-40,1 2-72,-3 0-40,1 1-48,-7 0-96,7 9 40,-2-7 16,-5 5-32,6-5 8,-6 5 48,7-7 8,-9 9 16,9-2 40,4-11-160,-14 6 184,8 7-32,-7-1 0,8-7 56,5-5-208,-14 11 145,9-7-25,-7 9 8,7-2-8,5-11-120,-12 4 80,7 11 16,-9-11 16,10 7-72,-7-7 16,6 2 16,1 7-40,-1-10-32,5-3 0,-6 5 48,0 7-32,1-10 0,-1 3-32,6-5 16,-4 4 24,0 0-32,2 0-64,-1-2 120,3-2-48,-1 3-48,-1-1 8,1 0-8,1-2-112,0 0 160,0 0-232,0 0-80,0 0-17,0 0-63,0 0 1657,0 0-2914,0 0 1297,3-3 72,0 3 8,-3 0 272,3 0-208,-1 0 64,3-3-24,-1 0 40,-4 3 128,4-3-96,0 1-32,8-3 24,-10 1 40,-2 4 64,12-11-64,-9 11-32,1-11 24,9 8 16,-13 3 56,2-5-72,11-9 24,-9 14 32,9-12-48,-13 12 64,4-3-56,12-8-24,-12 6 8,12-9-32,-16 14 104,11-4-56,0-10 16,-7 10-24,11-11 24,-15 15 40,11-11-40,-7 8-32,12-9 0,-5 7 0,-11 5 72,11-11-72,1 7-8,-8-7-64,11 8 56,-15 3 88,5-12-120,7 10 23,-8-3 65,9 1-16,-13 4 48,4-14-64,1 14 16,7-3 32,-9-1-16,-3 4 32,4-3-16,1 0 24,-2 3-16,-1-3-16,-2 3 24,3 0 16,-3 0 56,0 0 16,0 0 97,0 0-185,0 2 264,0-1 24,-1 2 32,-1-2 40,2-1-360,-2 2 280,-1-1-72,-2 4-8,1-1-80,4-4-120,-4 4 56,0 2-24,0-1 16,-2 1-32,6-6-16,-11 6 16,8 6 88,-3-7-72,-7 0 56,13-5-88,-4 14 128,-2-11 16,-5 8-16,11-11-128,-4 5 112,-9 7 40,9-7-64,-9 0 32,9 11 32,4-16-152,-11 3 128,5 8-8,0-7 16,-5 0 40,11-4-176,-3 6 120,-1-2 0,-2 9 16,1-10-88,-1 3-16,0-1 40,1-1-56,1 1-48,4-5 32,-5 4 16,1 0 8,3 0-56,1-4 32,-3 5 16,0-1 0,2-3-56,-2 1-8,3-2 48,-2 1-32,1 1-48,1-2-64,0 1 8,0 0-56,0-1-72,0 0-32,0 0-8,0 0 304,0 0-312,0 0-8,3 0 80,0 0 0,-3 0 240,0-2-240,2 2 56,1-3 40,1 3-16,-4 0 160,3 0-168,2-3 64,-1 0-32,7 0 16,-11 3 120,3-4-72,1 0 0,7-1 24,-8 1 8,-3 4 40,12-4-16,-10 0-16,11-9-32,-10 13 56,-3 0 8,13-4-24,-9-9-24,11 13 32,-10-13 8,-5 13 8,15-2-64,-11-10 0,11 9 16,-11-1-57,-4 4 105,17-14-112,-13 11 72,13-1-24,-6-7 16,-11 11 48,5-3-40,11-1-8,-11-9 0,9 9-32,-14 4 80,3-5 0,8-6-56,-8 11 0,8-3 24,-11 3 32,3-4-48,1 1 8,7-1 8,-11 1 32,0 3 0,5-3-40,-1 3 24,-1 0 24,0 0-16,-3 0 8,0 0-8,0 0 24,0 0 64,0 0 8,0 0-264,0 0 528,0 3-128,0-1-16,-2 2-23,2-4-185,-1 4 192,-2 0-48,0 1-48,0 6 24,3-11-120,-4 6 128,-2 5-32,1-6-8,-7 11 48,12-16-136,-4 6 104,-1 8 16,-7-9 40,8 11 16,4-16-176,-11 4 120,6 12 40,-7-5 0,6-7-24,6-4-136,-14 16 128,10-12 16,-10 9-24,9-8-48,0 8 72,-7-2-16,8-8-48,0 10 40,4-13-120,-6 3 104,1 2-32,-1 7-40,2-9 48,4-3-80,-4 5 16,-1 0-16,2 0 40,-1-1-24,4-4-16,-1 3-24,-1 0 0,1-2-16,1 1-72,0-2 112,0 0-176,0 1-40,0 1-64,0-2-96,0 0 376,0 0-344,0 0 48,3 0 16,-3 0 88,4 0 72,0-3-8,1 3-8,-1-3 72,-4 3 64,4 0-96,0-3-24,9 0 56,-13 1 8,0 2 56,4-5-48,9-6 48,-10 11 40,8-13-48,-11 13 8,4 0 0,10-4 8,-9-10 0,9 11-40,-14 3 32,4-14-56,10 11 48,-10-8-64,9 8 40,-10-1 56,10-10-48,-9 11-16,10-8 24,-14 11 16,3-3-40,10-10-16,-9 10 40,10-1 8,-14 4 8,4-11-32,9 11-1,-10-5 9,1-7-8,7 9-8,-8 0 16,1 0-8,1-1 8,-5 4 24,4-3-8,-1 0 24,-1 3 8,1-3-40,-3 3 16,3 0 8,-3 0 8,0 0-8,0 0 88,0 0-96,0 0 161,0 2 15,0-1 40,0 1 32,0-2-248,0 1 224,-1 1-32,-1 0 8,-1 3-48,3-5-152,-4 4 104,1 2 0,-1-2 8,0 1-48,4-5-64,-4 12 48,-2-9 40,0 2-48,1 1 32,0 5 40,-6-8-8,7 8-8,-2-7-24,6-4-72,-11 6 112,8 0-72,-1 5 24,-2-5 8,6-6-72,-5 11 64,0-7-24,0 2 16,0-2 24,5-4-80,-5 11 24,1-9 24,-1 9 8,1-8-80,3 1 0,-4 2 40,3-2-32,-3 0 0,5-4 16,-2 5 0,0-1 0,-1-3-48,2 1 8,1-2 40,-2 4-16,2-3-64,0 2-24,0-1-24,0-2 128,-1 0-192,1 0-40,0 0 0,0 0 8,0 0 224,0 0-248,0 0 0,0 0 24,3 0 32,-3 0 192,3 0-208,0 0 72,-1 0 40,1-3-16,-3 3 112,4-3-72,-1 3 8,2-4-8,-1 1-16,-4 3 88,3-3-32,1 0 0,7-1-17,-8 1 49,-3 3 0,4-3 0,7-1-24,-8 0 0,2-9 24,-5 13 0,12-3-24,-9-1-8,10-7 8,-9 11 8,-4 0 16,13-12-48,-9 12 24,7-4 16,-8-7-32,8 11 8,-8-4 24,1-1-16,9-6-16,-10 11 24,1-3-8,9 0-8,-13 1 8,0 2 24,4-3-16,0 0 16,1 3-32,-2-3 64,-3 3-32,2 0-16,1 0 8,0 0 16,-3 0 8,0 0-16,0 0 16,0 0 40,0 0 80,0 2 0,0-2-136,0 1 185,0 3 23,-1-1-16,-1 1-48,2-4-144,-1 5 144,-1-1-40,-2 1-40,1 1 16,3-6-80,-4 13 72,0-9 16,-2 7-32,1-6 48,5-5-104,-6 12 104,0-6-40,2 7 24,-2-2 16,6-11-104,-5 4 72,-1 9-16,-5-2 56,8-7-64,3-4-48,-4 15 40,-2-10 24,0 8-8,1-9-40,5-4-16,-12 13 32,8-2 0,-2-7-48,-5 12 64,11-16-48,-1 4 64,-3 2 8,1 5-56,0-7 0,3-4-16,-3 12 8,0-9-32,0 8 32,1-8 24,-1 2-40,1 0-16,1-1 16,0 0-56,1-4 64,0 1-136,0 2 8,0-1-32,0-1-96,0-1 256,0 2-264,0-2 8,0 0 8,2 0 24,-2 0 224,3 0-120,1 0 16,1 0-24,-3 0 48,-2 0 80,5 0-88,6-3-17,-8 0 17,8-1 40,-11 4 48,4-5-56,1 1 16,7 0 40,-9-7-16,-3 11 16,13-3-32,-10-1-8,8-9 32,-7 10-40,-4 3 48,12-11-72,-8 8 56,10-1-64,-11-8 0,-3 12 80,12-2-24,-7-3-40,7-7 24,-9 9 24,-3 3 16,13-4-16,-10-9 8,8 13-16,-8-4 32,-3 4-8,4-5-8,7 1 0,-8 0 8,2 0 16,-5 4-16,4-5-8,0 3-8,-1 2 40,0-3-32,-3 3 8,2 0-8,1 0 24,-3 0-8,0 0-32,0 0 24,0 0 32,0 0 48,0 0 40,0 1 64,0-1-184,-1 2 232,-1-1-15,1 2-65,0-2-16,1-1-136,-3 4 88,-1 1-72,-1-1 24,-7 16 24,10-16-40,-2 9 24,-2-8 48,6-5-96,-11 14 72,8-8 64,-1 10-8,-7-12-56,11-4-72,-3 15 88,-3-2 16,-5-9-24,8 12 16,3-16-96,-4 6 136,0 6-16,-8-8-48,9 12 16,3-16-88,-4 6 56,-7 8-40,9-9 32,-2 7 0,4-12-48,-4 4 16,0 7-24,0-6 56,-1 7-24,1-8-32,0 8 24,0-8 8,-1 2-48,5-6 24,-4 5-8,3 1 32,-2 0-32,1-1-40,2-5 48,-1 6 16,0 0-24,-1-1-24,1-1 24,1-4 8,-2 5-8,2-2-64,-1-2-32,1 2 56,0-3 48,0 1-152,0 1-8,0-1 0,0 0-56,0-1 216,0 0-224,0 0-24,3 0 72,-3 0-16,0 0 192,3 0-144,-1 0 64,1 0-33,-3 0 113,3 0-136,1 0 40,1-2 40,-1-3-16,7 3 56,-11 2 16,3-3 8,1-2-24,0 1-24,-4 4 40,12-4-8,-9-7-16,1 8-8,9-1 32,-13 4 0,2-5 16,3-6-32,9 8-8,-11-1 40,-3 4-16,12-11-8,-9 8 0,8-1 8,-8-8 8,-3 12-8,4-2-32,8-1 32,-9 0 32,1-1-56,-4 4 24,4-3-8,0-1 16,1 1-16,-1 0-24,-4 3 32,3-3 16,-1 3 8,1 0-48,-3 0 48,0 0-24,0 0 8,0 0-16,0 0 32,0 0 64,0 0-200,0 0 368,0 2-96,0-1 33,0 2 31,0-3-224,-1 3 144,-1-1-16,0 3-40,-1-1-88,3-4 0,-4 11-16,-1-7 48,1 9 8,0-9-32,4-4-8,-4 15 64,-2-11-24,2 10-8,-2-10 8,6-4-40,-6 16 80,1-11-40,-7 9-40,8-1 64,4-13-64,-4 11 64,-2 1-16,1-7 40,-1 10 8,0-10-56,1 8 0,-7-2 48,11-7-56,-3 12-24,-1-10 32,1 6-8,0-7-24,1 0 0,0 8 32,-1-9-56,3 2-8,1-6 24,-3 5 16,0 0-8,2 0-24,-2 0 32,3-5-16,-2 4 16,1 0-88,0 0 16,1-1 16,0-3 40,0 4-96,0-2-32,0-1-40,0 1-56,0-2 224,0 0-264,0 0 56,2 0 40,-2 0-24,0 0 192,3 0-129,0 0 17,0 0 24,1 0 0,-4 0 88,4-3-64,1 0 40,-1-1-32,7 1 48,-8-1 64,8-1-72,-8-6 8,1 8 8,-4 3 0,12-11-16,-8 8-8,9-8 40,-11 8-8,-2 3-8,13-11-8,-10 8 24,8-10-32,-7 10 16,-4 3 0,12-11-40,-8 8 48,9-8 8,-10 7-48,-3 4 32,11-5 8,-8-6-8,8 8-16,-8-1 16,-3 4 0,4-11 16,9 11-40,-13-4-8,4-1 48,-4 5-16,4-2 24,-1-3-32,1 2 24,1 1 0,-5 2-16,2-3-8,1 3-8,-3 0 64,0 0-64,0 0-8,0 0 72,0 0-8,0 0 72,0 0-112,0 1 184,-1 1 81,1-1 7,-2 0-72,2-1-200,-1 3 224,-2 0-144,0 1-64,-1 1 16,1-3-16,-1 3-40,1-1 0,-1 7 72,4-11-48,-4 3-16,-1 3 32,1 5 64,-1-7-64,5-4-16,-5 6 0,1 0 48,0 6-16,-2-9-16,6-3-16,-5 11 48,-1-6 16,0 0 0,2 8-16,4-13-48,-4 4 64,0 2-24,1-1-56,-2 7 64,5-12-48,-4 4 64,0 2-32,1-1 8,0 1-24,3-6-16,-2 4 8,0 0-8,-1 1 16,2-1 8,1-4-24,-2 3-40,1 1 48,1-1-8,-1-2-40,1-1 40,0 2-56,0-1-40,0 0-48,0-1-80,0 0 24,0 0-32,0 0-24,0 0 16,0 0 240,0 0-193,2 0 17,1 0 40,0-2 104,0 2 8,0-3 0,0 0 48,1 0-32,-4 3 8,4-3-24,0 1 16,8-3 8,-10 1-8,-2 4 8,5-11-24,-1 11 32,0-4-24,7-1 8,-11 5 8,3-11-8,2 8 8,-1 0-8,0-1-16,-4 4 24,11-4 32,-8 0-40,0 1-8,1 0 40,-4 3-24,4-3 0,1 0-8,-3 0 0,1 3 24,-3 0-16,3 0-16,-3 0 8,3 0 48,0 0-56,-3 0 16,0 0-16,0 0 24,0 0 0,0 0 8,0 2 48,0-2-32,0 1 8,0-1-40,0 2 88,0-1 0,0 1-48,0 0 64,0-2-104,0 5 89,0-3-65,0 3 48,0-1-16,0-4-56,-2 4 24,2 0 8,-1 1 8,0-1 8,1-4-48,0 4 8,-2 0 32,1 1 0,-1-1-32,2-4-8,-1 5 24,-1 0 8,1-2-32,0 1-32,1-4 32,0 3 24,-2 1-8,2-1-40,-1 1 32,1-4-8,-2 3 16,2 1-24,0-1 24,0 0 24,0-3-40,0 2-8,0 0 0,0 1 16,0-2 0,-1 2-24,1-2 16,0 1 0,0-2-24,0 0 24,-1 0-40,1 0 32,0 0-48,0 1-24,0-1 80,0 0-64,0 0-56,0 0 0,0 0-9,0 0 562,0 0-970,0-3 425,0 3 24,0 0 48,0 0 40,2-3-40,-2 3 32,0-2-8,3-1 16,-3 3 0,0-3-24,3-1 32,0 1 48,-3-1-16,3-8 16,0 10-16,-1-13-24,3 11-24,-5 4 8,4-15 8,0 10 16,9-9-24,-10 3-8,1 7 16,0-15-8,0 7-24,1-1 24,-5 13 0,4-11-8,0-2-8,0 0 24,1 2 32,-5 11-40,4-14-16,7 3 24,-11-2 16,4-1-24,-4 14 0,5-13-16,-1 2 16,0-1-8,-1-2-16,-3 14 24,3-11 16,0 0-32,-1-1 0,-2 8 0,0 4 16,3-15 16,0 12 16,-3-11-56,0 11 72,0 3-48,0-4 40,0-1 8,0 1 64,0 0 33,0 4-145,0-3 152,0 3 64,0 0 88,0 0 48,0 0-352,-1 1 360,-1-1-8,1 2-32,-2 1-56,3-3-264,-1 1 240,-2 2-24,0 0-96,-1-2-120,4-1 0,-5 4 32,1 1-48,0 6 8,0-7 8,4-4 0,-12 6 0,10 5-32,-3-7 16,-6 12 112,11-16-96,-1 4-24,-5 10 40,-5-10 24,6 8-48,5-12 8,-11 4 40,8 9-8,-2-9 48,-1 9-64,6-13-16,-11 4 40,8 9 16,-1-9-24,-1 2-16,5-6-16,-4 5 32,-2 1 32,2-1-104,0 0 56,4-5-16,-4 11 32,1-10-64,0 4 32,0-1 48,3-4-48,-1 3-32,-1 0-16,1-2 64,0 0-32,1-1 16,0 2-48,-2-2 32,2 0-48,0 0-64,0 0 128,0 0-176,0 0-8,0 0-32,0 0-64,0 0 1136,0 0-1928,0 0 840,0-3-24,3 0 64,-3 3 192,0-3-184,3 0 96,-3 1-8,3-3 120,-3 5-24,3-2 40,-1-3-32,1 1 64,1-9-8,-4 13-64,5-2 16,-1-10-16,0 8 64,-1-10-72,-3 14 8,4-4 8,0-10 24,1 9-48,-1-9 16,-4 14 0,11-4 0,-11-13 32,4 13-24,1-13-16,-5 17 8,4-4 24,0-12-32,0 12 8,1-10 40,-5 14-40,11-13 0,-11 9-8,3-13 0,1 5 48,-4 12-40,3-4-8,0-13-64,-1 13 72,-2 4 0,3-16-64,-3 12 40,3-11 40,-3 10 24,3-6-24,-3 11-16,0-3 56,0-1 40,0-7-64,0 11 48,0-4 0,0-1 48,0 1 8,0 1 40,0 3-176,-1 0 240,-1 0-64,-1 0 8,3 0-184,-1 0 192,-2-3-40,0 3-32,0 0 56,3 0-176,-2 0 152,-3 0-48,0 2 24,-7-1-32,12-1-96,-4 2 16,0 2-16,-2-1 0,-5 1-32,11-4 32,-3 1-24,-1 4 24,-2-1 24,1 0-32,5-4 8,-12 11 24,8-9-8,-2 1-16,-5 1-24,11-4 24,-3 4 32,-2 2-8,-1-2-56,0 0 72,6-4-40,-5 3 24,0 1-32,1-1 56,0-1-24,4-2-24,-4 2 72,-1 0-40,1 2 8,0-1 24,4-3-64,-3 3-40,2-2 48,-1 0-8,1-1-24,1 0 24,-1 0-64,1 0 32,-2 0-56,2 0-88,0 0 176,0 0-144,0 0-48,0-2-56,0-1 16,0 3 232,0 0-216,0-3-48,0 0 48,0 3 80,0 0 136,3-4-88,-3 0 48,3-1 32,-3-9 48,0 14-40,3-2-32,-1-13 32,1 13 8,0-11-48,-3 13 40,3-4-80,1-11 40,-1 4-8,1 7-24,-4 4 72,3-17 8,0 13-16,0-12-32,0 12 8,-3 4 32,2-14 24,1 3-48,0 6 0,0-9 24,-3 14 0,3-11-16,-1 0 8,-2 6 0,3-9 32,-3 14-24,0-4-32,3-7 24,0 8 24,0-10-16,-3 13 0,0-3-8,3-1 32,-3 1 0,0-1-32,0 4 8,0 0 72,0-3-8,0 0 24,0 3 8,0 0-96,0-2 144,0 2 24,0 0-24,0 0 72,0 0-216,0 0 224,-2 0-48,1 0 16,-1 0 8,2 0-200,-1 0 168,0 0 0,-1 1 16,1 2-24,1-3-160,-2 1 72,-2 1 16,1-1-8,-1 2-88,0-2 40,1 2 8,-1-2-24,1 1-32,3-2 16,-4 3 48,-1 0-40,1 1-24,1 0 40,3-4-24,-4 3 32,0 0-24,0-1 24,-1 3 32,1-1-72,0 0 24,0 0-24,1-2 40,3-2-32,-4 4-24,2-2 32,-1-1 41,1 0-74,2-1 25,-2 2-8,1 1 49,-1-3-1,2 1-40,0-1 0,0 0 80,0 0-48,0 0-104,0-3 8,0 3 64,0 0-105,0 0-87,0-3-56,0 3 96,0 0 152,0-4-192,0 1 32,0 0 96,0 1 0,0 2 64,0 0-72,0-3 64,3 0 40,-3-8-64,0 11 32,0-3-16,3-1 24,0-9-8,0 9-48,-3 4 48,0-13 16,2 10-16,-2-8-32,3 8 16,-3 3 16,0-4 8,3-9-8,0 10-32,-3-1 72,0 4-40,0-4 0,0-9-56,0 13 24,3-11-16,-3 11 48,0-3-112,0 0-8,0-8-16,0 11-96,0 0 232,0-12-312,0 12-72,0-4-96,0 0-128,0 4 608,0-11-608,0 8 63,0 0 137,0-1 144,0 4 264,0-3-136,-2 3 72,1-3-3440,1 3 3504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8:39.494"/>
    </inkml:context>
    <inkml:brush xml:id="br0">
      <inkml:brushProperty name="width" value="0.05" units="cm"/>
      <inkml:brushProperty name="height" value="0.05" units="cm"/>
    </inkml:brush>
  </inkml:definitions>
  <inkml:trace contextRef="#ctx0" brushRef="#br0">52 572 3440,'0'0'0,"0"0"0,0 0-24,0 0 56,-2 0 16,1 0 0,1 0-48,0 0 88,-2-3 40,1 3 32,1-4 0,0 4-160,-2 0 216,1 0-16,1 0-7,-1 0 23,1 0-216,-2 0 232,2-3-8,-1 3-24,1 0 40,0 0-240,-2 0 184,2 0 8,-1 1 40,1-1 24,-1 2-32,-1-2 0,1 0 32,-1 1-72,2-1-184,0 1 200,-1 4 24,-1-4-16,1 0-16,0-1 48,1 0-32,0 2-40,-2-2-8,2 0-160,-1 1 128,-1 1-56,0-1-39,0 1 15,2-1-40,-1 2-16,-1-2 16,2 3 24,-1 1-56,1-3 24,-1 4 40,-1-2-56,1 1 0,1 0 24,0-1 8,0 2-40,0-6 24,0 6 0,0 8 32,-2-11-56,2 8 8,0-11 16,0 3 32,0 1-48,0 2 24,0-2 32,0 0-48,3 0 8,0 1-32,0 0 48,-3-5-16,0 5-24,3 0-24,-3-1 56,2-2-40,-2-2 32,3 1-65,0 1 81,1-1-16,-1 1-56,-3-2 56,3 1-32,0-1 0,0 0-16,1 0 8,-4 0 40,3 0-8,1 0-16,0 0-32,0 0 56,-4 0 0,3 0 24,1-3-24,-1 0 16,0-1 32,-3 4-48,4-4 0,-1 0 16,0-1 32,1 3-16,-4 2-32,4-5 40,-1 1 0,0-9 33,0 11-33,-3 2-40,0-5 8,3-7 64,0 9-40,-1-1 0,-2 4-32,3-13 96,-3 9-32,0-8 0,3 9 8,-3 3-72,0-11 88,0 8-16,0-8-16,0 11 88,0 0-144,0-4 128,0 0-8,0-8 80,0 9 8,0 3-208,0-4 176,0-10 56,-1 14 64,-2-3-40,3 3-256,-3-4 328,0 1 40,2-1 16,-2 4-8,3 0-376,-3-3 384,0 0 25,0 3-113,1-3-24,2 3-272,-5 0 304,1 0-112,0 0-64,0 0 72,4 0-200,-5-2 104,0 2-32,1 0 48,-2 0-8,6 0-112,-6 0 24,2 0-16,0 1 24,0-1-88,4 0 56,-5 1-64,1 1 64,0-1-48,0-1-64,4 0 112,-3 2-56,-1-1-40,2 0-64,-1 1-40,3-2 200,-1 1-216,-1 1-96,1-2-128,1 0-9,0 0 449,0 3-584,-1-2-160,1 0-128,0 1-80,0-2-144,0 0-97,0 1 49,0 2 24,0-3 1120,2 1-1064,1 5 351,2 5 265,-1-9 176,-4-2 272,11 4-88,-8 0-3360,-3-4 3448</inkml:trace>
  <inkml:trace contextRef="#ctx0" brushRef="#br0" timeOffset="783">343 346 3104,'0'0'0,"0"0"0,0 0 56,0-3-48,0 3 0,-2-3-16,1 0 8,1 3 24,0 0-8,-2 0-32,2 0 16,0 0 32,0 0-8,-1 0 0,-1 0 16,2 0-40,-1 0 80,0 0 48,1-3 24,-2 3 96,2 0-248,-1 0 256,-1 0-24,2 0 8,-1 0 25,1 0-265,-1 0 224,1 0-24,-2 2 40,-2-2-72,1 0 0,0 1 8,0-1-8,2 0-32,1 0-136,-1 0 168,-1 2 24,1-2-32,-1 1-16,2-1-144,-2 1 184,0 1-24,-1-1-48,2 1 56,1-2-168,-3 0 128,0 0-32,2 1 16,-1 3-8,2-4-104,-1 4 40,0 1 0,-4-2 24,4 1-32,1-4-32,-3 1 0,0 3 24,2 8 0,-1-11-48,2-1 24,-2 4 40,-1 2 0,0-2-24,2 2-32,1-6 16,-2 6 0,1 8-8,1-11-56,-2 11 96,2-14-32,0 5 48,-1 7-40,0-7 40,1 7 8,0-12-56,-2 5 16,2 8 0,0-9 24,0 10-16,0-9-32,0 9 16,0-10 24,0 0-40,0-4 8,3 13-24,-3-9 56,0 10-24,3-10-40,-3-4 32,3 6 32,-1 0-16,1-2-40,0 7 40,-3-11-16,3 2 16,1 1-48,0-1 8,-1 3 24,-3-5 0,4 4 8,1 0-24,6 0 40,-8-2 16,-3-2-40,4 3-24,7-2 24,-8 0 24,1 1-40,1-2-16,7 0 64,-9 0-16,1 0-40,-4 0 24,13 0 24,-10-3-8,8-1-16,-8-1 0,-3 5 0,13-4 72,-10 0-64,8 0 0,-7 0 24,-4 4-32,11-15 8,-6 13-32,6-11 72,-7 9 16,-4 4-64,12-12 0,-10 8 24,11-7-16,-10 7 16,-3 4-24,4-13-8,9 9 56,-10-12-16,1 12-32,-4 4 0,11-17 48,-11 14-24,4-10-16,8 9-32,-12 4 24,0-14 40,4 10-32,-1-12-8,0 12 72,-3 4-72,4-11 64,-1 6-16,0-9 9,-3 11 63,0 3-120,2-14 72,-2 10 8,0-9 56,0 11-48,0 2-88,0-15 88,0 13 64,0-3 40,0-7-16,0 12-176,-1-3 200,-3-11 80,0 9-24,-1-9-8,0 11 120,-7-1-64,11-10-48,-5 14 56,1-11-64,-7 8-48,8-8-8,-7 8 16,11 3-208,-4-3 192,-9-8-24,9 11 25,-9-5 7,13 5-200,-4-4 144,-11 1 136,11-1 72,-7 1-288,11 3-64,-4-2 224,-9 2-256,9 0 96,-9-3 32,13 3-96,-4 0-144,-8 0 320,8 0-432,-1 0 240,5 0 16,-12 0 88,8 0-216,0 0 136,-7 0-160,11 0 152,-5 0-216,0 1-40,-1 2 16,2 0 96,4-3 144,-4 4-209,-1-3-7,2 5 16,1-2-128,2-4 328,-3 5-392,-1 0-56,2-1-112,1 2-152,1-6 712,-2 4-760,1 8-24,1-11-105,0 5 1,0-6 888,0 14-912,0-10-96,3 7-24,0-6 247,-3-5 785,4 5-544,0 1 248,7-2 208,-8 2-3080,-3-6 3168,0 0 0</inkml:trace>
  <inkml:trace contextRef="#ctx0" brushRef="#br0" timeOffset="1514">728 86 2536,'0'0'0,"0"0"864,0 0-904,0 0 40,0 0 48,0 0-40,0 0-48,0 0 88,0 0-112,0-3 120,0 0-56,0 3 24,0 0 0,0 0-24,0 0 24,0 0-16,0 0 96,0 0-32,0 0-280,0 0 472,0 0-120,0 1-8,0-1 0,0 0-136,0 0 184,0 2 48,0-2-55,0 1-1,0-1-176,0 2 248,0-2-88,-1 0-16,1 1-16,0-1-128,-2 1 128,2 1-48,0 1 0,-1-2 136,1-1-216,-1 2 88,1-1 16,-2 2 32,1 0-80,1-3-56,-2 2 64,1 4 48,1-2 24,-1 1-72,1-5-64,-2 4 104,1 0-48,-1 0-16,1 0-16,1-4-24,0 15 40,0-11 56,-2 10-72,1-3 56,1-11-80,0 5 112,0 0-168,0 8 16,0-7 48,0-6-8,0 15-72,0-9 88,0 12 48,0-14-24,0 10-40,3-9 56,-3 7-8,3-7-48,-3-5 0,3 11 40,-1-5-8,1 5-32,-3-7-8,0-4 8,4 11 40,-1-9-40,0 2-16,1 2 24,-4-6-8,5 12 32,-1-10-48,0 2 0,0 7 40,-4-11-24,5 2-48,6 1 48,-8 1 16,1-1 0,0 0-40,9 1 32,-10 0 24,1-3-56,9 1 32,-11-1 8,10-1-8,-9 0-24,-3 0 16,12 0 48,-9 0-16,10 0-32,-10 0 48,-3 0-48,12-3 80,-7 1-40,7-1 0,-7-1 32,-5 4-72,14-5 24,-10-6 24,10 11 32,-10-4 32,-4 4-112,13-14 40,-9 11 16,8-8 48,-8 6-56,-4 5-48,11-14 64,-8 10 40,8-9-24,-8 2-24,-3 11-56,4-4 128,9-10-8,-10 2-8,1 1 0,-4 11-112,4-11 161,1-1-49,-1-2 96,0 11-40,-4 3-168,3-14 264,0 3 8,-3 0-104,2-2 192,-2 13-360,0-11 224,3-2-8,-3 9 112,0-9-72,0 13-256,0-3 232,-1-8 96,-2 7 64,0-13-88,0 5 24,-1 10 56,0-11-111,-2 9-33,6 4-240,-5-5 336,-7-7-80,10 9-80,-3 0 56,5 3-232,-5-4 224,-7-8-88,8 10-48,-2 2 224,-5-3-256,8 3 0,-8 0 120,7-4-184,4 4 8,-6-3 16,-5 3-8,8-3-72,-3 3-32,6 0 96,-11 0-48,8 0 64,-2 0-32,-7 1-136,12-1 152,-3 2-112,-2-1-56,-1-1-72,-5 2-56,8 0 32,-3 0-240,-5 2-129,8 0 17,-2-1-280,-7 0-168,9 1-120,-1 2-177,4-6 1361,-4 4-1576,0 0 40,-1 8 383,1-10 305,4-2 848,-4 5-3720,4-5 3720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28.989"/>
    </inkml:context>
    <inkml:brush xml:id="br0">
      <inkml:brushProperty name="width" value="0.15" units="cm"/>
      <inkml:brushProperty name="height" value="0.15" units="cm"/>
      <inkml:brushProperty name="color" value="#FF77FF"/>
    </inkml:brush>
  </inkml:definitions>
  <inkml:trace contextRef="#ctx0" brushRef="#br0">55 199 5745,'0'0'0,"0"0"0,-4 0 120,0 0 32,0 0 64,-2 0 56,6 0-272,-4 0 280,-1 0 56,1 0 24,1 0-32,3 0-328,-2 0 320,-1 0 64,0 0-40,1 0-64,1 0 73,0 0-81,-1 0-32,1 0 80,-1 0 24,1 0-56,0 0-16,-1 0 32,2 0-304,0 0 216,0 0 16,0 0 8,0 0-24,0 0-1120,0 0 1952,0 0-912,0 0 40,0 0-88,0 0-1536,0 0 2968,0 0-1416,0 0-48,0 0-24,0 0-1744,0 0 3528,0 0-1736,0 0-40,0 0 16,0 0-2048,0 0 4072,0 0-2072,0 0 64,0 0-2232,0 0 4280,0 0-2088,0 0-8,0 0-2200,0 1 4328,0-1-2120,0 0 16,0 0-88,3 0 48,-3 0-8,0 0-40,0 0 40,0 0 16,0 0-8,0 0-72,0 0 32,0 0 104,0 0-120,3 0 8,-3 0 24,3 0 88,-3 0-72,0 0-24,0 1-16,2-1 32,-2 0-32,0 2-8,3-2 24,-3 1 56,3-1-88,-3 0 56,3 2-40,0-2 8,0 0 24,-1 1-16,-2-1 24,3 0-16,1 0 88,1 0-128,6 0 48,-11 0 8,0 0 56,11 0-80,-8 2-32,8-2 88,-11 0-32,5 0 0,6 0-32,-7 0 72,9 0-16,-13 0-24,3 0-40,11 0-8,-10 0 80,10 0-72,-14 0 40,5 0-64,10 0 112,-11 0-32,10-3-40,-14 3 24,5-3 64,9 3-48,-10-3-72,10 0 32,-14 3 24,4-3 24,11 1-24,-4 2-32,-7-3 48,-4 3-16,14-3-16,-10 3-16,12-4 40,-12 1 64,-4 3-72,14-3 8,-9 0-32,7 0 88,-7 1-96,-5 2 32,11-3-16,-7 0 32,7 0 16,-8 0-48,8 0 8,-8-1 88,2 1-136,-1 1 80,-4 2-24,11-3 48,-8 3-8,1-3-32,0 0 48,1 3-40,-3-3-48,1 0 72,0 3-8,-3 0-32,3 0 24,-3 0 8,3 0 64,-3 0-16,0 0-80,0-2 32,0 2 80,0 0-7,0 0-57,0 0 80,0 0 32,0 0-80,0 0 48,0 0-128,0 0 192,0 0 0,0 0-8,0 0 64,0 0-1064,0 0 1840,0 0-904,0 0 32,0 0 24,0 0-1648,0 0 3080,0 0-1520,0 0 88,0 0-56,0 0-2112,0 0 4056,-2 0-1912,1 0 16,1 0-96,0 0 64,0 0 16,0 0-128,0 0-24,-1 0 88,1 0-8,-2 0 40,1 0-64,-1 0 16,2 0-72,-1 0 96,-2 0-136,-1 0 72,0 0 48,-1 1-88,1 0-48,0-1 88,-2 0-64,6 0 32,-4 2-56,-7-2 104,6 1-40,5-1-8,-5 2-56,-8-1 8,9 1 16,-9-1-64,13-1 96,-4 3-64,-9-2 72,9 1 24,-9-1-64,13-1 32,-4 1 0,-9 1 24,9-1-120,-9 1 80,9-1 40,-10 0-104,10 1 24,-12 1 56,16-3 0,-6 1-16,-8 1-32,9-1 24,-8 0 40,13-1-16,-4 3-88,-10 0 40,9-2 112,-9 1-88,14-2 24,-5 3-40,-8-2 80,9 0-24,-8 1-80,8-1 56,-2 1 32,-5-1-112,8-1 72,-2 0 48,-1 2-64,2-2 8,0 0 24,-1 0-8,2 1-48,1-1 8,-1 0 56,1 0-24,1 0-8,0 0 88,-1 0-96,2 0 32,-1 0-88,-1 0 104,1 0-16,0 0-56,1 0 56,0 0-16,-2 0 8,2 1-48,-1-1 8,1 0 48,-2 0 32,2 0-80,0 0-32,0 0 56,0 0 8,0 0-56,0 0 0,0 0 80,0 0-64,0 0-32,0 0 112,0 0-72,0 0 48,0 0-112,0 0 72,0 0-48,0 0-64,0 0-24,0 0 32,0 0-80,0 0 16,0 0 72,0 0-8,3 0-56,-3 0 40,0 0 160,0 0-128,3 0-56,-3 0 64,3 0 55,0 0 1,-3 0-16,4 2 80,-1-2 8,1 1-64,0-1 72,0 0-16,8 0-56,-12 0 56,3 0-32,1 0 56,7 0-32,-7 0-24,8 0 24,-8-3 16,9 3-56,-9-2 40,-4 2 8,14 0 80,-10-5-112,10 2 0,-9-1 48,-5 4-16,15-4-48,-11 1 24,13-1 32,-5 0 0,-12 4-8,11-5-32,2 1 16,-2-7 24,0 11-32,-11 0 24,4-4-56,13-1 72,-12 1 24,12 0-64,-17 4 24,4-4 48,11-1-16,-10 1-128,10-7 64,-15 11 32,4-3 64,10 0-96,-9-1 40,10-7 48,-15 11-56,5-3 8,9-1-8,-10-9 24,9 13 16,-13 0-40,4-4-56,9-8 56,-9 12 48,7-4-48,-11 4 0,3-4-48,1-7 56,7 11-8,-8-3-56,-3 3 56,3-3 56,0 0-48,1 3-72,-1-3 48,-3 3 16,3-2 16,0 2-40,-3-3 16,2 3 16,-2 0-8,0-3 24,0 3-72,3 0 32,-3 0 48,0 0-112,0 0 48,0 0 8,0 0-72,0 0 96,0 0-120,0 0 72,0 0-24,0 1-24,0-1 104,0 0-80,0 0-56,0 0-56,0 0 184,0 2-192,0-2-24,0 0-24,-1 0 16,1 0 224,0 0-256,0 0-120,-2 1-32,2-1 32,0 0 376,-1 0-528,1 2 39,0-2-79,-1 1-80,1-1 648,0 0-640,-2 1-72,1 1 152,-1 1 88,2-3 472,-1 2-328,0 1 232,-2 1 48,0 1-16,3-5 64,-3 4-16,0 0-24,0 0-3065,3-4 3105</inkml:trace>
  <inkml:trace contextRef="#ctx0" brushRef="#br0" timeOffset="1353">334 146 5153,'0'0'0,"-2"0"0,1 0 48,1 0-48,-2 0 32,2 0-8,-1 0 48,1 0 16,0 0-88,-1 0 144,-1-2 48,2 2 72,-1 0-32,1 0-232,-2 0 192,1 0 16,1 0-24,0 0-16,0-3 24,0 3 48,0 0-40,0 0 40,0 0-240,0 0 272,0 0-40,0 0-32,0 0 48,0 0-1200,0 0 2152,0 0-1048,-2 0 57,2 0-9,0 0-200,0 0 152,0 0 16,0 0 32,0 0-72,0 0-776,0 1 1384,0-1-584,0 0-24,0 0-24,0 0-104,0 0 128,0 0 8,0 0-104,0 0 32,0 0-424,0 0 816,0 0-424,0 0-8,0 0 56,0 0-672,0 0 1232,0 0-624,0 0 64,0 0 0,0 0-896,0 0 1656,0 0-784,0 0 8,0 2-72,0-1 0,0 0 40,0-1 8,0 0-40,0 0 48,0 0-24,0 2-48,0-2 24,0 0 32,0 1-16,3-1-72,-3 2 72,0-2-16,0 1 8,0 0-32,0 1 48,0-1 24,0-1-48,0 2-24,3 1 0,-3-2 88,0 0-80,0-1 16,0 5-8,0-3 56,3 3-24,-3-1-48,0-4 24,0 4 16,0 0 32,3 1-96,-3 0 64,0-5-16,3 6 40,-3 7-24,2-11-32,1 10 56,-3-12-40,0 4 48,0 2-48,3 5 48,-3-7-24,0-4-24,0 13 8,3-9 16,0 9 72,-3-9-32,0-4-64,3 6-16,-1 5 40,-2-7 8,3 8-32,-3-12 0,0 4-8,3 1 64,-3 7-64,3-8-16,-3-4 24,3 6 40,-1 5-8,-2-8-88,3 2 72,-3-5-16,0 12 56,0-8-112,3 2 40,-3 5 40,0-11-24,3 4-8,-3 7-16,3-6 80,0 7-8,-3-12-48,0 6-32,2 7 24,-2-8 64,5 10-88,-5-15 32,4 5-8,0 11 96,0-4-88,-1 0 8,-3-12-8,3 11 48,0 0 8,0 1-64,0-1 32,-3-11-24,2 11 64,-2 2-80,5-2-8,-1 1 72,-1 0-32,-1 0-72,1-1 104,0 0-16,0 2-80,1-2 56,-1 1 16,-3-12-24,4 11-32,-1-7 0,0 12 72,0-11-40,0 8-56,-3-13 56,0 6 8,2 8 16,1-9-56,0 8 24,-3-13 8,3 4 56,0 9-72,0-9-24,-1 9 88,-2-13-48,3 4 8,0 9-56,0-9 72,-3 9 0,0-13-24,3 4-40,-1 9 40,1-9 32,0 7-32,-3-11 0,0 5-40,3 0 56,0 8-8,0-9-48,-3-4 40,2 6-8,1 7 48,-3-9-72,0-4 32,3 4-16,0 7 80,0-6-104,0 0 16,-3 8 72,0-13-48,2 4 32,-2 2-48,3 7 16,-3-13 0,3 4 24,0 7-64,0-7-8,0 8 64,-1-8-16,-2 2-56,3 5 112,0-7-8,-3-4-48,3 6-72,0 5 104,-3-8 8,2 3-88,-2-6 48,0 5-40,3 7 80,0-8-72,0 1-8,-3-5 40,3 12 40,-3-8-40,3 2-24,-1 5 32,-2-11-8,3 4 48,0 7-56,0-6-40,-3 0 104,0-5-56,3 12 24,0-8-72,-3 2 80,2 5-40,-2-7-72,3 2 104,0 5 24,0-7-72,-3-4 24,0 6-16,3 5 40,-1-8-40,-2 3-16,0-6 32,3 11 24,0-7 16,-3 2-56,3 5 16,-3-11 0,3 4 64,-3 8-80,3-8 0,-1 9 48,-2-13-32,3 5 0,-3 7-48,3-8 88,0 7 8,-3-11-48,3 4-24,-3 8 32,3-8 16,-3 7-48,0-11 24,2 3-48,-2 3 104,3 5-40,0-8-64,-3-3 48,0 11 32,3-8-8,-3 1-64,3 2 56,0 5 88,-3-7-104,2 1 24,-2 6 32,0-11-56,0 3 24,3 1-40,-3 2 40,0-1 40,0-5-64,0 5-48,3-1 64,-3 0 32,0 0-56,0-4 8,0 3-48,3-1 104,-3 2-48,0-3-64,0-1 56,3 3 40,-3-2-32,0 1-40,0-1 16,0-1 16,2 2 32,-2-1-64,0-1 8,0 1 48,0-1-24,0 0 24,0 0-72,0 0 56,3 0 24,-3 0-32,0 0-48,0 0-16,0 0 32,0 0-40,0 0 288,0 0-592,0 0 344,0 0-48,0 0-72,0 0 792,0 0-1360,0 0 600,0 0-40,0 0-24,0 0 1368,0 0-2520,0 0 1120,0 0-32,0 0 40,0 0 2216,0 0-4232,0 0 1960,0 0 0,0 0 56,0 0 3168,0-2-6184,0 2 2960,3 0 15,-3 0-39,0 0 288,0-3-368,0 3 88,0-3 0,0 3-16,0 0 296,0 0-232,0-3 16,0 3 0,3-3-32,-3 3 248,0 0-176,3-2-16,-3 2-8,3-3 32,-3 3 168,0-3-184,0 0-24,2 0-8,1 0 96,-3 3 120,3 0-136,-3-4 48,3 1 48,-3 1 24,3-1-32,-3 0 32,3 3 24,-1-3-64,-2 3 56,3 0-8,0-3 24,0 0-16,-3 3-24,0 0 24,0-2 32,3 2-32,-3 0 24,0 0 0,0 0-24,0-3 8,0 3-16,0-3-48,0 3 80,0 0-24,3 0 8,-3 0-24,0 0 32,0 0 8,0 0-24,0 0-8,0 0 24,0 0 16,0 0-40,0 0-24,0 0 72,0 0 0,0 1 16,0-1-24,0 0-32,0 2 40,0-2 8,0 0-40,0 0 40,0 0 24,0 0-48,0 1 8,0-1 24,0 0-56,0 0 48,0 0-16,2 0 72,-2 0-48,0 0-56,0 0 16,0 0 32,0 0-8,0 0 24,0 0-8,0 0 40,0 0 0,0 0-64,0 0 64,0 0-24,0 2-24,0-2 16,0 0-64,0 0 88,0 0-24,0 0-24,0 1 72,0-1-112,0 0 80,0 0 8,0 0-16,0 0 40,0 0-24,0 0-8,0 0 88,0 0-104,0 0 32,0 0 24,0 0 16,0 0-32,0 0 8,0 0 8,0 0-64,0 0 24,0 0-1656,0 0 3256,0 0-1592,0 0 16,0 0-1976,0 0 3816,0 0-1904,0 0 48,0 0-40,0 0-2168,3 0 4240,-3 0-2104,0 0 64,0 0-40,0 0-16,0 0 24,0 0-16,0-3-16,0 3-16,0 0 56,0 0 17,0 0-65,0 0 16,0 0-185,0 0 378,0-3-217,0 3 8,0 0 48,0 0-56,0-2 48,0 2 8,0-3 40,0 3 16,0 0-112,0-3 40,3 0 16,-3 0 32,0-1-48,0 4-40,0-4 32,3-1 40,-3 3 0,3-3-48,-3 5-24,2-4 72,-2 0-16,3-7-32,-3 8 24,0 3-48,3-4 96,-3-1-40,3-9-40,0 11 96,-3 3-112,0-4 72,3-7-24,-1 8 16,1-10-8,-3 13-56,3-4 16,-3-7-8,3 7 56,0-9-48,-3 13-16,3-4-16,-1-12 64,1 12 0,0-12-48,0 12 40,0-10 40,0 10-72,-1-12 24,1 12 16,0-12-40,1 12 24,0-10 48,1 3 32,-2 6-64,1-10-48,0 2 32,0 9-48,0-13 0,1 6 80,-1-1-40,0 1-32,0 7 32,1-13 16,6 13-64,-8-12 8,1 5 80,0 7-80,1-13 8,7 5 40,-9 1-72,1 0 40,9-1 56,-10 8 24,1-13-72,0 13-8,9-12 0,-13 16 0,0-4 24,11-10-16,-8 10 24,1-10 16,-4 14-48,5-5-32,6-6 48,-8 7 48,0-7-104,-3 11 40,4-3-48,0-9 72,0 10-32,8-3-8,-12-7 80,4 9-48,-1-1-56,1-1 88,-4 5-48,3-4 32,1 0-40,-1 0-16,0-1 16,-3 5 8,2-2-16,-2-1-32,3 3 64,-3-3-40,0 3 24,3 0-56,-3 0 24,0 0 40,0 0-56,0 0 48,0 0-104,0 0 40,0 0-56,0 0-32,0 0 592,0 0-1048,0 0 440,0 0-112,0 0-16,0 0 1648,0 0-3000,0 0 1184,0 0-97,0 0-87,0 0 3969,0 0-7386,0 0 3273,0 0 24,0 0 192,0 0 6777,0 0-12818,0 0 6409,0 0 152,0-3-16,0 3 72,3 0-4225,-3 0 4225</inkml:trace>
  <inkml:trace contextRef="#ctx0" brushRef="#br0" timeOffset="1857">1081 743 4873,'0'0'0,"-1"0"24,-1 0 24,-1 0 24,0 1 24,2-1 64,-2 0 80,3 0-240,-1 0 264,-1 0-16,1 0 0,1 0 8,0 0-256,-1 0 192,1 0 16,0 0 8,-2 0-16,2 0-200,0 0 184,0 0 48,0 0-8,0 0-88,0 0-912,0 0 1736,0 0-792,0 0-48,0 0 8,0 0 40,0 0-88,0 0-32,0 0 112,0 0-1992,0 0 3736,0 0-1832,0 1 41,0 1-1,0-2-112,0 0 96,0 0 64,0 0 64,0 1-56,0-1-168,0 2 200,0-2 8,0 0-16,0 0-32,0 0-160,0 0 136,0 1-24,0 0-48,0 1-8,0-2-56,0 1 112,0 1-56,0-1-32,0 1 64,0-2-88,0 2 56,0 0-48,0 2 32,0-1-8,3 1-32,-3 0 32,0 1 64,3 0-96,-3 1-40,3 0 80,-1 5-24,-2-7-32,0-4 16,3 6 80,-3-1-32,3 7-40,0-8 40,-3-4-48,3 11 80,0-7-48,-1 8 0,1-8 88,-3-4-120,3 13 104,0-9-56,0 9 24,0-8 24,1 8-88,0-7 16,0 6 40,1-7-88,-5-5 24,4 12-16,0-7 80,0 7-8,0-7-32,-4-5-24,5 14 24,6-10 32,-11 9-64,4-9 8,-4-4 0,4 14 96,1-10-72,-1 10-32,0-8 80,-4-6-72,4 13 96,1-9-72,-1 10 32,0-10 56,-4-4-112,4 14 16,1-9 32,-1 9 48,0-10-72,-4-4-24,4 11-32,-1-6 80,1 6 24,1-7-80,-5-4 8,4 6 24,-1 5 32,0-7-120,1 1 24,-4-5 40,3 5 8,1-1-56,-1 1 64,0 0 56,-3-5-72,2 5 104,3-1-72,-3 0-24,1 0 40,-3-4-48,0 2 0,3 1-24,0-1 64,-3 1-40,0-3 0,3 2-32,0-1 64,-3-1 16,2 1-88,-2-1 40,0 2-80,3-1 96,-3 1-40,0-1-8,0-1 32,0 1 56,0 1-64,3-1-40,0 1 64,-3-2-16,0 1 56,3-1-104,-3 2 16,0-1 56,0-1-24,0 1-8,2 1 0,-2-1 72,0 1-16,0-2-48,3 1-40,0 0 56,-3 1 48,3-1-112,-3-1 48,0 2-64,3-1 72,0 0-72,-1-1 32,-2 0 32,0 2 32,0-1 8,3 1-56,0-1 24,-3-1-8,3 0 48,-3 2-112,3-2 16,-3 0 48,0 1-64,0-1-96,0 1 24,3-1-104,-3 0 240,0 0-400,2 0-16,-2 0-112,0 0-136,3 0-88,-3 0 64,3 0-97,0 0-95,-3 0 880,3 0-896,0 0-64,-1 0 192,1 0 240,-3 0 528,3 0-4409,-3 0 4409</inkml:trace>
  <inkml:trace contextRef="#ctx0" brushRef="#br0" timeOffset="3442">1289 1164 4224,'0'0'0,"0"-3"368,0 3-432,0 0 96,0 0 8,0 0-24,0 0 0,0 0 24,0 0-15,0 0-33,0 0 40,0 0-8,0 0-24,0 0 8,0 0 16,0 0 40,0 0-24,0 0-176,0 0 304,0 0-40,0 0-16,0 0 8,0 0-648,0 0 1216,0 0-536,0 0-48,0 0 16,0 0-1184,0 0 2304,0 0-1192,0 0-8,0 0 48,0 0-1504,0 0 2880,0 0-1432,0 0 48,0 1-16,0-1-64,0 0-16,0 0 72,0 0 16,0 2-64,0-2-8,0 0 24,2 0 56,-2 1-48,0-1-16,0 0-16,0 1 64,0-1-24,0 0-32,0 2 16,0-2-24,0 1 48,0-1-64,0 2 0,3-1 40,-3 0-24,0 1-8,3-1 32,-3 2-24,0-3 0,0 3-72,3-2 48,0 2 24,0 0-8,-3-3 8,2 4-24,1-1 48,1 1-24,-1 1-32,-3-5 32,5 4 48,-3 0-32,1 0-32,0 1 48,-3-5-32,3 4 40,0 1-40,0 0 8,-3-1 32,0-4-40,2 4 56,1 2-32,0-1 48,0 0-8,-3-5-64,0 5 16,3 0 56,-1-1 16,1 0-24,-3-4-64,0 4 48,3 1 40,0-1-24,0 0-40,-3-4-24,3 6 40,-3-2 0,2 0-24,1 0 16,-3-4-32,0 6 80,3-2-56,-3 0-40,3 1 40,-3-5-24,3 4 16,-3 0-40,3-1 64,-1 1 24,-2-4-64,0 4-8,3-1 40,0 2 16,0-3-48,-3-2 0,0 3-24,3 0 64,-3 1 0,3 1-40,-3-5 0,0 4 40,2-1-16,-2-1-40,3 1 16,-3-3 0,3 4 64,0-1-48,-3 0-16,3 0 56,-3-3-56,0 4 32,2-2-32,1 0 32,-3 1 16,0-3-48,3 2-16,-3 0 32,3 1 16,-3-1-24,0-2-8,3 3-40,-3-2 64,3 2 16,-1-2-72,-2-1 32,0 2 40,3-1-8,-3 0-32,0 1-8,3-1 48,-3 1-48,3-1-24,-3 1 64,3-1 8,-3 0-32,0 1 24,0-2 8,0 0-40,0 1 0,3-1 0,-3 0 16,0 0 8,0 0-24,2 0-32,-2 0 64,0 2 8,0-2-72,0 0 32,0 0 8,0 0 16,0 1-40,3 0 0,-3-1 16,0 2 32,0-2-48,0 1-24,3-1 56,-3 0-16,3 2 32,-3-1-32,0-1 8,3 1 32,-3-1-40,0 0-16,0 2 16,0-1 0,2 1 0,-2-2 0,0 1-48,3-1 64,-3 2 32,3-2-80,-3 0 32,3 0-32,-3 1 48,0-1-24,3 0-16,-3 1 72,0-1-56,0 0-24,3 0 24,-3 0 8,0 0 64,0 0-80,0 0 80,0 0-176,0 0 216,0 0-88,0 2 8,0-2-8,0 0-16,0 0-24,0 0 56,0 0 24,0 0-64,0 0-48,0 0 144,0 0-80,0 0-24,0 0-64,0 0 216,0 0-112,0 0-16,0 0 56,0 0-296,2 0 552,-2 0-296,0 0 32,0 0-56,0 0 16,0 0 8,0 0 56,0 0-32,0 0-216,0 0 344,0 0-159,0 0 23,0 0-48,0 0-217,0-3 434,0 3-161,0 0 8,0 0-64,0 0 8,0 0 64,0 0 8,0 0-16,0 0-248,0 0 488,0 0-288,0 0 56,0 0-432,0 0 760,0 0-376,0 0 64,0 0-8,0 0-56,0 0 40,0 0 32,0 0-64,0 0-768,0-3 1504,0 3-704,0 0-8,0 0-32,0 0-16,0 0 64,0 0-8,0-3-56,0 3 24,0 0 40,0 0-32,0 0-48,0 0 96,0 0-80,0-3 8,0 3-24,0 0 48,0 0 8,0 0-40,0 0 80,0-2-80,0 2 0,0 0-8,0 0 32,0 0-8,0-3-40,0 0 0,0 3 80,0 0-72,0 0 0,0 0 16,0-3 56,0 0-120,3 1 96,-3 2-32,0 0 16,0-3-48,0 3 80,0 0-48,0-3 48,3 3-56,-3-3-32,0 0 72,0 0-64,0 3 32,3-2-48,-3 2 96,0-3-32,0 0-48,3 0 48,-3 0 24,0 0-56,0 3 16,3-4-24,-3 1 48,0-1-48,0 1-24,2 0 88,-2 3-40,0-2 24,3-3-40,-3 3 40,3-3 32,-3 5-56,0-2-24,0-3-8,3 2 56,-3 3-24,3-4-16,-3 0-8,3 0 48,-3-1-8,2 1 0,-2-7 32,3 11 56,0-4-80,-3 4-24,0-12-8,3 10 32,0-3-24,-3-6-48,0 11 48,0-3 24,2-1-16,-2 0-16,3-8 32,-3 12-24,3-2 16,0-3 24,-3-7-72,3 9 80,-3 3-48,3-13 32,-1 9-72,-2-10 64,3 10 0,-3 4-24,3-15-16,-3 11 8,3-10 88,0 10-56,-3 4-24,0-16 0,4 5 72,-1 7-80,0-13-16,-3 17 24,2-12 8,1 8 16,0-11-32,-3 10 8,0 5 0,3-14 56,0 10-72,0-9-40,-1 9 96,1-9-8,0 9-40,0-7 40,0 7 0,0-8-48,-1 9 16,1-9 40,-3 9-40,0 3 0,3-13-48,0 9 72,0-9 0,-1 9-48,-2 4 24,3-13 16,0 9 16,0-9-80,0 9 16,0-11 64,-1 10-48,1-10 0,0 11 48,-3 4-32,3-16 48,0 5-72,1 7 24,-1-12 64,-3 16-64,4-4-24,-1-12 0,0 5 88,1 0-88,-4 11 24,3-12-32,1 1 64,-1 0-32,1-1-24,-4 12 24,3-12-16,1 0 16,-1 1 0,1-2-32,0 9 96,1-11-64,-1 3-40,0 1 80,-4 11-40,3-11 16,0-1-24,1 1 16,-1 7 16,-3 4-24,4-16-16,0 12 0,-1-12 40,1 12-24,-4 4 0,3-14-32,0 10 24,0-10 40,0 10-72,-3 4 40,4-15-8,-1 11 40,1-7-48,-1 7 24,-3 4-8,0-12 0,3 9 0,-1-8-24,1 8 32,-3 3-8,3-11 56,-3 8-72,3-1 8,0-9 16,-3 13-8,3-3-8,-3-1-16,2 0 80,-2-7-24,0 11-32,0-3-16,3 0 48,-3-1-24,0 0-16,0 4 8,3-5-32,-3-6 72,3 11-48,-3-4 0,0 4 8,3-4 56,-3-8-40,3 12-16,-3-11 0,0 11 0,0-3 56,0-1-64,2-7 8,-2 8 40,0 3-40,0-13 0,3 10 8,0-1 32,-3-9 16,0 13-56,0-3-8,3-8 56,0 8-32,-3-1-72,0 4 56,3-11-40,-3 8-16,0-1-8,2-9-24,-2 13 88,3-3-24,0-1 24,-3-7-32,3 8 48,-3 3-16,0-12 40,3 10-72,-3-10 24,2 10 48,-2 2-40,0-5 0,3-7-16,0 7 80,0-6-48,-3 11-16,3-3-8,-3-1 56,3-7-32,-3 8-40,0 3 24,2-4-32,1-1 24,-3-6 0,3 11-16,-3-4 32,3 1 0,-3 0-24,0 0 24,0 3-8,0-2 40,3-1-64,-3 3 0,0-3 24,0 3 0,0 0 8,0 0-40,0 0 88,0-3-16,0 3-64,0-3 40,3 3-32,-3 0-16,0 0 32,0 0-32,0 0 48,0 0-8,0 0-48,0 0 88,0 0-112,0 0 16,2 0 24,-2 0 24,0 0 40,0 0-96,0 0-32,0 0 40,0 0 200,0 0-368,0 0 88,0 0 32,0 0 0,0 0 632,0 2-1256,0-2 568,0 0-8,0 1-56,0-1 216,0 0-264,0 1 40,0-1-16,0 2-9,0-2 249,0 1-200,0 1 8,0 1-40,0-1-24,0-2 256,0 2-240,0 2-72,0-1-48,0 0 0,0-3 360,0 4-376,3-1-32,-3 1-56,0-1 0,0-3 464,0 4-416,0-1 88,0 1 175,0-1 97,0-3 56,0 4-104,0 0-4096,0-4 4200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8:43.290"/>
    </inkml:context>
    <inkml:brush xml:id="br0">
      <inkml:brushProperty name="width" value="0.05" units="cm"/>
      <inkml:brushProperty name="height" value="0.05" units="cm"/>
    </inkml:brush>
  </inkml:definitions>
  <inkml:trace contextRef="#ctx0" brushRef="#br0">506 43 4072,'0'0'0,"-2"-3"0,2 3-16,0 0-8,-1 0 56,1-3 80,-1 3-136,1 0 24,0 0 24,0 0-48,0 0 72,-2-3-64,2 3 56,0 0 88,0 0-128,0 0 216,0 0-95,0 0 47,0 0-24,0 0-793,0 0 1402,0 0-609,-1 0 56,1 0 56,0 0-256,0 0 168,0 0 16,0 0 64,0 0-200,0 0-696,0 0 1432,0 0-640,0 0-104,0 0 104,0 0-1256,0 0 2360,0 0-1024,0 2-144,0-2 88,0 0-168,0 0 232,0 0-200,0 0 96,0 0-56,0 0-536,0 0 912,0 0-416,0 0 48,0 0 56,0 0-832,0 1 1376,0-1-608,0 0 56,0 0-224,0 0 96,0 1 24,0-1-8,0 2-64,0-1 24,0-1 24,0 0 24,0 0 48,0 0-128,0 0 104,0 0-136,0 0 168,0 0-176,0 2 72,0-1 8,0-1 16,0 2 96,0-2-80,0 0 8,0 0 96,0 0-120,0 0-64,-2 1 104,2 0 88,0 2-224,0-3 96,0 2-16,0-1 80,0 0-104,0 1 32,0-2 8,0 0 136,0 1-128,0 1-96,0 0 176,0-2-88,0 2 32,0-1-80,0 1 72,0-1 96,0-1-120,0 0-48,0 2 40,0-1 152,0 0-160,0-1 16,0 3-40,0-1 56,0-1 32,0-1-160,0 0 112,0 0 32,0 1 96,0 1-152,0-1 0,0-1 24,0 2 64,0-2-40,0 1-136,0-1 200,0 0-88,0 1 64,0-1-112,0 2 80,0-1 104,0-1-104,0 2-80,0-2 184,0 0-96,0 0-40,0 0-48,0 1 136,0 1 24,0-2-160,0 0 145,0 0 31,0 0-112,0 0-32,0 0 32,0 0 64,0 0-168,0 1 160,0-1-72,0 0 112,0 0-128,0 0 48,0 0 120,0 0-432,0 0 616,0 0-400,0 0 200,0 0-64,0 0-552,0 0 928,0 0-336,0 0-16,0 0-136,0 0-576,0 0 1200,0 0-520,0 0-32,0 0-88,0 0-568,0 0 1304,0 0-576,0 0-152,0 0 56,0 0-752,0 0 1624,0 0-936,0 0 216,0 0-1144,0 0 2024,0 0-1136,0 0 200,0 0 8,0 0-1272,0 0 2336,0 0-1144,0 0 176,0-3-176,0 3-96,0 0 224,0 0-136,0 0-72,0 0 48,0 0 64,0 0 64,0-3-160,0 3 16,0 0 16,0 0 144,0 0-128,0 0-72,0 0 144,0 0-280,0 0 464,0 0-352,0 0 128,0 0-288,0 0 680,0 0-472,0 0-24,0 0 192,0 0-120,0 0-520,0 0 920,0 0-320,0 0-16,0 0-200,0 0 144,0 0 120,0 0-152,0 0-96,0 0-424,0 0 1168,0 0-632,0 0-144,0 0 208,0 0-656,0 0 1224,0 0-744,0 0 80,0 0 216,0 0-896,0 0 1424,0 0-736,0 0 112,0 0-32,0 0-928,0 0 1608,0 0-736,0 0 112,0 0-208,0 0-696,0 0 1560,0 0-608,0 0-136,0 0-184,0 0 232,0 0-56,0 0-112,0 0 128,0 0-920,0 0 1848,0 0-1008,0 0-72,0 0 280,0 0-1152,0 0 1976,0 0-1112,0 0 208,0 0-32,0 2-128,0-2 208,0 0-200,0 0 8,0 0 200,0 0-136,0 0-144,0 0 136,0 0 16,0 0 40,0 1-128,0-1 72,0 0 16,0 0 88,0 0-128,0 0-88,0 0 168,0 0-96,0 0 88,0 2-136,0-2 96,0 0 104,0 0-112,0 0-64,0 0-48,0 1 256,-1-1-192,1 0 48,0 1-96,0 1 128,0 1 16,0-3-48,-1 4-96,1 0 96,-2 2 160,1-2-248,1-4 88,-3 11-112,0-5 176,0 7-80,2 1-144,1-14 160,-2 5 96,0 14-72,-1-8-160,0 2 128,3-13 8,-4 15 48,2-2-72,-1 3-72,1-1 176,2-15-80,-3 14 24,0 2-104,-1-2 120,2 1 40,2-15-80,-2 15-104,0 0 72,1 1 192,-1-1-168,2-15 8,-3 16-8,2-4 56,-2 1-16,0 0-184,3-13 152,-1 13 32,-2 1 80,2-2-200,-1 1 16,2-13 72,-1 11 8,0 2-64,-1-1-120,1-7 288,1-5-112,-2 14 88,-1-9-160,2 7 72,0-8 96,1-4-96,0 6-136,0 5 32,-2-8 264,2 2-184,0-5 24,0 4-24,0 1 64,-1 0 16,1-1-152,0-4 96,0 4-40,0 0 120,0-1-152,-2 0-32,2-3 104,0 3 16,0-2 16,0 1-200,0-1 168,0-1 0,0 0-176,0 0-16,0 0 96,0 0 560,0 0-1232,0 0 320,0 0 160,3 0-104,-3 0 392,0 0-417,0 0 41,0 0 88,0 0-88,0 0 1833,0-3-3242,0 3 1601,0 0-72,0-3-72,0 3 328,0 0-256,0-2 8,0 2-112,0 0 8,0 0 352,0-3-328,-1 3-136,1-3-49,0 0 153,0 3 360,0 0-296,0-3 72,0 3 152,0-3 64,0 3 8,0-4-80,-2 0 8,1 0-3368,1 4 3440</inkml:trace>
  <inkml:trace contextRef="#ctx0" brushRef="#br0" timeOffset="1350">27 197 4232,'0'0'0,"0"0"0,-3-3-24,-1 3 104,0-3-104,-1 0-16,5 3 40,-2 0 40,-1-3 56,1 3-16,1 0 185,1 0-265,-1 0 344,-1 0-88,2 0-8,0 0 64,0 0-312,0-2 200,0 2-112,0 0 72,0 0-88,0 0-72,0 0-48,0 0 64,0 0 32,0 0-128,0 0 144,0 0-144,0 0 104,3 0-24,-3 0-64,0 0 64,3-3 16,0 3 48,-1-3-152,1 3 112,0 0 48,0 0-64,0 0-24,1-3 136,-4 3-120,4 0 56,7-3-64,-8 0 184,10 3-24,-13 0-152,4-2 128,9 2 32,-9 0 80,10-3-56,-14 3-184,5-3 144,10 0 120,-11 0-64,12 0-128,-16 3-72,4-2 176,13-1 24,-6 0-136,2 0 56,-13 3-120,11-4 208,2 0-72,0-1-88,0 3 177,-13 2-225,14-5 120,0 1-128,1 1 128,-2-1 48,-13 4-168,14-4 32,0 0 32,0-1 88,1 1-152,-15 4 0,14-4-24,-2 0 104,3-1-32,0 3-104,-15 2 56,14-5-8,0 1 96,0 0-136,1 1-8,-15 3 56,15-3 56,-1 0-136,-1 3 24,0 0 144,-2-4 72,-7 1-96,13 1-56,-13 2 0,-4 0-8,16 0-160,-12 0 96,9 0 120,-10 0 248,-3 0-304,4 0 96,7 0-16,-8 0-40,0 0-168,-3 0 128,3 0-16,1 0 32,-1 0 104,0 1-288,-3-1 168,2 1 48,1 1 88,-3-1-280,3 1 160,-3-2-16,0 1 80,3 2-184,0 0 8,0-1 176,-3 1-224,2 0-104,-2-1 16,0 2-104,0-4 336,3 3-577,0-1 25,-3 3 24,3-1-216,-3-4 744,0 3-752,0 0 56,3 1 88,0-1 71,-3-3 537,0 1-208,2 3 168,-2-2-40,3 2 8,-3-4 72,3 3-4160,-3-3 4160</inkml:trace>
  <inkml:trace contextRef="#ctx0" brushRef="#br0" timeOffset="1351">800 9 3880,'0'0'0,"0"0"-48,0 0 48,0-3 24,0 3-32,0 0 0,0 0 40,0 0-32,0-3-32,0 3 48,0 0-8,0 0-8,3 0-8,-3 0-8,0 0 48,2 0-48,-2 0 16,0-3-8,0 3 48,0 0-40,3 0 16,-3 0-40,0 0 24,0 0-24,0 0 48,0 0-24,0 0-16,0 0 32,3 0-8,-3 0 0,0 0-40,0 0 40,0 0-8,0 0 24,0 0-32,0 0 0,0 2 32,0-2-24,0 1-16,3 1 0,-3-2 24,0 1 0,0-1-8,0 0-24,3 0 8,-3 0 40,0 0-32,0 0 8,3 1-16,-3 1 24,0-1-8,2 1-32,-2-2 32,0 1 8,0 0 0,0-1-56,3 0 32,-3 0 16,0 2-8,3-1-40,-3 1-264,0-1-3088,0-1 3400</inkml:trace>
  <inkml:trace contextRef="#ctx0" brushRef="#br0" timeOffset="1352">851 14 3480,'0'0'0,"0"-2"376,0 2-376,0 0 24,0 0-32,0 0 40,0 0-8,0 0-96,0 0 152,0-3-32,0 3-40,0 0-8,0 0 8,0 0 8,0-3 0,0 3-16,0 0 24,0 0 32,0 0-24,0 0 24,0 0 64,-2 0 8,2 0 0,0 0 41,0 0-9,0 0-16,0 0 8,0-3 56,0 3-208,-1 0 184,1 0 8,0 0 48,0 0-24,0 0-216,0 0 168,0 0 48,0 0 16,0 0-56,0 0-968,0 0 1768,-2 2-808,2-2-48,0 1-72,0-1-48,0 1 72,0-1-48,0 2-56,0-2 32,0 1 16,0 1-40,0-1 32,0 2 56,0 0-48,-1 1 80,1-1-72,0 1 136,0-4-160,-1 3 88,1 2-80,0 8 232,-2-9-144,2 11 0,-1-11 40,-1 8 32,2-6-168,0-6 0,-1 13 96,-1-7 144,2 8-136,-1-3 9,1-11-113,-1 13 184,-1-2-24,1 3-144,1-8 128,0-6-144,-2 18 144,1-5-136,0 0 32,-1 2 192,2-15-232,-1 16 80,-1-1-72,0 2 176,0 0-112,2-17-72,-1 16 24,-1-1 40,1 2 96,-1-4-224,1 2 72,0 2 128,-1-3-152,1 1-48,1-15 64,-2 14 24,1-2 16,0 1-96,-1 0 80,1 1 0,1-3-72,-2-5-72,2 7 232,0-9-88,-1 7-112,1-7 192,0 8-80,0-12-24,0 3-8,-1 8 8,-1-8 104,2 1-88,0 0-104,0 0 176,0 1-96,0-1-176,0-4 184,0 4 32,0 0 48,0-1-80,-1 1 0,1-4 0,0 2 80,0-1-104,0 2-104,0 0 280,0-3-152,0 1 32,0 1-88,-2-1 104,2 1 40,0-2-88,0 1 8,0 0-16,0 1 160,0-2-160,0 0 8,0 0-56,0 1 144,0-1-48,0 0-104,0 0 64,0 0 112,0 0-160,0 0-8,0 0 216,0 0-144,0 0-96,0 2 176,0-2-96,0 0 40,0 0-104,0 0 112,0 0 128,0 0-376,0 0 408,0 0-248,0 0 168,0 0-96,0 0-360,0 0 584,0 0-176,0 0 16,0 0-160,0 0 184,0 0-136,0 0-88,0 0-264,0 0 832,0 0-416,0 0-128,0 0 136,0 0-544,0 0 1072,0 0-664,0 0 40,0 0 216,0 0-816,0 0 1272,0 0-672,0 0 112,0 0-32,0 0-744,0 0 1336,0 0-600,0 0 112,0 0-224,0 0-648,0 0 1432,0 0-640,0 0-232,0 0-432,0 0 1272,0 0-624,0 0-152,0 0 152,0 0-712,0 0 1416,0 0-776,0 0-80,0 0 256,0 0-928,0 0 1456,0 0-648,0 0 48,0 0-872,0 0 1496,0 0-736,0 0 128,0 0-216,0 0-528,0 0 1128,0 0-568,0-3-136,0 3-296,0 0 520,0 0-464,0 0-56,0-3-192,0 3 15,0 0 697,0 0-624,0-3-112,0 3-128,0 0 136,0 0 728,0-3-784,0 3 159,0 0 201,0 0 248,0 0 176,0-3-96,0 1-2672,0 2 2768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8:46.158"/>
    </inkml:context>
    <inkml:brush xml:id="br0">
      <inkml:brushProperty name="width" value="0.05" units="cm"/>
      <inkml:brushProperty name="height" value="0.05" units="cm"/>
    </inkml:brush>
  </inkml:definitions>
  <inkml:trace contextRef="#ctx0" brushRef="#br0">365 9 4184,'0'0'0,"-1"0"184,-1-3-56,0 1-56,0-1-24,1 3 41,1 0-89,-2 0 112,1 0 120,1 0 80,0 0-64,0 0-248,0 0 248,0 0-40,0 1-136,0 1-80,0-2 8,0 1 16,0 0-56,0 1 0,0-1 56,0-1-16,0 6 16,0-2-8,0 9 56,0-13-64,0 4 104,0 2 80,0 6-64,0-6 152,-1 10 48,1-16-320,0 12 184,0 2 72,-2 1-24,2-3-24,0-12-208,-1 14 160,1 1 72,-2-3-8,1 1-176,1-13-48,-2 16 168,1-4 96,0 5-152,-1-3-48,2-14-64,-1 14 145,-1 2-81,1-3-152,0 2 264,1-15-176,-2 14 72,2 1-136,-1 1 120,1-16-56,-2 15 88,2-1-32,-1-2-72,-1 1 200,1 0-144,1-13-40,-1 13-32,1 1 112,-2-9 8,1 11-136,1-16 48,0 4 0,-2 10 120,2-9-160,0-5 40,0 12-80,0-6 160,-1 0-56,0 5-144,1-11 120,-2 4 88,1 7-40,1-6-104,0 0 56,0-5 0,0 6 96,0-2-80,0 0-112,0 1 192,0-5-96,0 4-24,0 0-48,0-2 72,0 0 72,0-2-72,0 2-40,0-1-40,0 2 128,0-2-168,0 1-136,-2-1 56,1 1 16,1-2-161,0 0 345,-1 0-232,1 1 32,0-1-176,0 0-64,0 0 40,0 0-104,0 0-96,-2 0-8,2 0 16,0 0 15,-1 0 161,-1 0 280,-1-3 56,2 0 16,0 1 32,-2-1-3800,3 3 3832</inkml:trace>
  <inkml:trace contextRef="#ctx0" brushRef="#br0" timeOffset="1">23 336 5137,'0'0'0,"-4"0"720,4 0-720,-3 0 576,-1 1-400,0 0-176,2 1 80,2-2-80,-1 1 128,0-1 72,-1 0 72,1 0 144,1 0-416,0 0 272,0 0-216,0 0 72,0 0-88,0 0-536,0 0 800,0 0-344,0 0 56,3 0-144,-3 0 128,0 0 8,0 0 56,2 0-112,1 0-56,0 0 112,1 0 24,0 0-48,1-3 64,-5 3-48,4 0 112,7-2-96,-8-1-16,8 3 224,-11 0-224,3-3 136,9 3-80,-8-3 112,10 0-24,-14 3-144,4-3 24,12 1 56,-12-3 88,11 3-176,-15 2 8,12-5-24,-1 3 112,2-1-72,1 0-104,-14 3 88,11-3 64,3 0-32,0-1-96,-1 1 48,-13 3 16,14-3 0,-1 0 0,0 3-104,-2-2 184,2-1-104,-2 0-160,2 3 64,-1 0-64,-12 0 184,13-3-392,-1 3-176,-1 0-40,-7 0-216,-4 0 824,17 0-816,-6 0 272,-6 0 207,11-3 73,-16 3 264,5 0-56,7 0 16,-7 0-3944,-5 0 3984</inkml:trace>
  <inkml:trace contextRef="#ctx0" brushRef="#br0" timeOffset="2">635 100 4737,'0'0'0,"-1"0"352,-2 0-48,-1 0-200,4 0-104,-3 0 168,0 1 96,2 0-40,-2 1 72,3-2-296,-2 1 408,1 1-72,-1-1-144,2-1 40,0 0-232,-1 2 168,0-1-192,1 0 72,0 1 96,0 1-136,0-2-8,-2 0 104,1 4-56,1-5-48,-2 3-32,0 1 152,0 1 8,1 1-128,1-6 0,-2 11 120,1-8 64,-2 8-32,0-8-40,3-3-112,-3 6 288,1 7-71,-1-9-153,-1 11 160,4-15-224,-3 5 224,0 9-120,0-10 72,0 7 120,3-11-296,-3 6 120,1 7-32,-1-8 144,-1 9-40,4-14-192,-3 5 40,-2 10 152,3-10 40,-1 9-216,3-14-16,-3 5 112,2 9 64,-2-8-112,1 7-96,2-13 32,-4 4 120,3 7-40,-1-6-120,1 0 64,1-5-24,-2 6 128,1-2-160,1 2-16,0-1 272,0-5-224,0 5 16,0 0-80,0 0 120,0 0-24,0-1-136,0 2 96,0-2 152,0-1-232,0-3 88,0 3-72,3 1 128,-3 0-64,3 1-136,-3-5 144,0 4 48,3-1 24,-1 0-160,1-1 64,-3-2 24,4 5 96,-1-4-128,1 3-64,1 1 224,-2-3-136,1 1-80,0 0 104,0 0 80,-4-3-96,12 1-80,-10 2 16,10 0 192,-9-2-176,-3-1 48,11 3-72,-8 0 168,9-2-64,-7 1-200,7-1 216,-7 1 8,9-1-128,-10 0 8,-4-1 64,13 0 32,-9 0-24,9 0-160,-9 0 288,-4 0-136,13 0 64,-9 0-136,10 0 120,-10 0 128,-4 0-176,17 0-8,-13 0 0,9 0 112,-9 0-232,-4 0 128,14-2-240,-11 2-16,10-3 40,-10 0-216,-3 3 432,11-3-408,-7-1 168,9 1-224,-9 0-16,-4 3 480,5-3-345,7 1-239,-9-3 0,1 3 136,-4 2 448,5-5-472,-1 2 24,0-1-144,0 1 32,-4 3 560,4-4-584,-1 1 63,0 1 281,-3-3 136,0 5 104,0-3-72,0 1-8,0-3 48,0 1-3864,0 4 3896,0 0 0</inkml:trace>
  <inkml:trace contextRef="#ctx0" brushRef="#br0" timeOffset="3">573 314 4889,'0'0'0,"-3"0"680,3 0-680,-4 0 528,0 0-344,-1 0-8,4 0-96,0 0 8,1 0 184,-2 0 88,2 0-120,0 0-240,0 0 152,0 0 16,0 0-264,0 0-128,0 0 440,3 0-296,-3 0-64,0 0 144,3 0-88,0 0 72,-1 0-40,1-2-8,0 2 192,-3 0-128,4 0 32,1-3-56,6 3 88,-11 0-64,3-3 72,1 0-64,9 0 40,-9 0 112,7 1-136,-7-3-8,11 5 136,-11-4-48,-4 4-104,14-3 8,-10-1 96,12 0 48,-12 1-152,-4 3 0,14-4 16,-10 1 96,13-1-88,-13 1-64,-4 3 40,16-3 168,-12-1-120,12 1-96,-12-1 56,-4 4-8,14-3 80,-10-1-120,9-1-32,-10 1 208,-3 4-136,14-4-32,-10 1-24,9 0 40,-9 1 32,-4 2-16,12-3-160,-10-2 40,3 3 64,6-1-328,-11 3 384,0-3-488,4 0-24,0 3-112,8-3-120,-12 3 744,0-3-576,3 3 167,-1-2 57,-2-1 184,0 3 168,3 0-8,-3 0-584,0 0-2824,0 0 3416</inkml:trace>
  <inkml:trace contextRef="#ctx0" brushRef="#br0" timeOffset="4">560 108 6209,'0'0'0,"-1"0"936,-1 0-560,1 0-240,1 0-136,-1 0 112,1 0-152,0 0 0,0 0 144,0 0-48,0 0-64,0-3 80,0 3 16,0 0-88,2 0-24,1-3-8,0 3 136,0-2-104,-3 2 0,4 0-8,0-3 104,8 0-56,-10 0-104,-2 3 64,5-3 16,6 1 112,-8-1-104,11 0 48,-14 3-72,4 0 176,9-3-64,-9 0-96,12-1 72,-12 1-88,11 0-64,-10 1 112,10 2 24,-3-3-56,0 3 8,0-3 72,0 0-80,-12 3-16,13-3 32,0 0 16,-2 1-40,3-1-40,-14 3 32,13 0-8,0 0 16,1-3-120,0 3-8,-14 0 120,13-3-176,-1 3-272,1-3-224,-9 3-200,-4 0 872,17 0-1040,-6 0 184,-6 0 279,10 0-3551,-15 0 4128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8:47.164"/>
    </inkml:context>
    <inkml:brush xml:id="br0">
      <inkml:brushProperty name="width" value="0.05" units="cm"/>
      <inkml:brushProperty name="height" value="0.05" units="cm"/>
    </inkml:brush>
  </inkml:definitions>
  <inkml:trace contextRef="#ctx0" brushRef="#br0">340 197 3832,'0'0'0,"0"3"40,-2 1 0,2-4-40,0 1-40,-1 1 32,-1-1 88,2-1-24,0 0 56,0 2 40,0-2-152,0 0 168,0 0-64,0 1 0,0-1 9,0 0-113,0 0 16,0 2 24,0-2-56,0 0 16,0 0-16,0 0 56,0 0 8,0 0-40,0 0-88,0 0 248,0 0-80,0 0-24,0 0 8,0 0-464,0 0 944,0 0-464,0 0-32,3 0 72,-3 0-128,0 0 96,0 0 8,0 0 48,3 0 64,-3 0-80,0 0 40,0 0 48,0-3-56,0 3-168,3 0 176,-3 0 32,0 0 56,3-5-88,-3 5-176,0 0 240,0 0 0,0-4-104,3 1 32,-3 3-168,0-2 208,0-1-48,2 0-16,-2 0-8,0 3-16,3-4-32,-3 1 9,3 3 127,-3-3-184,3-1 56,-3 1 24,0 0-72,3-1-32,-3 1 88,0-1 32,0 0-120,0 4-16,0-3 128,0 0-32,0-1-80,0 0 8,0-1 72,0 1-32,0 1-24,0 3 112,0 0-152,0-2 136,0-1-32,0 0-8,0 3 88,0 0-184,0-3 128,-2 0-8,2 3 40,-1 0-40,1 0-120,-3-3 64,2 3 72,-2 0 80,1-2-120,2 2-96,-1-3 112,0 3 64,-2 0-80,0 0-16,0 0 56,0 0-8,-1 0-72,1 0-48,3 0-8,-4 0 80,0 0-112,-2 0-24,0 0 192,6 0-136,-11 0 32,8 1-48,-2 1 48,-1 0 8,0 0-40,-5 2-16,7 2 112,-7-3-112,11-3 16,-5 4-72,-6 0 136,5 0-16,-5 0-176,11-4 128,-4 6 72,-2 7 0,-7-12-104,9 11 120,4-12-88,-13 4 32,9 1-72,-7 7-104,7-7 184,4-5-40,-12 16 48,8-15-40,-7 15 208,7-5-128,4-11-88,-12 2 0,8 13 0,-2-11 8,-5 9 16,11-13-24,-4 6-16,0 11 72,-8-5-24,8-9-96,4-3 64,-4 16 32,-2-5 0,1-5-80,0 9 16,5-15 32,-5 12 8,0-1-16,1-7-40,0 14 88,0-5-8,-1-1-88,1 2 48,1-3 96,3-11-88,-2 11-56,-1-5 64,1 12 80,0-5-64,2-13-24,-2 11 32,1 5 25,-1-5 7,1 2-64,1-13 0,-2 11-16,1 2 32,0-7-56,1 6-65,0-12 105,0 6-8,0 8 40,0-1-88,0-1 104,0 1 73,2-2-153,-2-6 8,3 10 64,-3-15-40,5 4-80,-3 9 47,3-2 57,-3-9-15,-2-2-9,3 6-33,0-1 1,1 7 88,1-11-112,-5-1 56,4 3-48,0 8 64,0-11-80,0 3-32,-4-3 96,5 3-32,6-2 24,-8 1-48,1-2 16,-4 0 40,11 2 16,-8-2-88,1 2-64,9-1 168,-13-1-32,3 0 8,10 0-40,-9 0 80,9 0 24,-13 0-72,11-3-24,0 1 96,-6 2 96,11-5-168,-16 5 0,12-4-8,-1-7-16,0 8 0,1-10-48,-12 13 72,12 0-24,1-3 80,0-11-104,0 14-16,-13 0 64,12-11 72,1 8-104,0-10-8,-1 11 112,-12 2-72,12-12 24,-1 8-32,0 0-16,2 0 104,-13 4-80,11-13-56,2 10 0,-2-10 144,1 9-120,-12 4 32,4-13-16,11 13 56,-10-4-16,7-10-80,-12 14 56,3 0-8,1-4 64,8-9-104,-12 13 0,0 0 48,4-3 16,0 0-48,-1-1 8,0 4 72,0-3 40,-3 0-40,0 3 32,0-2 137,0 2-217,0 0 152,0-5 32,0 5 40,0 0-8,0 0-216,0-2 176,0 2 24,-2 0 88,1-3-144,-1 0-8,0 3 88,0-3-120,-2 0-64,4 3-40,-4 0 184,1-3-80,-1 1-40,-1-1 40,5 3-104,-5 0 112,-7-3-48,10-1 8,-4 4 152,6 0-224,-13-3 112,9 3-24,-7 0 88,7 0 8,4 0-184,-13-4 56,9 1 48,-9 3 88,9 0-184,4 0-8,-15-3 80,11 3 120,-8 0-128,6 0-136,-7 0 104,8 0-16,-10-3-160,11 3 160,4 0-24,-13 0 72,12 0-168,-10 0 16,8 0 200,-8 0-88,8 0-40,-1 0 40,-8 0 24,12 0-56,-1 0-128,-5 0 64,2 0 208,0 0-312,4 0 168,-3 0-120,0 0 64,2 0-24,-1-3-104,2 3 184,-1 0-208,-1 0 80,1 0-392,0 0 0,1 0 520,0 0-552,0-2-208,0-1-80,0 3 71,0 0 769,0 0-784,0 0-200,0 1 0,0-1-16,0 0 1000,0 0-1161,0 0 41,0 0 104,0 0 48,0 0 5233,2 0-9291,3 0 4506,-1 0 264,0 0 112,-4 0 144,4 0-104,1-3 104,6 3-3608,-11 0 3608</inkml:trace>
  <inkml:trace contextRef="#ctx0" brushRef="#br0" timeOffset="1855">814 258 3928,'0'0'0,"-1"0"64,-3 0-48,-2-3-32,6 3 16,-4 0 56,-2 0-32,2 0 48,-2 1 120,2 1 96,0-2-7,0 0 31,-1 3-16,1-2-144,0 0 16,0 4-32,-1-3 32,5-2-168,-2 3 136,-3 0 56,1 0 48,0-2-96,1 1 56,-1 9-48,0-10 32,-1 1-48,5-2-136,-4 13 200,1-12-32,-1 3-64,0 0 56,0 9-8,-2-10-40,2 1-16,-1 13 16,5-17-112,-4 2 72,0 9-16,0-7 24,-1 9 48,5-13-128,-2 4 16,-3 7 56,3 1 32,-1-8-104,-1 7 48,1-5 8,-2 7-24,4-11-56,1-2 24,-1 13 72,-1-7-39,1-2-58,-1 9 42,2-13-17,0 11-17,0-7-15,0 2-40,0 7 136,0-10-80,0 1 8,0 7 40,0-7-16,0-4-16,3 6-40,0 5 16,0-7 88,1 1-96,-1-1 32,1 2 24,0-1-64,-1 0-16,1-1 32,1 0 32,-1-1-48,9 1 0,-13-4 40,3 1 32,1 1-72,0-2-16,7 1 96,-11-1-40,3 3 32,1-3-32,10 2 24,-11-2 32,-3 0-56,14 0-40,-9-3 24,7 3 80,-7-3-88,-5 3 24,14-4-24,-10-1 80,9-6 24,-9 8-80,9-1 40,-9-9 25,11 9-89,-10-10 48,-5 14-24,15-4 64,-11-9-80,11 2-16,-11 6 72,-4 5-40,14-15 72,-10 11-48,9-15 8,-9 15 16,-4 4-48,13-15-16,-9 2 8,7 2 80,-8-2-24,-3 13-48,12-4-24,-10-13 64,3 12 24,6-12-56,-11 17-8,3-14 40,1 10 32,0-14-40,-1 13-24,-3 5-8,3-15 96,0 4-24,-3-1 40,3 1 8,-3 11-120,0-4 184,0-10-56,0 9-48,0 1 96,0 4-176,-2-13 112,-1 11 8,0-10 24,1 12 48,2 0-192,-5-11 152,1 8-16,0 3 72,-2-11-104,6 11-104,-11-3 80,8 0 88,-3 0-48,1-1-72,5 4-48,-11-4 120,6 4-40,-6-4-32,7 4-8,4 0-40,-13 0 80,9-3-56,-9 3-80,9 0 80,4 0-24,-14 1-32,8 1-24,-8-1 0,8 3 72,6-4-16,-12 5-80,7-1-24,-7 1 72,7 0-48,5-5 80,-11 4-112,7 2 48,-7-1-16,6-1-144,5-4 224,-11 6-216,8 0-24,-3-2-112,2 0-88,-1 8 16,0-10-32,1 3-97,0 7 65,4-12 488,-4 5-520,-1-1-128,4 0-64,-2 7 0,3-11 712,-1 3-808,-1 1 120,2 8 223,0-9 153,0-3 312,0 4-144,0 7 72,0-8 64,0 1-3720,0-4 3728</inkml:trace>
  <inkml:trace contextRef="#ctx0" brushRef="#br0" timeOffset="1856">1100 595 4849,'0'0'0,"-3"-2"600,0-1-216,3 3-384,-3-4 104,1 4-32,-1-3-24,1 0 48,2 3-96,-1 0 248,-1-3 120,1 0-16,1-1-40,0 4-312,0-3 256,0-1-144,0-9-72,0 13 8,0 0-48,0-4 48,0-9 0,3 10 72,0-11 104,0 3-32,-1-2 0,1 10 32,0-11-24,-3 14-200,3-11 176,0 8 73,-1-12 47,1 3-152,-3 12-144,3-11 192,-3 7 8,3-13-64,0 6-8,-3 11-128,3-3 184,-1-16-40,1 8-80,0 0 88,-3 11-152,3-12 160,1-3-32,-1 2-48,1 9 80,-4 4-160,4-18 40,8 6-32,-12 8 88,4-13-64,-4 17-32,4-13-32,0 11 32,1-11 80,-1 0-104,-4 13 24,4-4 24,0-9 56,1 2-96,-1 7-48,-4 4 64,4-13 40,0 9-24,1-9-40,-1 13 64,-4 0-40,4-4 56,0-1-104,1 1-8,-1 0 128,-4 4-72,3-4-16,-1-9-24,3 13 40,-2 0-24,-3 0 24,2-3-80,1 3 0,0 0 144,0 0-184,-3 0 120,0 0-96,3 0 96,-1 0-112,1 0 0,-3 0 112,3 0-40,-3 2 32,3-2-104,0 2 80,-3-2 32,3 3 24,-1-1-128,1 1 88,0 2 72,-3-5-56,4 11 24,-1-6 8,1 6 16,1-7 24,-5-4-72,2 6-24,3 5 0,-3 1 88,3-10-104,-5-2 40,3 12-16,1-1 48,-1-7-8,-1 9-120,-2-13 96,3 11 0,0-7 104,0 9-152,0-9 104,-3-4-56,0 16 32,3-12-48,-1 7-16,-2 4 72,0-15-40,3 4 56,-3 11-80,3-3 32,0-1 40,-3-11-48,0 4 0,0 9-56,0 0 88,0-9-24,0-4-8,3 13-48,-3-1 56,0-7 48,0 6-96,0-11 40,0 4-24,0 2 24,0 5-32,0-5-40,0-6 72,0 14-48,0-1 24,-2-9-200,1 9 16,1-13 208,-2 5-240,1 6-104,-2-6-32,2 10 56,-2-12-73,2 1-95,-1 8 112,2-12 376,-1 1-464,-1 5-48,1-1-24,-2 1-48,3-6 584,-3 3-632,0-2-48,2 2 223,0-2 97,1-1 360,-3 2-232,0-1 184,0 2 24,0-3-32,3 0 56,-4 2-72,0-1-3576,4-1 3648</inkml:trace>
  <inkml:trace contextRef="#ctx0" brushRef="#br0" timeOffset="1857">1124 358 5177,'0'0'0,"-2"0"720,1 0-32,1 0-688,-1 0 304,-1 0-184,1 0 32,1 0 136,0-3-8,0 3 80,0 0 8,0 0-104,0 0-264,0 0 176,0 0-40,0 0-40,0-3-152,0 3 56,0 0-32,0 0 24,0 0-32,0 0 8,0 0 144,0 0-136,3 0 8,-1 0-48,1-2 72,-3 2-8,3 0-16,0-5 24,0 5-8,0 0 64,-3 0-64,4 0-24,7 0-16,-8 0 72,1-2-24,-4 2-8,4-3-16,9 3 16,-10 0 48,8-3-72,-11 3 24,3 0-48,8 0 88,-6 0-72,6 0-32,-11 0 64,4 0 56,10 0-112,-11-3-24,11 3-8,-14 0 88,4 0-144,9 0-88,-2 0-120,-6 0-32,-5 0 384,15 1-560,-11-1-80,12 2-56,-12-1 0,-4-1 696,13 0-561,-9 0 145,10 0 264,-9 0 32,-5 0 120,11 0-3784,-11 0 3784</inkml:trace>
  <inkml:trace contextRef="#ctx0" brushRef="#br0" timeOffset="1858">1582 3 4144,'0'0'0,"0"0"240,0 0-240,0 0 224,0-2-55,0 2-65,0 0 16,0 0-120,0 0 104,0 0-8,0 0 160,0 0-72,0 0-824,0 0 1344,0 0-584,0 1-104,0 0-112,0-1 96,2 2-48,-2-1 56,0 1-32,0-1-16,0-1 40,0 3 120,0-2-72,3 2 32,-3 3 96,0-6-176,0 4 176,0 2-16,0 5 16,0-7 88,0-4-264,0 6 168,0 0 32,0 8 8,0-10-32,0-4-176,-1 6 168,-1 8 24,2-11 40,-1 2-88,1-5-144,-1 13 160,-1-7-16,-1 5-16,1-7-16,2-4-112,-3 17 152,0-13 0,0 10-56,0-1 49,3-13-145,-1 6 160,-2 6-56,2-6-24,-2 12 64,3-18-144,-3 5 88,0 10-32,-1 1 72,0-11-24,4-5-104,-3 15 48,0-1 32,2 0 64,-4-9-72,5-5-72,-1 19 88,-2-5 48,0-8-72,0 9-72,3-15 8,-2 13 88,-1-2-24,0-7-56,2 15 64,1-19-72,-2 13 80,1-9-72,-1 10 0,1-8 120,1-6-128,-3 11 24,2-7 8,-1 7 24,1-5-16,1-6-40,0 4 8,0 10-16,0-9 112,0-3-144,0-2 40,0 5-16,0-1 64,0 0-64,0-2-32,0-2 48,0 4 8,3 0 8,-3-3-56,2 2 40,-2-3 0,0 2 56,3-2-88,-3 0-32,3 1 120,-3-1-56,3 2-8,0-2 8,-3 1 32,3-1 32,-3 0-64,2 0-8,1 0 32,0 0 88,1 0-104,-4 0-8,5 0 32,7 0 48,-12 0-16,12-3-32,-12 3-32,2 0 80,3-3 80,9 0-80,-10-1-16,-4 4-64,13-3 144,-9-1-96,10-7 0,-10 11 128,-4 0-176,14-4 128,-2-1-40,-8-6-32,13 11 40,-17 0-96,4-11 0,10 8 0,-9 0 88,12-1-80,-17 4-8,11-11 16,0 11 16,2-12 56,-2 8-104,-11 4 16,11-11-8,1 11 88,0-4-104,0-8-8,-12 12 32,4 0 8,13-11-16,-13 8-120,10 0 96,-14 3 32,5-4 32,9 0-96,-10 0-8,9 4-48,-13 0 120,2-5-352,10 2-224,-9 3-96,1-4-168,-4 4 840,4-3-992,0 3-33,1 0-63,-1-2-72,-4 2 1160,4 0-1104,-1 0 319,0 0 281,-1 0 200,-2 0 304,5 0-3584,-5 0 3584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8:55.546"/>
    </inkml:context>
    <inkml:brush xml:id="br0">
      <inkml:brushProperty name="width" value="0.05" units="cm"/>
      <inkml:brushProperty name="height" value="0.05" units="cm"/>
    </inkml:brush>
  </inkml:definitions>
  <inkml:trace contextRef="#ctx0" brushRef="#br0">54 1719 3592,'0'0'0,"0"0"8,0 0-32,-2 0 8,1 1 64,1-1-48,-1 0-16,1 0 32,-2 0 8,2 0 0,0 0-24,0 2 16,0-2 40,0 0-80,0 0 24,0 0-8,0 1 32,0-1-32,0 0 0,0 0 8,0 0 8,0 0 16,0 0-40,0 0 48,0 0-80,0 0 184,0 0-88,0 0 32,3 0 56,-3 0-136,0 0 104,0 0 16,0 0 16,0 0 89,0 0-810,0 0 1314,0 0-513,0 0 80,0-3-96,0 3-200,0 0 232,0 0-8,0 0 16,0 0-8,0 0-1160,3 0 2192,-3 0-944,0-3-96,0 3 0,0 0-224,0 0 192,0-2-16,0 2-32,0 0 72,0 0-216,0 0 176,0 0-56,0 0 88,0 0-32,0 0-856,0-3 1552,0 3-663,0 0 31,0 0-32,0 0-208,0 0 144,0 0 64,0 0-16,0-3-96,0 3-96,0 0 128,0 0 32,0 0-104,0 0 40,0 0-536,0 0 1040,0-3-544,0 3-72,0 0 152,0 0-136,0 0 64,0 0 0,0 0 40,0 0 16,0 0-472,0 0 768,0 0-360,0-3 168,0 0-168,0 3-56,0 0 120,0 0-32,0 0 0,0-2-96,0 2 8,0-3 48,0 3 72,0-3-144,0 0 56,0 3-32,0 0 56,0-3-56,0-1 8,0 4 80,0 0-88,0 0 8,0-3-16,0 0-16,0 3 96,0 0-72,0-2 24,3-1-24,-3 3 104,0-3-112,0 3 8,0 0-16,0 0 64,0-3 8,2-1-128,-2 0 8,0 1 72,3 0-96,-3 0 48,0 3 40,3 0 0,-3-4-40,0 1-40,0 0 64,0 3 16,3-3 48,-3 1-88,3-1 8,-3 3 88,0 0-56,0 0-32,3-3-8,-3 3 72,2-3-40,-2 3 8,0-3-88,3 0 32,0 3 48,0-2-56,-3 2 64,3 0-56,-1 0 64,-2-3-56,3 0-104,0 0 120,-3 3-8,3-3-72,0 3 48,-3 0 64,3 0-24,-1-2-72,1 2-64,0 0 152,-3 0 8,4 0-40,1-3-48,-1 3 96,-1 0 16,1 0-40,0 0-16,0 0 80,1 0-96,-5 0 48,2 0-88,3 0 96,-3 0-8,3 0-40,-5 0 40,4 0 8,-1 1 24,1-1-56,0 2-40,-4-2 64,3 0 40,0 0-64,0 0-16,0 0 80,-3 0-40,2 1 8,1-1-56,0 1 48,-3 1 72,0-2-72,3 1 16,-3-1-8,0 0 32,0 0-16,0 0-24,3 0-40,-3 2 80,0-2 24,0 0-128,0 0 64,0 0 8,0 1 64,0-1-88,0 0 24,0 0-8,0 0 72,0 0-56,0 0-8,0 0 80,0 0-272,0 0 496,0 0-264,0 0 32,0 0 64,0 0-728,0 0 1216,0 0-568,0 0 56,0 0-8,0 0-1040,0 0 1904,0 0-872,0 0 72,0 0-144,0 0-1320,0 0 2680,0 0-1256,0 0-48,0-3-16,0 3-72,0 0 120,0 0 40,0 0-104,0 0 80,0 0-608,0 0 1112,0 0-584,0-3 16,0 3 144,0 0-216,0 0 113,0 0-25,-2 0 80,2 0-8,0 0-160,0-2 112,0 2 48,-1 0 56,-1-3-160,2 3-56,-1 0 48,0-3 88,-1 0-80,2-1-128,-1 4 120,-1-3-16,1-1-56,0 1 64,1 3-40,-3-3 72,0-1-80,2 0-72,-4 1 152,2 0-24,2-1-88,-2 1 72,0 0 72,3 3-104,-2-4-72,-1 0 96,0-1 128,0 1-184,3 4 32,-3-4-64,0 0 40,-1 1-16,1-1-112,3 4 152,-2-3 16,-1-1 40,-2-1-104,3 1 8,2 4 40,-5-3 32,3-1-80,-1 0-24,-1 1 144,4 3-72,-3-3 136,-2-1-80,3 1-24,-1 0 112,3 3-144,-2-4-48,0 0-16,-1 1 168,-2-1-144,5 4 40,-4-5-16,0 3-24,1-1 136,0 0-64,3 3-32,-4-4-120,3 1 216,-4-1-104,3-1-128,-1 1 104,-1 0 80,1 0-184,0-1 24,3 5 112,-4-4 128,1-7-128,1 8-160,-2 3 248,4 0-88,-1-4 48,-3 0-192,1 1 200,1-1 120,2 4-176,-2-5-40,0 1-8,1 1 168,-1-1-152,2 4 32,-1-4-136,-1 1 232,1-1-16,0-1-208,1 5 128,-2-4 8,-1 0 136,2 0-248,0 1-16,1 3 120,0 0 40,-2-4-56,2-1-112,-1 3 184,1 2-56,0-5 144,-2-7-288,1 12 112,1-5 200,0 5-168,0-4-56,0 0 192,0 0-16,0-8-88,0 12-32,0 0-168,-2-4-24,1-7 312,1 8-224,0 3 104,0-3-32,0-1 152,0-7-176,0 11-152,0 0 208,0-5 64,0 1-72,0 0-144,0 0 144,0 4 8,0-4 72,3-8-184,0 12-24,-3-4 288,0 4-152,3-4-72,-3-8-72,2 12 176,-2-4 48,0 4-80,3-4-64,1 0 80,-1-1 136,0 1-296,-3 4 144,3-4-152,0 1 184,-3 0-112,3-1-152,-3 4 232,2-3-16,-2 0 8,3 1-160,-3 2 32,0 0 136,3-3 32,0 0-144,0 3-145,0 0 321,-3 0-64,2-3-88,1 0-80,0 3 160,-3 0 88,0 0-80,4-2-112,-1 2-16,0 0 248,0 0-208,-3 0 88,0 0-120,3 0 80,-1-3 48,-2 3-184,3 0 144,-3 0 80,0 0-152,3 0-16,-3 0 120,3 0 16,0 0 88,-1 0-288,-2 0 216,0 0-32,0 0 24,3 0-224,-3 0 152,0 0 216,0 0-184,0 1-112,0 1 248,0-2-136,0 0 16,0 1-112,0-1 144,0 0 80,0 0-112,3 0-200,-3 0 128,0 1 248,0-1-232,0 0-32,0 0 88,0 0 64,0 0-24,0 0-240,0 2 224,0-2-24,0 1 128,0-1-208,0 0 40,0 2 184,0-2-144,3 0 0,-3 0-144,0 0 272,0 0-48,0 0-80,0 0-104,0 0 120,0 1 128,0-1-184,0 0 40,0 0-48,0 0 200,0 0-144,0 0-120,0 0 88,0 0 88,0 0 40,0 0-240,0 0 128,0 0 8,0 0 128,0 0-200,0 0 8,0 0 72,0 0 144,0 0-104,0 0-192,0 0 208,0 0-184,0 0 336,0 0-264,0 0 240,0 0-552,0 0 688,0 0-424,0 0 240,0 0-128,0 0-408,0 0 680,0 0-272,0 0 104,0 0-216,0 0-232,0 0 592,0 0-152,0 0-128,0 0-120,0 0 232,0 0-16,0 0-216,0 0 152,0 0-296,0 0 696,0 0-472,0 0-8,0 0 216,0 0-600,0 0 872,0 0-560,0 0 176,0 0 16,0 0-440,0 0 664,0 0-304,0 0 208,0-3-232,0 3 48,0 0-72,0 0 176,0 0-128,0 0-80,0 0 200,0 0-240,0 0 248,0 0-200,0 0 24,0 0 296,0 0-240,0 0-96,0 0 192,0 0-48,0 0-32,0 0-152,0 0 160,0 0 96,0 0-64,0 0-232,3 0 128,-3 0 168,0 0-96,0 0-112,0 0 184,0 0-32,0 0-200,0 0 152,0 0-16,0 0 80,3 0-88,-3 0-96,0 0 152,0 0-64,0 0-168,0 0 240,0 0-40,0 0 128,0 0-200,2 0 40,-2 2 216,0-2-184,0 0-40,0 0-64,0 0 216,0 0-120,0 0 48,0 0-192,0 0 208,0 0 40,0 0-160,0 0 128,3 1-120,-3-1 144,0 0-128,0 0-160,0 0 208,0 0 16,3 0-112,-3 0 112,0 0 72,0 0-152,0 1-48,0-1 336,0 0-232,0 0-88,0 0 152,0 0 0,0 0-104,0 0 32,0 0 40,0 0 152,0 0-288,0 0-8,0 0 184,0 0-48,0 0-184,0 0 232,0 0-48,0 0 72,0 0-200,0 0 128,0 0-64,0 0 160,0 0-128,0 0-104,0 0 280,0 0-104,0 0-88,0 0 104,0 0 120,0 0-688,0 0 960,0 0-448,0 0 248,0 0-232,0 0-848,0 0 1672,0 0-736,0 0 16,0 0-224,0 0-976,0 0 2256,0 0-967,0-2-233,0 2-8,0 0 8,-1 0 168,1 0-112,0 0-112,0 0 312,0 0-256,0 0 96,0 0-64,0 0 80,0 0 216,0 0-896,0-3 1232,0 3-592,0 0 272,0 0-240,0 0-104,0-3 88,0 3 88,-2-3 72,2 3-296,0 0 48,-1-3 104,-1 3 168,2-3-472,0 3 216,0 0-16,-1-4 112,0 1-56,-1 1-56,1-1 48,1 3-48,-2-3 120,1-1-192,1-8 88,-1 10 200,1 2-216,0-5-24,-2 1-120,1-7 288,-1 11-144,-1-12-56,2 10 48,0-3 160,-1-6-240,2 11 88,-1-3-48,-1-1 264,1 0-208,-2-8-96,2 12 104,-1-4 48,2-7-264,-1 11 184,0-4 144,-2-1-208,1-7 32,1 9 216,1 3-168,-2-4 8,1-9-136,0 10 200,-1-1 40,2 4-112,-1-11-80,-1 8 64,2-1 208,-1-9-272,1 13 80,0-3-120,0 0 248,0-1-168,-1-7-128,1 11 168,0-3 64,-2-8-16,2 8-168,0-9 24,0 12 96,0-2 72,0-10-128,0 12-104,0-4 208,0 4-48,0-11-8,0 11-176,0-12 192,0 10 104,0 2-112,3-5-72,0-6-24,-3 11 192,3-4-160,-3 4 64,2-3-208,-2-1 248,3-8-48,0 10-152,-3 2 160,3-5-32,-3 3 96,3-3-152,0 1-120,-3 4 208,2-4 64,1-7-136,0 11-112,0-5 216,-3 5-32,3-4 56,-3 0-200,3 1 16,1 0 272,-4 3-144,3-3-152,1 3 8,-1-4 248,0 1-112,-3 3 8,2-3-184,1 3 168,1 0 64,1-2-208,-5 2 160,4 0-96,0-3 136,0 3-144,1 0-176,-5 0 280,4-3 48,0 3-48,0 0-184,-1 0 168,-3 0 16,3 0 64,0 0-168,1 0-24,0 0 304,-4 0-176,3 0-40,0 0-72,0 1 128,-3 1 72,0-2-88,3 1-96,-1 1 56,-2-2 224,3 1-344,0-1 32,-3 1 168,0 1-64,0-2-192,0 1 192,3-1 96,-3 2-193,0-1 113,3 1 145,-3-2-169,0 0-137,0 1 314,0-1-145,0 1 16,3 1-81,-3-2 122,0 0 79,0 0-136,0 0-80,0 0-16,0 1 296,0-1-232,0 0 32,0 0-56,0 0 112,0 0-16,0 2-216,0-2 176,0 0-24,0 0 160,0 0-208,2 0 0,-2 0 72,0 0 104,0 0-88,0 0-185,0 0 274,0 0-17,0 0-136,0 0 56,0 0 216,0 0-552,0 0 664,0 0-440,0 0 256,0 0-144,0 0-400,0 0 704,0-3-224,0 3 144,0 0-336,0 0 104,0 0-8,0 0 232,0 0-280,0 0 40,0 0-128,0 0 440,0 0-200,0-3-216,0 3 224,0 0-104,0 0 200,0 0-224,0 0 40,0 0 168,0 0-560,0 0 784,0 0-528,0-3 416,0 3-144,0 0-152,0 0-32,0 0 128,0 0 112,0 0-200,0 0-288,0 0 568,0-3 24,0 3-328,0-3-80,0 3 96,0 0 40,0-2 56,0-1-224,0 3 136,0 0-8,0-4 192,0 1-248,0-2-8,0 1 208,0 4-144,0-4 16,0 0-184,0 0 248,0-1 48,0 5-128,0-4-64,3-9 0,-3 11 208,0-3-200,0 5 56,3-12-160,-3 12 336,4-12-128,-1 9-192,-3 3 144,3-4 0,0-10-136,0 11-8,-3-8 40,0 11 104,0-3 16,0-1-16,2-9-96,1 13 160,-3 0-64,3-11 32,0 8-64,0-1 48,-1-8 96,-2 12-112,3-2-40,0-10 64,0 12 24,0-12-120,-3 12 72,4 0-64,-1-12 104,0 8-80,1-9-104,-4 13 144,3-2 8,1-3 8,0-6-112,-4 11 96,4 0-40,1-11-8,-2 8-128,1 0 64,0-1 144,-4 4-32,4-4-8,0-9-48,1 13 32,-1-3 0,-4 3 24,11-4-80,-8 4 56,1-4 32,10-1-112,-14 5 104,3-4-88,9 0 64,-10 1-16,3 0-40,-5 3 80,14 0-40,-11-4 56,11 1-104,-10 0 32,-4 3 56,14-4 24,-10 1-48,12 0 0,-5 1 48,-11 2-24,11 0 16,2-3-72,-1 3 40,0-3 96,-12 3-80,13-3-16,-2 0-40,2 0 104,-13 3-48,11 0-24,2-2-40,-2 2 120,2-3-24,-2 3-88,-11 0 56,12 0 8,-1-3 24,0 0-64,-11 3 32,4-3-40,13 3 64,-12 0-32,7 0-56,-12 0 64,5 2-8,6-2 24,-8 0-56,8 0 8,-11 0 32,3 1 72,1 2-88,0 0-56,1 1 88,-5-4-16,4 1-8,0 1-32,0-1 32,-1 1 80,-3-2-72,3 1-40,0 1 40,0 2 40,-3-3-72,0-1 32,0 2-56,0-1 80,0-1 24,0 1-104,0-1 56,0 2 24,0-1 16,0 1-64,0 1 8,0-2 72,0 0-40,0 2-24,0-1 56,0-2-48,0 1 56,0 0-64,0-1 16,0 2 104,0-2-112,0 0 8,0 3-8,0-2 48,0-1 0,0 0-48,0 0-40,0 0 80,0 1 56,-2 1-136,2-2 40,0 1 104,0-1-40,0 0-48,0 0 0,0 0-16,0 0 40,0 0 32,0 0-56,0 0 96,0 0-352,0 0 568,0 0-280,0 0 8,0 0 72,0 0-688,0 0 1240,-1-3-576,1 3 40,0 0-8,0 0-136,0-2 96,0 2 8,0 0 56,0 0-88,0 0-32,0 0 64,0 0-24,0 0-72,0 0-8,0 0 104,0 0 16,0 0-64,0 0 24,0-3 64,0 3-88,0-3-64,0 3 136,0 0-128,0 0 48,0 0-40,0 0 72,0-3 48,0 3-128,0-3 40,0 3 88,0-2-168,0 2 40,0 0 24,0 0 24,0-5-16,0 2-80,0 3 48,0-4-24,0 0 48,0 1-88,0-1 24,0 4 40,0-3 8,0-8-24,0 8-80,3-1 136,-3 4-40,0-12 16,0 12-80,2-12 40,1 12 40,-3 0-16,0-12-48,3 10-40,0-3 120,-3-7-96,0 12 64,4 0-136,-1-12 96,0 8 40,0-7-104,-3 11 104,2-4-64,1 1 64,1-9-120,1 12 16,-5 0 104,4-11 24,0 7-64,0-7-72,1 6 80,-5 5 32,11-4-40,-11-9-40,4 13 24,9-4 104,-13 4-48,3-13-64,1 13-48,7-4 104,-8 0-64,1-9-8,9 13 72,-10-3 8,1-8-96,9 11 32,-10-4 40,9 0-40,-9-8-16,-3 12 80,13-3-48,-9 3 88,7-4-64,-6 1 8,9 1 64,-10-1-144,12 3 32,-12-4 80,-4 4-16,14-3-64,-10 0-56,9 3 72,-9 0 40,-4 0 8,14 0-88,-2 0 72,-8 0 40,11 0-88,-15 0 64,5 0-8,10 0 64,-11 3-32,12-2-24,-16-1 0,4 4-16,13-2 80,-6 1-120,-6-1-16,-5-2 72,14 3 64,-10 1-120,9 1 16,-9 6 88,-4-11-48,16 1 0,-12 4-48,9 6 56,-9-11 32,-4 0-40,12 4-24,-9 0-16,10 2 72,-10-2-40,-3-4 8,11 6-40,-8-2 72,1-1-8,0 3-48,8-2 0,-9 0 64,-1 0-72,3-1-56,-5-3 88,4 6 40,7-3-40,-11 8-56,3-10 128,-3-1-72,3 2 32,0 2-56,-1-2 24,1 2 32,-3-4-32,0 1 8,3 2-40,-3 0 48,3-3 0,-3 0-16,0 1-56,0 1 72,0-2-56,0 1 24,0-1 16,0 0-16,0 1 56,0-1 56,0 2-176,0-2 80,3 0 56,-3 0-24,0 0-72,0 0 96,0 0-56,0 0 56,0 0-80,0 0 16,0 0 80,0 0-168,0 0 216,0 0-48,0 0 32,0 0-400,0 0 640,0 0-304,0 0 96,0 0-104,0 0-584,0 0 1160,0 0-488,0-3-8,0 0-72,0 3-40,3 0 112,-3 0 32,0 0-72,0 0 40,0 0-112,0 0 168,0-3-48,0 3-72,0 0 112,0 0-160,0 0 80,0-2 24,0 2 80,0 0-40,0 0-144,0-3 104,0 3-56,0-3 56,0 3-48,0 0-56,0-3 16,0 0 40,0 3 0,0-3-112,0 1 80,0-10 32,0 12-120,2-11 32,-2 11 32,0-3 24,3-1-72,0-7-40,-3 8 120,0 3-32,3-13 0,0 10-40,1-8 32,0 7 56,-1-9-96,1 9-16,-1 0 96,0-9-96,-3 13 64,4 0-88,0-4 64,-1-12 48,1 16-104,-4 0 80,5-14-72,6 14 72,-8-11-72,0 11-48,-3 0 120,4-5 16,0-9-80,7 14-96,-8-11 144,1 8-24,8 0-24,-9-1-24,8 0 64,-11 4 24,3-4-72,1-1-64,7 1 152,-8 0 0,-3 4-16,4-4-88,8-1 56,-10 5 24,10-2-112,-12 2 120,3 0-88,1-3 88,9-1-104,-11 4-48,-2 0 152,13-3-40,-9 3 8,9-3-64,-9 3 72,-4 0 24,14 0 0,-9 0-64,10 0-24,-11 0 80,-4 0 8,15 0 0,-11 0-80,13 0 112,-6 1 56,-11-1-88,11 2-48,-6 2 40,12-4 56,-13 1-104,-4-1 56,17 3-64,-13-1 72,12 2 0,-5-1-72,-11-3 64,4 5-24,14 0 24,-6-1-64,-1 7 16,0-10 96,1 4-56,-8-1-72,11 7 64,-15-11 16,12 5-16,-8 0-24,12 9 40,-12-11 80,-4-3-80,14 6-32,-10-1-32,9 1 72,-9 5 0,-4-11-8,13 5-64,-9 0 112,0-1 8,9 9-128,-13-10 72,4 1 80,0 2-120,1-2-64,-5-4 104,3 6 24,-1-2-64,1 7-24,0-9 120,-3-1-16,3 3-32,0 1-8,-3-1 104,0 0-112,0-1 32,0 1 24,0-2 0,0-2-48,0 4-16,0 0-24,0-1 128,0 1-168,0-1 48,0-3 104,0 1-96,0 1-16,0-2 40,0 1 80,0 2-40,0 0-56,0-3 8,0 0 8,0 1 64,0 1-56,0-1-40,0-1 32,0 2 128,0-2-200,0 0 104,0 0 40,0 0-72,0 0-16,0 0 40,0 0 96,0 0-144,0 0-80,0 0 184,0 0-40,0 0 8,0 0-72,0 0-120,0 0 344,0-3-72,0 0-176,0 3 56,0 0 88,0 0-64,0 0-24,0-3 72,0 3-32,0-3-104,0 3 80,0 0 48,0 0-72,0 0 8,0 0 0,0 0 112,2 0-120,-2 0 0,0-3-40,0 3 72,0 0-24,0-2-64,0 2 56,3 0 24,-3 0 64,0-3-112,3 3-24,-3 0 48,0-5 16,3 3-40,0-3-56,0 3 120,-3 2-40,2-3 24,3 0-64,-1 0 16,-1-8 96,-3 11-72,4 0-56,0-4-56,0-1 144,-4 5-32,13-4-64,-10 0 8,1 0 72,0-9 24,8 10-96,-12 3 56,3-4-16,8 0 96,-8-1-128,-3 5 48,12-11-56,-9 11 72,9-3 0,-10 0-96,-2 3 80,12-2 0,-8-10 16,9 12-80,-9-4 16,-4 4 48,17-3 40,-13 0-56,10 1-72,-10 2 136,-4 0-48,16-5 16,-12 3-80,13-3 48,-6 2 64,-11 3-48,12-4-32,-1 1-16,2 3 88,0-4-88,-1 4-24,1 0 88,1-3 40,-3 1-120,-11 2 64,13 0-32,0 0 32,0 0-72,1 0 16,-14 0 56,12 1 0,1-1-16,0 1-88,-2 1 96,-11-2 8,11 1 16,1 1-72,-8 2 0,13 0 48,-17-4 8,4 4-72,12 1-40,-12 0 120,10-1-32,-14-4 24,4 5-64,9-1 24,-9 2 48,9 5-96,-13-11 88,4 11-72,7-5 88,-8 7-104,9-11 8,-12-2 80,2 12-32,3-10 16,6 4-64,-11 10 64,0-16 16,4 4 48,0 10-80,1-10 0,-1 8 72,-4-12-40,3 5 8,1 8-56,-1-2 80,1 2 0,-4-13-32,3 6-40,0 12 64,-3-12 56,3 8-64,-3-14-16,0 11-8,2 0 32,-2 1-48,0-1-40,0-11 64,0 11 24,0-5 8,0 8-56,0-1 32,0-13-8,0 5 40,0 11-8,0-5-48,0 1 88,0-12-72,0 4 56,0 8-80,0-6 88,0-2 8,0-4-72,-1 6 16,1-2-32,0 8 72,-1-11-48,1 2-32,-2 1 88,2-3-16,0 2-88,0-3 40,0 2 16,-1-1 48,1 1-56,0-2-16,0 0 8,0 2 72,0-2-40,0 2-56,0-1 80,0-1-56,0 0 32,0 0-24,0 0 0,0 0 104,0 0-272,0 0 400,0 0-216,0 0 88,0 0-64,0 0-472,0 0 784,0-3-328,0 3 32,0 0-80,0 0 16,0-2 0,0 2 24,0 0-40,0 0-56,0 0 72,0 0 32,0 0 16,0 0-80,0 0 64,0 0-112,0 0 208,0 0-152,0 0-32,0 0 152,0 0-240,0-3 320,3 0-208,-3 3 96,0 0-24,0-3-104,0 3 48,2-3 80,-2 3-120,0 0-24,0-3 88,3 1-56,-3-1-72,0 3 120,3 0 16,0 0-8,-3-4-72,3 4 80,-3 0-16,3-5 64,1 1-64,0 1-40,0-1 72,-4 4-32,4-4 8,1-1-48,6-7 64,-8 9 64,-3 3-88,4-4-64,9 1 24,-10-8 104,8 11-120,-11 0 56,4-12-16,7 12 48,-6-4-8,7 1-104,-12 3 80,3-3-8,10-1 16,-9-7-88,10 11 40,-14 0 40,12-3 0,-8 0-24,11 3-48,-3-3 128,-1-1-32,-7 1-48,13 3 24,-6-4 88,-11 4-88,5-3-8,13 0-32,-7 3 80,2 0-48,-2 2 0,1-1 56,-8-1 48,11 2-160,-10-2 88,10 2 64,-10 1-56,11 2-32,-16-5 0,5 5 24,10-2-48,-11 3-104,9-2 136,-13-4-8,4 4 40,9 2-64,-9-1-48,8 10 80,-12-15-8,3 2-64,8 10 0,-8-8 184,1 2-64,-4-6-56,11 14-16,-8-10 16,1 12 24,0-5-104,-4-11 80,5 5-64,-1 11 80,-1-10-16,0 8-32,-3-14 32,2 5 24,1 10 0,0-11 64,0 7-128,-3-11 40,0 6 112,3 6 32,0 0-296,-3-8 184,0-4-32,0 13 56,0-9-120,0 7 40,0 1 264,0-12-240,0 4 0,0 10-88,0-8 40,0 6 72,0-12-24,0 6-96,0 7 160,0-8 232,0 7-352,0-12 56,0 5-72,-2 8 136,2-9-96,-1 9-176,1-13 208,-2 4 112,1 2-56,0-2-184,1 2 168,0-6-40,-2 11 104,2-7-128,-1 2-56,1 5 256,0-11-176,-2 4-16,2 1-56,-1-1 128,1 0 80,0-4-136,-2 4-64,2 1 8,0-1 272,-1 0-296,1-4 80,0 4-56,-1-2 168,1-1-96,0 1-216,0-2 200,0 1 8,0 2 72,0 0-152,0-2 48,0-1 24,0 0 128,0 0-120,0 0-200,0 0 352,0 0-264,0 1 280,0-1-272,0 2 152,0-2 112,0 0-168,0 0-64,0 0 16,0 0 280,0 0-288,0 0-8,0 0 16,0 0 80,0 0 16,0 0-192,0 0 256,0 0-248,0 0 288,0 0-256,0 0 24,0 0 248,0 0-192,0 0 48,0 0-192,0 0 240,0 0 24,0-3-112,2 3-72,-2 0 72,0 0 208,0 0-192,0 0-88,3-3-56,-3 3 280,0 0-136,3 0-96,-3 0 104,3 0 72,-3-3-240,0 3 160,3-2-64,-3 2 224,3 0-176,-1 0-128,1 0 176,0-3 0,1 3-216,-1 0 224,1 0 96,1-3-216,6 3-8,-8 0 232,-3 0-144,4 0 40,0 0-176,8 0 272,-10 0-80,10 0-192,-8 0 120,9 0 184,-9 0-240,9 0-32,-9 1 216,8 2-136,-7-1-128,-5-2 152,14 1 16,-10 0 96,10 1-256,-10 1 112,-4-3 32,15 4 128,-11-1-224,10 0 16,-10-2 168,-4-1-88,13 4 24,-10 0-192,9 1 184,0-1 120,-12-4-136,4 4-64,12 0 56,-14 1 176,10-1-192,-12-4 24,4 6-152,7-2 280,-7 7-120,1-8-168,7 3 176,-7 5-8,-1-7-112,9 0 40,-13-4 64,2 6 112,1 5-40,0-6-280,1 9 240,-4-14-32,5 4 56,-1 7-200,0-5 168,-4-6-24,3 11 168,0-5-264,-1 6 176,1-7 40,-3 7-120,0-12 0,3 5-128,-3 9-48,0-3 280,0-7-216,0-4 112,-1 13 16,1-2 224,-2-6-248,1 10-144,1-15 152,-2 11 128,-2-5-240,1 8-56,1-2 192,2-12-24,-5 11 72,3 0-144,-3-5 48,1 8 328,4-14-304,-4 4 16,0 7 16,-1 1 104,1-8-80,4-4-56,-4 11-80,0-5 152,-1 5 136,1-7-232,0 2-8,1 5 168,-1-6-120,1-1-232,3-4 216,-4 11 96,0-9 8,1 2-216,1 2 152,-1-2 152,1 0-208,-1 0-96,1 0 320,2-4-208,-2 3-16,0 2-104,1-1 216,1-4-96,-2 3 160,1-1-240,0 3 16,-1-4 264,1-1-304,1 0 104,0 2-88,0 0 208,0 0-96,0-1-288,0-1 264,0 2 32,0-1 104,0-1-272,0 1 96,0-1 40,0 0 88,0 0-136,0 2-136,0 1 368,0-3-184,0 1 16,0-1-192,0 1 168,0-1 8,0 2 104,0-1-144,0 1-64,0 1 264,0-2-224,0-1 64,0 1-160,0 4 208,0-4 64,0-1-112,0 3-176,0 1 152,3 2 192,-3-2-264,0-4 96,0 11-80,2-7 240,-2 1-208,3-1-136,-3-4 184,0 11 240,3-8-224,-3 1-80,3 9 144,0-9-64,-1 2-88,-2 7 32,5-9 136,-5-4-96,3 4-24,-1 0-16,3 9 80,-3-9-80,-2-4 40,3 5-128,0 6 136,0-7 192,-3 0-184,0-4-16,3 12 32,0-8 16,-1 0-120,1 0-32,-3-4 104,3 13 112,0-10-56,0 1-128,-3 7 112,0-11-40,3 5 64,-1-1-88,1 0-32,0 10 96,-3-14-40,0 3 0,3 3-64,0 5 96,-1-7 48,-2-4-80,0 5-104,0-1 112,3 7 96,-3-10-136,0-1 32,0 5-24,0 7 64,0-10-56,0 4-64,0-6 80,0 11 64,0-8 0,0 1-24,0-1-64,0-3 24,0 5 64,0 0-64,-1-1-104,-1 9 224,2-13-120,-2 0 40,0 1-16,-1 3 32,1 0 72,2-4-128,-3 3-40,0 1 64,0 8 136,-1-12-128,4 0-32,-3 3 128,0 1-32,2-3 16,-3 1-80,4-2-32,-2 1 32,-2 5 80,0-5-112,1 2-24,3-3 24,-4 6 72,-1-5-32,3 0-80,-3 4 144,5-5-104,-3 1 128,-1 1-96,0 0 64,0 1 80,4-3-176,-4 2-32,1-1 72,-2 2 72,1-2-48,4-1-64,-4 0-24,0 2 56,-2 0 105,2-2-202,4 0 65,-4 3 73,-1 0 7,0-1-128,-1-2-8,2 1 144,-2 2-72,1-2-48,-1 3 88,6-4-56,-4 5 16,-1-4-24,1 3-96,0-1 136,4-3-32,-4 2-8,-1-1-48,1 3 128,1 0 24,3-4-96,-4 3-80,1 2 120,1-4 64,-3 0-208,5-1 104,-1 2-40,-1 1 24,1-1-8,0 0-56,1-2 80,-2 4 16,1-1 8,-1-2-121,0 4 89,2-5 8,-2 2 57,1 1-122,-1-1-23,2 3 64,-1-1-16,1 1-64,-2 6 96,1-10 96,1-1-88,-1 5-112,1-1 88,0 10 64,-2-11-104,2-3 64,-1 6-40,1 9 88,-2-12-24,2 3-56,0-6 32,0 11 56,0-7 0,0 7-96,0-6-40,0-5 80,0 12 48,0-7-112,0 7 32,0 0 80,0-12-48,0 4-24,0 9 0,0-2 112,0 2 8,0-13-96,0 5-16,0 9 0,0-9-64,0 6 40,0-11 40,0 6-80,0 9 104,0-2 64,0-9-120,0-4 32,3 14 0,-3-1 176,0-9-192,0 12 24,0-11 184,0 7-216,0-8 16,0 10 24,0-14-16,0 11-144,0-6 88,0 9-112,0-9 104,0-5 64,0 12-40,-1-8-112,-1 7 224,1 0-56,1-11-16,-1 3-48,-1 10 64,1-2 8,-1-9-96,2-2 72,-1 11 24,-2-10 16,2 5-72,-2-2 0,3-4 32,-3 12 56,0-7-56,0-1-24,-1 9 80,4-13-56,-4 2 56,1 2-40,-1 7-16,0-9 120,4-2-120,-3 11-24,0-10 24,-1 5 64,0 0-32,4-6-32,-5 4 32,1 1 40,1-2 40,-1 2-136,4-5 24,-6 2 8,2 3 56,0 0-32,-2-2-48,6-3 16,-4 4 73,-2-1-33,-5-1-32,8 0 80,3-2-88,-5 2 104,-7 1-48,8-2-8,-9 0 64,13-1-112,-4 2 56,-2 1-48,-6-2 80,9 1 16,3-2-104,-11 0 32,6 0 32,-7 0 0,6 0-48,6 0-16,-13 1 8,9 0 56,-10-1 16,3 0-152,11 0 72,-6 0 40,-10 0 16,12-2-144,-9 2 96,13 0-8,-4 0 16,-9 0-16,9 0-72,-9 0 120,13 0-48,-5 0 24,-9 0-72,9-3 88,-9 3 16,14 0-56,-4 0-24,-9 0-16,9 0 104,-2 0-80,6 0 16,-11 0-48,8 0 96,-2 0-8,-7 0-136,12 0 96,-2 0-8,-4 0 16,0 0-64,1 0 80,5 0-24,-12 0 40,11 0-24,-3 0-48,-1 0 64,5 0-32,-4 1 40,0-1-64,0 2 8,-1-1 32,5-1-16,-4 0-16,0 0-24,0 1 112,0 1-40,4-2-32,-3 0-32,0 3 72,0-2 24,0 0-96,3-1 32,-3 2-24,1-1 64,-1 1-88,0-1-8,3-1 56,-3 1 0,0 4-16,-1-4-24,1 3 32,3-4 8,-3 3 0,1-1-16,-3 0-56,2 0 88,3-2-16,-2 4 8,-1-3-64,0 4 136,-1-1-16,4-4-64,-3 3-48,0 1 72,-1-1 0,1 1-80,3-4 56,-3 1-8,-1 4 48,1 0-64,0 0-24,3-5 48,-4 5-8,0 0 8,0-1-24,-1 0-16,5-4 40,-4 6 40,0 5-56,0-10-64,-1 5 128,1-2-8,0 0-56,0 1 80,-1 6 40,5-11-104,-4 1-32,0 4 16,-2 9 48,1-13-64,5-1 32,-5 6-40,1-2 104,0 0 0,0 1-104,4-5 40,-6 2 8,2 4 32,0-2-88,-2 1 0,6-5 48,-4 4 80,-2-3-72,2 3-56,0-2 120,4-2-72,-3 4 8,-1-3-24,-1 1 56,1 2 64,4-4-104,-4 2-16,0 0 40,1 0 64,0-1-40,3-1-48,-4 0 32,1 0 24,0 2 16,-1-2-112,2 1 56,-2 2 48,0-3-16,1 0-56,3 0 8,-4 0 136,0 0-32,-1 0-96,1 0 96,4 0-104,-4 1 80,0-1-56,-1 0 8,1 0 96,0 0-80,0 0-40,-8 0 88,10 0-32,2 0-64,-6-3 16,-5 3 32,6 0 56,0-2-144,5 2 40,-13-3 16,9 3 32,-12 0-72,11-3 8,5 3 16,-15 0 32,10-3 0,-9 0-64,2 3 40,12 0-8,-11-3 16,5 1-24,-8-1-48,3 3 136,11 0-80,-11-3 8,-1 0-56,7 3 120,-11-4-64,16 4-8,-11-4-8,-2 1-24,2 3 112,-2 0-104,13 0 24,-13-4-40,2 1 32,0 0 24,0 0-64,11 3 48,-12 0 16,7-3 136,-14 1-240,6-1 40,13 3 48,-11 0 16,-3 0-64,10 0-48,4 0 96,-16 0 80,11 0-56,-9 0-48,8-3 88,-10 3-24,16 0-40,-5 0-24,-9 0-56,9 3 96,-9-2 32,14-1-48,-5 3-24,-8-2 64,9 2 32,-2 0-208,6-3 136,-11 1-32,6 11 96,0-11-168,-8 3 80,13-4 24,-4 6 16,-8-2-16,8 0-64,4-4 64,-5 5 24,-7 6-16,9-8-72,-2 3 40,-7 8 80,12-14-56,-2 2-32,-4 10-40,0-8 128,6-4-56,-11 4-48,8 2 24,-2 5 40,-7-5 40,12-6-56,-3 5-32,-2 10 8,-1-11 64,1 2-72,5-6 32,-12 12-64,9-8 96,-1 11 8,-7-11-80,8 10 56,3-14-16,-4 6 16,-2-1-64,0 7 0,6-12 48,-11 4 64,8 7-56,-1-8-40,-7 8 64,11-11-32,-3 4 64,-1 1-88,-1 6 24,0-10 72,5-1-72,-4 6-48,-1-2 32,1 8 88,0-8-72,4-4 0,-4 3-56,-1 8 80,1-10 24,0 1-136,4-2 88,-4 5-24,-1 0 48,3-1-80,-1 0 40,3-4 16,-3 3 72,0 1-40,0-1-56,-1 1 88,4-4-64,-3 3 64,-1 0-80,1-2-24,2 4 88,1-5-48,-3 2-48,0 1 8,0 1 96,0-1-24,3-3-32,-2 3 8,0-1 56,1-1 32,-2 0-112,3-1 16,-1 2-24,-4 1 48,4-2-40,0 0-24,1-1 40,-2 2 64,1-1-32,-1-1-48,-1 0 24,3 0-8,-2 2 72,-1-2-64,0 0-8,0 1 96,3-1-96,-1 0 48,-1 0 0,0 0 64,-1 0 32,3 0-144,-2 0 0,1 0 24,-2 2 56,0-2-96,3 0 16,-4 0-8,1 0 120,0 0-40,0 0-64,3 0-8,-1 0 96,-3 0-48,0 0-56,-1 0 16,5 0-8,-4-3 80,0 0-88,0 3 0,-2-3 96,6 3-88,-6 0 8,1-3-8,-7 3-8,8-3 48,-7 1-64,7 2 32,-2-3 72,-5 0-64,6-1-72,-6 1 80,7 3 40,-9-4-128,13 4 64,-4-3 8,-10-1 16,10-1-104,-11-6-8,15 11 88,-4-3 128,-10 0-112,8-1-64,-8 1 88,14 3-40,-4-3-32,-10-1 0,10 0-16,-10-7 152,8 11-136,-7-5 0,9 1 128,-9 1-16,13 3-80,-5-2 16,-7-1 72,8-2 32,-9 3-184,13 2 64,-4-5-40,-9 1 48,9 1-48,-9 1-56,13 2 96,-5-3 56,-9 0-16,8 0-96,-5 0 96,11 3-40,-5-4 32,0 1-80,-7-1 16,8 4 128,4 0-96,-5-3 0,-8 3-88,9-3 64,-2 0-8,6 3 32,-11 0-144,8-4 160,-8 4 88,6-3-168,5 3 64,-11 0 0,7 0 8,-2-2-24,0-1-32,6 3 48,-4-3 0,-1 3 48,-7-4-200,9 1 40,3 3 112,-11 0-8,7-4-88,0 4 120,-8-3 56,12 3-80,-4-3 16,-7 0-64,7 3 120,-2 0-32,6 0-40,-11-3-40,9 3 24,-2 0-24,-7-4 32,11 4 8,-2 0-16,-2-3 56,-2 3-40,2 0-64,0-3 40,0 3 72,-1 0-80,0 0 8,5 0 24,-6-2 48,0 2-88,2-3 16,0 3 72,4 0-48,-4 0 24,1 0-16,0 0-16,0-3 64,3 3-56,-4 0-32,3 0-24,-1 0 80,-1 0-8,3 0-16,-1 0 0,0 0 24,-1 0 56,1-3-152,-1 3 24,1 0 80,1 0-104,-1-3 0,1 3 72,0 0-8,0 0-8,0 0-32,0 0 120,0 0-96,0 0-40,0-3-24,0 3 72,0 0 16,0 0-104,0 0-32,0 0 112,0 0-48,0 0 408,0 0-816,0 0 416,0 0-16,0 0-56,0 0 896,0-2-1664,0 2 832,0 0 24,0 0-64,0 0 112,0 0-40,0 0 16,0 0-96,0-3 64,0 3 56,0 0 8,0 0-64,0 0-16,0 0 88,0 0 16,0 0-64,0 0 64,0 0 32,0 0-56,0 0-56,0 0 56,0 0 32,0 0-56,0 0 32,0 0-88,0 1 96,0-1 40,0 0-120,0 0 56,0 0 40,0 0-8,0 0-80,0 0 80,0 0-88,0 0 200,0 0-120,0 0-16,0 0 8,0 0-208,0 0 408,0 0-224,0-3 24,0 3 80,0 0-96,0 0 16,0 0 16,0 0 80,0 0-56,0 0-272,0 0 424,0-2-136,0 2 8,0 0-88,0 0 8,0 0 64,0 0-8,-2 0-16,2 0-32,0 0-8,0 0 96,-1-3-16,-1 0-56,1 3 56,1 0-80,-2-3 96,1 0-80,-2 3-16,0-3 80,3 3-80,-4-2-40,1-3 24,-1 3 48,-7-1-8,11 3-24,-3-5 0,-3 1 0,-5 0 72,7 0-136,4 4 64,-6-4-32,-7-8 64,9 12-48,-7-4-72,11 4 88,-6-3 0,-7 0 0,9 1-104,-10-3 120,8 1-24,-8 0-32,9-9 16,-9 13 56,8 0 8,-10-4-72,11 1 32,-9-1 40,14 4-40,-6-12-32,-7 12 16,8-4 88,-11 1-112,16 3 40,-6-4-64,-9 1 112,9 1-32,-9-1-64,15 3 48,-6 0 16,-10-3-8,11-1-104,-6-1 48,11 5 48,-5 0 24,-6-2-40,7 2-64,-8 0 160,12 0-80,-4-5 24,1 3-64,-1-3 96,-2 2-8,6 3-48,-4-2-24,-8-3 8,10 3 80,-1-3-88,3 5 24,-4 0-48,3-3 56,-1 1 32,-1-1-112,2-1 64,0 4 80,-1-3-144,-1 3 24,3 0 48,-1-3 8,-1 0-40,1 0-64,0-1 96,1 4 0,-2-3-32,2 0-72,0 1 56,0 2 16,0 0 32,0-5-32,-1 1-72,-1 0 120,2-7 16,0 11-32,0-3-80,0-1 56,0 1 40,0-2-136,0 5 120,0-4-64,0 0 64,0-7-96,0 8-24,0 3 120,0-3-24,0 0 24,3-1-104,-3 0 72,0 4 32,0-5-16,0-10-152,3 12 80,-3-1 104,0 4-16,3-4-40,1 1 0,-1 0 24,0 0-8,-3 3 24,3-4-104,-3 0 88,2-1 80,-2 1-128,0 4 64,3-13-56,-3 13 48,3-2-56,0-3-16,-3 5 80,3-2-8,1 2 32,-1-5-96,0 3-16,-3 2 88,2-3 0,-2-2-72,3 1 32,-3 4 72,0 0-32,0-3 40,0 1-80,0 2 64,3 0 80,-3 0-104,0-3-56,3 0 32,-3 3 72,0 0-64,0 0 16,0 0-48,0 0 120,0 0-32,0 0-96,0 0 48,0 0 104,0 0-40,0 0-40,0 0-40,0 0-120,0 0 320,0 0-168,0 0-48,0 0 144,0 0-352,0 0 560,0 0-288,0-3 32,0 3-56,0 0 120,0 0-96,0 0-16,0 0 80,-1 0-8,1 0-80,0 0 48,0-3 64,0 3-8,0 0-104,0-3-16,0 3 24,-2 0 48,1-2-24,-1 2-88,2 0 56,0 0 88,-1-3-32,-1 0-88,1-1 80,1 4-48,-1 0 64,-1-5-112,1 3 24,-1-1 96,2 3-72,-1-11-24,-3 8-8,1 0 80,3 3-48,-3 0 104,0-4-120,0-1 32,1 3 64,2 2-80,-5-5-48,4-6 32,-3 11 80,1-3-40,3 3-24,-3-11-80,-1 11 96,1 0 32,0-3-104,3 3 56,-3 0-8,-1-3 80,1 0-96,0-1 112,3 4-88,-4-3 112,1 3-96,2-4 192,0 1-312,1 3 104,-3-3 32,1 1-104,0-1-72,-1 3 240,3 0-96,-2-3-56,-1-1 288,1 4-328,-1-3 104,3 3-8,-2 0 152,1 0-224,0-3 376,-1 3-64,2 0-240,-3-4-88,2 4 144,0 0 8,-1-3-224,2 3 160,-1 0 120,-1 0 16,1-3-200,-1 3 0,2 0 64,0 0 96,0-3-144,-1 1-120,0 2 256,1 0-88,-2 0 16,1 0-40,1 0 16,0-3 96,0 3-88,-2-3-40,2 0-88,0 3 232,-1-3-112,1 3 8,-1 0-128,-1 0 152,1-4 80,1 1-176,0 3 72,0-4-32,0 1 112,-2-1-160,2 0-32,0 4 224,0-5-104,0 3-120,-1 2 120,1 0-8,0-5 40,0 1-96,0 0-16,0 4 176,0 0-104,0-4-80,0 1-40,0 3 216,-2-4-24,2 4-72,0-3-152,0 0 80,0 3 176,-1-3-288,1 3 184,0 0-144,-1 0 360,1-4-352,0 4 24,0 0 112,0-3 40,0 0-144,0 0 32,-2 1 56,2 2 16,-1 0 184,-1-5-200,1 3-96,0-1 176,1 3-64,-2-3 80,1 0-208,1 3 184,-2-3 96,2 3-152,-1-3-104,-2 3 144,0-2 104,2-3-224,1 5 80,-4-2-120,1-1 192,0 0-16,2-1-96,-2 1 104,0 3 0,0-4-184,-1 4 40,1-3 232,0 0-184,0 0-32,1 0 136,-3 3-64,1-3-64,0 3 72,-2 0 112,3 0-192,2-2 24,-3 2 96,1-3-56,3 3 0,-3-4-128,-1 4 208,1 0 56,0-3-216,3 3 80,-3 0 16,2-3 16,-2 0-96,2-1-112,-2 1 248,1 0-48,0 0-160,0 3 232,2 0-96,-1 0 32,-1-2-120,1-1 48,0 3 160,1 0-120,-2-3 48,1 0-80,-1 3 104,1 0-64,1 0-8,-1 0-120,-1-3 96,1 0 200,-1 1-216,2 2 40,0-5-96,0 5 192,0-4-392,0 1 136,0 3 248,0-4-56,-1 1 144,1 0-248,0 3 72,0 0 112,0-2-168,0-1-136,0 3 384,0 0-192,0 0-88,-2 0 0,2-3 160,-1 0-16,1 3-56,0-3-72,0 3 40,0 0 224,0-4-256,0 1 40,-1 3 112,-1-3-120,2 1-144,0 2 176,-1-3 40,-1 3 24,2-5-112,-1 5 64,1 0-16,0 0 128,-1-4-152,1 4-200,-2-3 336,2 3-112,-1 0 8,-1-2-40,-1 2 64,2 0 112,1 0-144,-1-5-128,-1 3 8,-1-1 392,1 0-368,-1 0 72,0 0 64,2 3-56,-2-4-96,3 4 112,-3-3 0,0 3 96,0-4-192,0 1-16,3 3 112,-1-3 32,-3 0-32,2 1-120,0 2 208,2 0-88,-3 0 96,0-3-200,-1 3 88,1-3 152,1 0-192,1 0 8,-2 3 136,2-3-72,1 3-16,-3-2-72,-1-1 96,1 0 96,0 0-224,3 3 104,-3 0-32,2-3 80,-1 1-128,1-3-32,1 5 112,-3 0 56,2-4-32,-2 1-112,1 3 112,2 0-24,-1-3 88,0 3-128,-1-4-24,1 4 168,1 0-104,-2-3-72,1 1 40,1 2 88,-1-3-8,1 3-48,0-3-48,0 0 160,0 0-184,0 3 72,0-3-112,0 3 176,0-2-120,0 2-64,0 0 120,0-3-24,0 0 40,-2-1-168,2 1 240,0 3-88,0 0 112,0-4-248,0-1 40,0 1-48,0 4 144,0-4-104,3 0 8,-3-1 56,0 1 136,0-7-136,3 11 16,-3-3 168,0-1-216,0 4 72,0-4-80,0-1 128,0-7 0,3 9-136,-3 3 88,0-3 0,2 0 80,-2-8-160,3 11 0,-3 0 80,0-3 88,3 0-144,-3-1-72,0 1 184,0 3-56,0-3 8,0-8-48,0 11 48,0 0 136,0 0-144,3-3-8,-3 3-80,0-3 192,0 1-104,0 2 0,0-3-80,0 3 128,3 0 48,-3-5-208,0 5 112,0 0-16,0-2 112,0-3-168,0 3-32,0 2 104,0 0 40,0-3-88,3 0-64,-3 3 136,0 0-24,0 0 56,0-3-168,0 3-40,2 0 168,-2 0-16,0-3-176,3 0-40,0 3 72,-3 0-96,0 0 240,0-2-385,3 2 1,-3-3 48,0-1-328,0 4 664,3-3-760,0 3 16,-1-5-112,1 1 7,-3 4 849,3-3-664,1-1 32,1 0-224,-1 0 0,-4 4 856,11-3-896,-8 0-177,1-1-95,0 4-176,-4 0 1344,13-4-1272,-10 1 231,8 0 425,-8 3 464,-3 0 152,4 0-3408,-4 0 3408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9:30.607"/>
    </inkml:context>
    <inkml:brush xml:id="br0">
      <inkml:brushProperty name="width" value="0.05" units="cm"/>
      <inkml:brushProperty name="height" value="0.05" units="cm"/>
    </inkml:brush>
  </inkml:definitions>
  <inkml:trace contextRef="#ctx0" brushRef="#br0">1128 53 2712,'0'0'0,"0"0"0,0 0-32,0 0 24,0 0 80,0 0-88,0 0 0,0-3 16,0 3 16,0-3 16,0 1-80,0 2 48,0 0-8,0-3 56,0 3-80,0-3 8,0 3 24,0 0 48,0-4-48,0 1-40,0 3 80,0 0-40,0-3 24,0 3-48,0-3 16,0 0 88,0 3-80,0 0-8,0-2 8,0 2 104,0 0-48,0 0-56,0-3 32,0 3 8,0 0 56,0-3-96,0 3 0,0 0 48,0-3 96,0 3-80,0 0-40,0 0-24,0 0 64,3-3-16,-3 3-88,0-3 112,0 3-72,0 0 64,0-2-56,0 2 8,0 0 56,0 0-72,0 0 48,0 0-80,0 0 104,0-3-16,0 3-56,0 0-32,0 0 80,0 0 16,0 0-88,0 0-32,0 0 128,0 0 0,0 0-16,0 0-72,0 0-168,0 0 448,0 0-184,0 0-96,0 0 72,0 0 32,0 0-40,0 0-24,0 0 80,0 0-752,0 0 1344,0 0-736,0 0 112,0 0 8,0 0-888,0 0 1633,0 0-809,0 0 64,0 0-1001,0 0 1818,0 0-793,0 0-48,0 0-64,0 0-1041,0 0 2154,0 0-1033,0 1-72,0-1 0,0 0 112,0 0-88,0 0-32,0 0 120,0 0-56,0 0-64,0 2 56,0-2 40,0 0-96,0 1 16,0-1 112,0 0-88,0 0-32,0 0-24,0 0 80,0 0-16,0 0-112,0 1 80,0-1 80,0 0-104,0 2-16,0-2 128,0 0-80,0 0-64,0 1 88,0-1-40,0 0 48,0 0-88,0 2 64,0-2 112,0 0-136,0 0 24,0 1-8,0 0 48,0-1-16,0 0-48,0 2-56,0-1 128,0-1 32,0 0-104,0 0-32,0 2 64,0-1 32,0 1-40,0-1-80,0-1 56,0 3 104,0-2-16,0 1-144,0-1 136,0-1-80,0 3 104,0-2-96,0 2 16,0 0 120,0-3-144,0 1 24,2 2-40,-2-1 128,0 0-32,0-2-80,0 2-48,0 2 224,0 0-64,0-2-104,0-2-8,0 4 16,0 0-24,0-2 56,0 2-120,0-4 72,0 3 88,0 1-8,0-3-112,0 4 64,0-5-32,0 4 88,0-1-104,3-1-8,-3 3 192,0-5-168,0 2 16,0 1-48,0 2 80,0-1 32,0-4-80,3 3 0,-3 1 24,0 0 152,0 0-192,0-4 16,0 3-16,0 1 144,0-1-80,0-1-136,0-2 88,0 4 48,3 0 40,-3 0-152,0 2 64,0-6 0,0 4 112,0 0-104,0-1-72,0 2 168,0-5-104,3 4 24,-3-1-104,0 1 112,0 0 152,0-4-184,0 4 16,0 1-16,3-3 224,-3 0-232,0-2 8,0 3-32,0 1 192,0-1-168,0-2-112,0-1 120,0 4 72,0-2-136,0-1 48,0 3 88,2 1-24,-2-1 56,0-3-144,0 4 136,0-5-96,0 2 24,0 1-40,0 1 56,0 1-16,0-5-24,0 2 0,0 3-16,0-1 104,3-1-120,-3-3 32,0 4-24,0 0 80,0-1-48,0-2-48,0-1 40,0 5 24,0-1 40,0-3-88,0 4 56,0-5-32,0 4 64,3-1-80,-3-2-24,0 3 88,0-4-48,0 5-8,0-4-16,0 3 64,3 0 48,-3-4-88,0 5 48,0-1-32,3 0 105,-3-1-154,0-3 33,0 3-24,0 1 24,0 2 16,0-2-56,0-4 40,0 4 16,0 0 97,0 1-121,3-3 8,-3 3 0,0-1-8,0-1-41,2 2 82,-2-5-33,0 5 64,0-4-88,0 3 16,0 1 64,0-5-56,0 2-16,0 3-32,0 6 88,0-11-64,0 0 24,3 3-24,-3 1 48,0 0 32,0-1-88,0-3 32,0 3 0,0 1 96,0-1-88,0-3-8,3 3 32,-3 2-8,0 0-8,0-3-72,0-2 56,0 5 0,0-1 64,0-1-80,0 0 8,0 8 56,0-11-72,3 3-48,-3 2 120,0 0 0,0-1-48,3 0 16,-3 7 40,0-11-56,0 0-72,0 5 64,0 0 72,0-2-96,0-3 32,0 4-16,0-1 16,0 1 32,2 1-24,-2-5-8,0 4 32,0 2 8,0-4-80,0 3-24,0-5 64,0 4 24,0 0-16,3-1-32,-3 1 32,0 7 8,0-11-40,0 3-16,0 2 144,0-5-104,3 2-24,-3 3-32,0-1 112,3 1-48,-3 0-40,0-1 64,0 7 32,0-9-128,0-2 64,0 4-24,0 0 64,3-1-80,-3 0 32,0-3 8,0 5 48,0 1-16,0-2-32,0 8 16,0-12-16,0 2 88,0 3-104,0-1-40,0 2 104,0-6-48,0 4-64,0-1 24,0 8 120,3-10-32,-3 4-48,0-1 0,0 2 40,2-4-64,-2 1-8,0 3 64,0-2-24,0 2-64,0 5 104,0-10-8,0 1-72,3-1 40,-3-1-8,0 4 80,0-2-104,0 1-16,0 2 128,0-5-88,0 5 8,0-3-16,0 3 32,0-1 24,0-4-48,0 1 8,0 2-16,0 8 64,0-11-56,0 5-88,0-1 136,3-1 0,-3-2-104,0-1 56,0 2 24,0 2-8,0-1-32,0 1 16,0-4 0,0 4 56,3-1-48,-3 0-104,0 1 96,3 2 8,-3-5-24,0 3 48,0 9 48,0-13-88,3 4-32,-3 0 80,0-1-48,0-3 8,0 2-32,0 2 104,0 2 8,0-5-72,0 3 32,0 1 24,0-3-48,0 3-64,0-5 48,0 2 24,2 3-48,-2-3-56,0 4 88,0-6-8,0 6 40,0-2-64,0 0 8,0-1 104,0-3-88,0 4-32,0-2 24,0 3 40,0 1-24,0-6-8,3 4-40,-3 2 16,0-2 120,0 0-120,0-4 24,0 3 16,0 1 32,0 1-56,0-4-64,3 3 112,-3-1 8,0-1-168,0 0 120,0 3 96,0-3-56,0 3 40,0 6 72,0-11-152,0 1 24,0 4-40,0 6 56,0-10-48,0-1 8,0 3-96,0 1 48,0 2 112,3-3-48,-3-3-16,0 3-56,0 2 80,0-2-16,0 1-112,0-1 168,0 0 0,0-1-64,0-1 0,0-1 0,0 4-80,0-1 56,0 1 40,0 0-56,0-4 40,0 3 0,0-1-16,0-1-160,0 3 224,0-1-64,0 1-72,0 2 152,0-3-96,0-3 32,-2 3-16,2 0 24,0-1-8,0 0-40,0-2 40,0 3 16,0 1 0,0-1-56,0 1 32,0-4 8,0 1 32,0 2 8,0 0-80,0 1 128,0-4-88,0 6 24,-1-3-40,1 2 80,0 0-8,0-5-56,0 4 16,0 0-16,0 0 48,0 1-80,0-5 32,0 2-32,-1 3 56,-1-1 0,2-1-40,0-3 16,-1 4 32,-1-1-8,2 0-32,0-2 0,0-1 8,0 4 8,0 0-16,-1-1-56,1 3 80,0-6-16,-1 4 24,1 0-32,-2 1 40,2-3 32,0-2-64,0 5 16,-1-2-16,1 1 48,0 0-56,0-4 8,0 4-24,-2-1 40,2 0 16,0 0-32,0-2-8,-1 2 56,1 0-80,0 1 8,0-4 24,-2 4 24,2-1-32,0-1 0,0-1 32,0-1-24,-1 4 24,0-1-32,1 0 24,-2 2 0,2-5-16,-1 3 16,1 2-24,-2-3 40,2 0 8,0-2-40,-1 3 0,1-2 32,-1 3 16,-1-1-56,2-3 8,0 3-8,0 0 24,-1-2-32,-1 1-16,2-2 32,-1 2 0,1 3 24,-1-4-48,1 2 40,0-3-16,-2 3 48,2-2-64,0 2 0,-1-2 40,1-1-24,0 2 0,-2-1 0,2 2 32,-1 1 16,1-4-48,-2 2 8,2-1-8,-1 0 48,1 1-32,0-2-16,0 1-8,0 1 72,-1 1-32,1-2-64,0-1 32,0 3 8,-2-2 16,2 1-48,0-1 0,0-1 24,-1 1 56,1 2-64,0-1-16,-2-1 64,2-1-40,-1 3 24,0-2-40,-1 4 40,2-4 40,0-1-64,-1 1 0,1 1-8,0 1 56,-2 1-56,2-4 8,0 3-32,-1 1 48,0-1 24,-1 0-64,2-3 24,-3 2 32,2 3 24,-1-3-72,2 0 0,0-2 16,-1 4 48,1 0-24,-1 1-16,-1-3 16,1 0 16,-1 1-40,1-3 32,0 2 40,1-2-72,-2 2 0,1-1 32,-1 4 8,2-4 24,0-1-64,-1 1 8,0 1 16,-1-1 40,1 2-88,-1-2 48,1 4 8,1-4-8,-2 0-32,1 1 24,1-1 8,-1 1-40,-1-2 40,1 3 40,-1-2-48,1 0-32,0 2 72,1-3-56,-2 2 40,1-1-24,-1 0 56,1 2 24,1-3-96,-2 2-8,1-1 24,0 3 56,-1-2-72,2-2 0,-3 1 0,2 1 32,0-2-24,-1 1-40,2-1 32,-1 1 24,-1 4 40,0-4-64,0 2 8,2-3-8,-1 1 64,-1 1-56,1-2-24,-1 1 88,2-1-72,-1 4 16,0-2-32,-1 1 64,1-2 32,1-1-80,-2 0 32,1 1 0,0 1 40,1 1-96,0-3 24,-2 0-8,1 1 8,-1 0 64,1 1-80,0-1 48,-1 1 64,1-1-128,-1 1 56,2-2-24,-1 2 40,-1 1-32,1-1-56,-2 0 80,3-2-32,-1 2 40,-1 1-48,1-2 40,0 0 32,1-1-64,-2 2 8,1-1-48,-2 2 136,1-1-64,2-2-32,-1 4 0,0-3 48,-1 1-8,-1-1-64,3-1 24,-1 1 8,-2 2 72,2-1-128,-2 2 32,3-4 16,-1 4 56,-2-2-40,0 0 16,1 0 0,2-2-32,-2 1 16,0 1-8,-1 0-32,2 3 88,1-5-64,-3 1 32,0 2-40,1-2 96,-1 1-24,3-2-64,-3 1 16,1-1 8,1 4 48,0-2-64,1-2-8,-3 1 0,0 2 112,2-3-112,-1 1-8,2-1 8,-1 2 65,-2-1-41,0 1-24,0 1 24,3-3-24,-1 2 48,-2 0-40,2-1-8,-2-1 48,3 0-48,-2 2 0,0-1-32,-1 0 80,0 2 8,3-3-56,-3 2 16,2 0 24,-2 0 8,3-2-48,-2 0 16,0 1 8,0 1 40,-1 1-32,3-3-32,-1 1-24,0 2 56,-1-2 40,-1 1-8,0-1-48,-1-1 72,1 1-64,1 1-48,0-1 120,1 1-40,-1-1-48,0 2 56,2-3-64,-3 1 104,0 1-96,0-2 24,0 1 56,3-1-88,-3 2 40,1-1 0,0 2 64,1-2 0,1-1-104,-3 3 40,0-2 40,0 1 16,0-1-80,3-1-16,-2 2-8,-1 1 72,1-2-16,-2 0-48,4-1 0,-3 3 96,0-1-24,-1-1-96,1-1 72,3 0-48,-1 1 80,-2-1-80,2 2 0,-2-1 56,3-1-56,-3 2 16,0-1-24,0-1 64,-1 1 16,4-1-72,-3 2-16,1-1 48,0 2 40,-1-3-64,3 0-8,-2 2 8,0-2 72,-1 0-40,0 0-32,3 0-8,-4 0 40,0 1 16,1 0-96,0 2 32,0-3 88,2 0-80,-3 0-16,1 0 104,3 0-88,-4 2 8,0-1-24,1 0 72,-2 1-8,5-2-48,-2 0 8,-3 0 0,3 0 64,-1 1-56,3-1-16,-3 0-56,0 2 80,0 2 16,0-4-96,3 0 56,-4 1 24,0 1 16,0-2-72,0 0 8,4 0 24,-5 0 88,1 1-48,0-1-56,1 0 96,3 0-80,-3 0 72,-1 0-56,0 0 120,4 0-136,-5 3-40,3-3 32,-3 1 104,1 1-40,4-2-56,-4 0 32,1 1 32,-1-1 8,1 0-104,3 0 32,-3 0 16,0 0 56,-1 2-8,0-1-80,4-1 16,-4 0 80,2 0-56,-1 0-64,1 0 80,2 0-40,-3 1 56,-2-1-40,1 0-56,1 0 104,1 0-80,-1 2 16,0-1 80,-1-1-8,1 0-80,-1 0 24,1 0 88,0 0-128,3 0 24,-4 2 0,1-1 56,0-1-40,0 0-72,-1 0 96,0 0 0,0 0-96,-1 0 104,5 0-48,-2 0 64,-3 0-32,2 0-40,-1 0 72,4 0-64,-3 0 48,1-3-72,-3 3 88,2 0 48,3 0-112,-4 0-8,1 0 32,-1 0 40,1-3-96,3 3 32,-4 0-40,1 0 80,-1 0 48,1 0-120,0 0 105,-1 0 7,1-2-104,1 2 40,-3-5-8,1 5-8,1-2-64,-1 2 144,4 0-80,-3 0 88,0 0-88,-1 0 48,1-3 0,0 3-72,-1-3 8,1 3 96,-1 0-80,1 0-32,0 0 40,1 0-56,-3-3 24,5 3 24,-2 0-16,-3-3 88,1 3-40,0-3-88,4 3 56,-4 0 56,-1 0-32,3 0-56,-1 0 64,3 0-32,-2-2 24,0 2-80,-1-3 48,0 3 48,3 0-40,-3 0 32,0 0-40,0 0 72,-1-3 0,1 3-88,0 0 32,1-3 64,-1 3-128,3 0 56,-3-3-48,0 3 80,0 0-64,1 0-16,2 0 48,-3-3 48,0 1-32,0 2-56,-1-5 56,4 5-16,-3 0 24,0-2-40,-1 2 16,1 0 80,3 0-80,-3-3 96,0 3-80,-1-3 64,1 3 8,3 0-88,-2-3-56,-1 3 56,0 0 24,1-3-72,2 3 48,-2 0-80,-1-3 128,0 3-24,0-2-72,3 2 48,-1-5 40,-2 5 0,0 0-88,2 0 0,1 0 48,-5-2 56,4-1-80,0 0-32,-2 3 72,3 0-16,-2 0 56,1-3-80,-2 3 24,2 0 144,1 0-144,-2-3-40,1 0 8,0 3 104,-2-2-104,3 2 32,-3-3-56,0 3 64,0 0 32,0-3-104,3 3 64,-2 0 0,0-3 24,-1 0-64,1 0-32,2 3 72,-3 0 8,0 0 0,1-2-56,0 2 72,2 0-24,-3-3 40,1 0-48,0 0-8,-1 0 96,3 3-80,-3 0-24,-1-2-24,1 2 104,0 0-48,3 0-8,-3-5-8,2 5 24,-3-4 40,2 1-88,2 3 32,-4-3-16,2 3 48,0 0-48,0-2-56,2 2 72,-3 0 24,2-5 0,-2 3-72,0-1 56,3 3-8,-1 0 0,0-3-64,-2 0 16,1 3 104,2 0-56,-1-3 24,-2 0-32,2 1 40,-2-1 16,3 3-48,-2-3-16,0 0 16,0 3 64,1-3-112,-2 3 8,2 0 88,-1-3-40,1 1-56,1 2 48,-2-5 8,-1 3 0,2-1-56,0 0 24,-2 3 32,1-3-16,1 0-56,-2 3 136,3 0-72,-1-3 32,-1 1-56,-1-1 40,2 3 40,1 0-56,-1-4-48,-1 1 40,1 3 64,-1-3-88,2 3 32,-1-4 16,0 1 0,-1 3 32,1-3-112,1 3 64,-2 0-40,1 0 48,0-4-72,-1 1 32,1 0 40,-1 0-24,1-1-32,-1 4 72,2 0-24,0-3 56,-1 0-104,0 3 40,-1-2 56,2 2-48,-3-5-40,2 2 16,0 1 80,1 2-48,-2-5-8,1 5 8,-1-4 8,2 1-56,0 3 40,-1-2-56,0-1 128,-1 3-96,1-5-24,1 5 48,-2 0 40,1-2-32,-1-1-64,2 0 80,0 3-24,-1-3 16,0 0-64,-2 1 0,1 2 72,2 0-24,-1-3-8,0 0-16,-1 3 128,2-3-56,0 3-48,-1-3-40,-1 0 16,1 1 24,1-3-48,0 5 48,-2-4-24,1 1 88,1 0-80,-1 1-40,1 2 56,-2-3 0,1-1-24,-1-8-32,2 9 48,0 3 8,-1 0 40,0-2-24,-1-1-40,1 3 32,1 0-8,-2-12-8,1 12-64,1-4 88,0 1 64,0 3-80,-1-4-24,1 1-16,-2 1 80,1-3-64,1 5 24,0-3-56,-2-1 72,1 0-16,-1 0-80,2 4 80,-1-5 40,0 5 64,-1-2-128,1-1 8,-1 0 48,1-1-56,0 0-16,-1-1 64,2 5-24,-1-3-8,1 1-32,-2 2 40,1-3 96,1-1-104,-1-1-16,1 1 104,-2 4-80,2 0 0,0-4-56,-1 4 72,-1 0 24,1-4-96,1 4 56,0 0 48,0-5 8,-2 3-72,2 2 16,0-3-56,-1 3 64,1 0-72,-1 0 72,1 0-8,0-3 48,-2-1-88,2 1 24,0 3 104,0 0-88,-1 0-48,-1-4-8,2 4 88,-1-3-16,1 3-16,0-3-16,0 3 56,-1-3 24,-1 0-128,2 3 64,-1-3-8,1 3 40,0 0-48,0 0-56,0 0 72,-2 0 40,2-2-16,0 2-80,-1-3 72,1 3 0,0 0-64,-1-4-8,1 4 56,0 0 72,-2-3-88,1 3-32,1 0 88,0 0-40,0-3 32,0 0-40,-2 0 40,2 3 24,0-3-88,0 3 32,0 0-24,-1 0 40,1-2 0,-2-1-56,2 3 40,0-3 16,0 3 40,0-3-104,0 3 48,-1 0-48,0 0 72,1-4-72,-2 1-40,2 3 88,0-3 80,0 0-80,-1 1-56,1-1 104,0 3-48,-2 0 56,2-3-80,0 0-16,-1 3 80,1 0-40,0-3-56,-1-1 8,1 1 72,0 3 24,0 0-48,0-4-40,-2 4 56,2-3 64,0 0-112,0 3 32,0-4-24,-1 1 64,-1 0-32,2-1-96,0 4 88,0-3 64,-1 3-56,1-4-112,-2 1 104,2 3 0,0-2 32,-1-1-32,1-2-32,0 5 104,0 0-72,0 0-24,0-2-8,-1 2 48,1-5 32,0 5-48,0-2-64,0-1 32,0 0 136,-2 3-176,1-3 72,-1 3 16,2 0-32,0-3-16,0 3 32,0 0 40,0 0-16,0-3-96,0 1 48,0 2 24,0 0 16,0-3-16,-1 3-80,1 0 104,0-3 0,0 3-48,0-3 176,0 3-80,0 0-72,-1-3 152,1 0-184,0 3-24,0 0 0,0 0 56,0-2-32,0-1 216,0 3-144,-2-3 168,2-1-304,0 4-40,0-3 344,0 3-256,0 0 48,0 0 32,0 0 208,0-3-288,0 0 8,0 3-32,0-4 48,0 1-96,0 3 184,0 0-64,0-3 176,0 1-288,0-1 112,0 3 120,0 0-120,-1-4-112,1 1 120,0 3 128,0-3-216,0 3 80,0 0-56,0-3 104,0-1-8,0 0-112,0 4 72,0-5-16,0 3 80,0-1-168,0 0 32,0 3 72,0 0 168,0-4-168,0 1-96,0 0 128,0 3-32,-2-3 32,2-1-112,0 1 80,0 3 152,0 0-152,0-3-120,0 0-80,0-1 256,0 0-96,0 4 40,0-4-200,0 1 264,0 3-56,0-4-192,0-1 248,0 1-64,0 0-144,0 0-32,0 4 176,0-3-8,0 0 0,0-1-81,0 1 162,0 3-73,0-3 0,0 0-32,0 1 16,0-1 144,0 3-128,0-3-32,0-1-24,0 4 136,0-5-112,0 5 32,0-2-80,0-1 128,0-2 72,0 1-120,0 4 0,0-4 72,0 1-24,0-1-144,0 1-32,0 3 128,0-3-40,3-1 16,-3 1-81,0 0 81,0 3 24,0-2 80,0-3-128,0 3 16,0 2 153,0 0-121,0-3-41,0 0 9,0 0 48,0-1 24,0 4-40,0-4-72,0 1 80,0 3 145,0-5-225,0 5 72,0-4 8,0 1 32,3 1-88,-3-3-89,0 1 137,0 1 48,0-8-120,0 11 104,0 0 48,0-3-160,3 3-16,-3-3 192,0 3-96,0-2 0,0-1-104,0 3 120,0 0 8,0 0-24,0-5-128,0 5 80,3-2-32,-3-1-96,0 3 176,0-3-200,0 0 72,0 3-8,0-4-272,0 4 408,0-3-472,0 3-232,0-3-464,0 0-185,0 3 1353,2-2-1384,-2-1-120,3-9 47,-3 12 49,3-2-160,1-3 272,-1-6 383,0 8-3071,-3 3 3984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9:42.971"/>
    </inkml:context>
    <inkml:brush xml:id="br0">
      <inkml:brushProperty name="width" value="0.05" units="cm"/>
      <inkml:brushProperty name="height" value="0.05" units="cm"/>
    </inkml:brush>
  </inkml:definitions>
  <inkml:trace contextRef="#ctx0" brushRef="#br0">1977 783 2784,'0'0'0,"0"0"-16,0 0 16,0 0-24,0 0 40,0 0-32,0 0 0,0 0 56,0 0-56,0-2-16,0 2 64,0 0-32,0 0 16,0 0-32,0 0 32,0 0 16,0 0-40,0 0 40,0 0-24,0 0-88,0 0 152,0 0-32,0 0-80,0 0-32,0 0 136,0 0-8,0 0-72,0 0-88,0 0 232,0 0-144,0 0-8,0 0 40,0 0-120,0 0 240,0 0-144,0 0 8,0 0 24,0 0-176,0 0 312,0 0-176,2 1 56,-2 0-24,0-1-16,0 0-24,0 0 40,0 2 8,0-2-32,0 0 8,3 0 8,-3 1 56,0 1-40,0-1-16,0 0 64,0 1 0,0-2 0,0 1 32,0-1-104,3 3 144,-3-1-72,0-1 16,0 2 112,0-3-200,0 1 104,0 1 16,0 0 40,0 3-72,0-5-88,0 1 104,0 2-8,0 1 16,0-2-47,0-2-65,0 4 48,0 0 72,0-1-64,0-2 0,0-1-56,0 4 56,0-2-32,0-1 8,0 4-8,0-5-24,0 4 112,0 7-40,0-10-56,0 4 64,0-5-80,0 4 16,0-3-16,0 5 32,0 0 32,0-6-64,3 4 0,-3 2-8,0-1 96,0-2-88,0-3 0,0 3 8,0 8 88,0-9-56,3 2-24,-3-4-16,0 5 40,3 1 32,-3-2-64,0 1 24,0-5-32,0 5 64,2 0-40,-2-1-16,0 8 24,0-12-32,0 2 64,3 2-96,-3 0 64,0-4-32,0 5 104,0-1-72,0 0 0,0 9 32,3-12-48,-3-1-16,0 4 8,0 2 88,3-2 0,-3-2-40,0-2-56,0 4 88,0 9-32,0-12 8,3 3-48,-3 2 88,0-2 8,0 0-104,0-4-8,0 5 96,0 6-32,2-10-48,-2 4 64,0-5-80,0 12 104,3-10-64,-3 2-40,0 2 56,3-2 0,-3-4-56,0 4 8,0 7 56,0-6 48,0-4-112,0 5 24,3-1 80,-3 0-96,0-5-8,0 4 24,0 7 72,3-8-48,-3-2-48,0-1 0,3 12 24,-3-9 32,0 1-72,0 1 0,0-5 16,0 6 96,2 0-88,-2-2-32,3 7 56,-3-11-32,0 5 8,0-1-56,0 8 48,3-7 128,-3-5-128,0 4 16,3 2 24,-3 5 48,3-8-88,-3-3 0,0 3-24,3 9 64,-3-9 48,0 1-104,0-4 16,0 6 16,2 5 64,1-9-80,-3 2-16,0-4 16,0 13 152,0-11-136,0 4-40,3 7 80,-3-13-56,0 1-8,3 3 32,-3-1-16,0 3 96,0-6-104,0 4 80,0 0-64,0 11 56,3-14-8,-3-1-64,0 4-112,0 0 144,0 1 72,0-2-136,0-3 32,3 4 56,-3 7-24,2-8-80,-2-3 48,0 4 48,0-1 8,0 0-88,0 1 72,3 2 49,-3-2-97,0 0-8,0 2 96,0-6-80,0 3-56,3-1-8,-3 3 88,3-1-8,-3-4-16,0 1-40,3 4 56,-3 6 120,2-11-72,-2 0-64,0 3 56,0 0 56,0-1-104,0 0-72,3 3 128,-3 7-24,3-12-64,-3 4 8,0-1 48,3 1-56,-3 0-40,0 1 136,3-1-72,0-3-16,-3 3 48,4 2 8,-4-6-40,3 4-8,-3 1-8,4-1 104,-1-1-96,-3-3 8,0 4-16,3 0-48,-3 0 32,2 1-40,-2-5 72,3 4-96,-3 0 240,3-3-296,-3 1 128,3 1 32,-3-1-200,3 0 184,0 2-65,-3-4 73,2 3-16,1 1 40,0-1-8,0 0 0,-3-3-16,3 3-24,-3-2 48,2 3 49,1-1-73,-3-3 0,3 4 24,0 1-8,-3-3-8,3 1 8,-3-3-16,3 2 16,-1 1 16,1-2-64,0 0 24,-3-1 8,0 3 40,3-1-56,0-1-24,-3 2 56,0-3-16,3 1 0,-1-1-16,1 2 32,0 0 32,0 1-48,0 0-8,0 1 24,-1-2-32,-2-2 16,3 0-40,1 1 40,1 2 56,-3-2-88,3 1 32,-2-1 16,-1-1-56,3 2 40,-1-2 40,0 1-48,0-1-16,-1 1 32,-3-1-8,4 2 16,1-1-32,-1 1 56,0-2-8,0 1-16,1 1-16,6-1 16,-11 2 0,4-3-40,0 3 48,1-2 0,6 0-40,-11-1 16,0 2-8,4-1 8,0 1 8,8-2-56,-12 0 48,0 0 16,4 0 8,0 0-40,0 0 48,-4 0-32,12 0 40,-12 0-72,4 0 24,0 0 32,-4 0-24,4 0-8,1 0 8,-1 1 16,0-1 32,-4 0-48,4 0-24,8 0 48,-10 0 16,1 0-56,-3 0 16,5 0-8,-1 0 24,-1 0-16,1 0-32,-4 0 32,3 0 16,-1 0 0,3-3-32,-2 0 8,-3 3 8,4 0 48,-1 0-48,1 0-8,0 0 40,-4 0-32,3-2 0,0 2 8,0-3 8,-1 3 48,-2 0-64,3-3 16,-3 3-8,3 0 40,0-3-32,-3 3-16,3 0-16,0-3 56,-1 0 8,1 1-48,-3 2 0,3-3 24,0 3 24,-3-3-40,3 3-40,-3 0 32,2 0 32,1-4-48,0 0-24,0 1 64,-3 3-24,3 0 32,0-3-24,-1 3 32,1-3 48,-3 3-88,3-3 40,0 0-8,0 1-24,-3 2-8,0-3-32,3 0 32,-1 3 56,1-3-64,-3 3 8,3 0 8,0-4 64,-3 0-64,3-1-16,-3 5 8,3-2 56,-1 2-32,1-3-24,0 3 56,-3 0-56,3-4 32,0 1-16,-1-2 16,-2 3 48,0 2-80,3 0 40,0-5 16,0 3 40,0-1 0,-3 3-96,0-5 64,3 3 64,-3-1 88,2-1-40,-2 4-176,3-3 168,-3 0-136,3 0 56,0 0-56,-3 3-32,0-3 112,0 1 112,3-1-136,-3-1 16,0 4-104,3-3 152,-3 0-48,2-1-32,-2 4 112,0 0-184,3-5 192,-3 3-48,3-1 8,-3-1 64,0 4-216,0-5 88,0 1 16,0 4 97,3-3-81,-3 3-120,0 0 104,0-3 104,0 1 24,0-1-104,0 3-128,0-4 208,0 4 8,0-3-56,0 0-32,0 3-128,0 0 224,0 0-64,0-3-96,0 3 112,0 0-176,0 0 152,0-3-40,0 3 0,0 0 112,0 0-224,0-3 104,0 3-72,0 0 152,0-2-80,0 2-104,0-3-40,0 3 184,0 0 24,0 0-176,0 0 8,0 0 136,-2 0 0,1 0-152,1 0-112,0 0 128,-1 0 64,1 0-40,0-3-136,0 3 288,0 1-40,0-1-144,0 2 112,0-2 24,0 0-128,0 0 16,-2 0-8,2 1 72,-1 2-8,1-3-72,0 0-64,0 1 72,0-1 16,0 0-120,0 0 40,-2 2 56,2-1-8,0-1-88,0 0 96,0 2-16,0-1 56,0-1-128,0 1 40,0-1 48,0 0-8,0 0-80,0 0-32,0 2 120,0-2 0,0 0-88,0 3 72,0-3 32,0 0-16,0 0-104,0 0 24,0 3 72,0-2-128,0-1 136,0 0-104,0 3 56,-1-2-72,1-1 120,0 0-56,0 2 48,0-1-136,0-1 48,0 0 96,0 4-24,0-2-64,0-1-56,0 3 104,0-4 40,0 2-24,0-1-88,0 1 88,0 2 72,0-4-48,0 1-64,0 12 24,0-10 48,-1 0-32,1-3 24,0 4-96,0-1 168,0 1-168,0 0 32,0-4 64,0 4-120,0 8-56,0-11 112,0 5-152,0-6 216,0 5-8,0 1-48,0-2 24,0 1 72,0-5-40,0 12 48,0-10-56,0 9 24,0-7 48,0-4-64,0 4-16,0 2-16,0 0 56,0 6-24,0-12 0,0 2-72,0 11 120,0-9-16,0 0-88,0-4 56,0 13 16,0-8 72,-2 1-88,2 0-48,0-6 48,-1 12 32,-1-10-64,2 2-24,0 7 112,0-11-56,-1 2 40,-1 2-72,1 0 32,0 2 40,1-6-40,-2 6-40,1-2 16,-1 7 88,2-11-64,-1 2 40,0 2-24,-1 0 8,1 2 56,-1-1-104,2-5 24,-1 5 24,0 0 56,-2-1-64,1 2-40,2-6 24,-3 6 88,1-2-8,0 0-56,-1 0 96,3-4-120,-2 5 120,-1-1-40,0-1 16,0 2 64,3-5-160,-3 3 112,-1 1-24,3 1 88,-2-2 32,3-3-208,-3 2 96,0 1 0,-1 0 80,0-2-88,4-1-88,-3 5 120,-1-1 88,-1 0-104,5-4-104,-4 4 56,0-1 120,0 1 8,-1 1-88,3-3 72,2-2-168,-3 5 153,-1-4-25,-1 2 8,0-2 128,5-1-264,-5 2 184,1-2-48,-1 0 80,5 0-216,-6 1 176,2 1-64,-2 0-16,2 0 72,4-2-168,-5 1 96,-6-1 32,10 2 48,-5-1-40,0-1-88,-5 2 48,8-2 56,-1 0-96,4 0-56,-6 0 72,1 0 56,-1 0-64,-5 0-72,11 0 8,-3 0 160,-3 0-56,-5 0-88,7 0 88,4 0-104,-4-3 104,-8 3-120,9-5-24,-8 5 112,11 0-72,-4-2-40,-2 2 0,-6 0 88,10-5-24,2 5-24,-6-2-136,1 2 80,-6-3 64,6 3-152,1 0 56,-7-3 16,7 0-40,-2-1-88,6 4 200,-11-3-144,6-1-96,1 0-160,-2-1-72,6 5 472,-5-3-464,-1 1-184,2-1-161,-2 0 25,6 3 784,-5-4-1048,-1 0-120,2-1-81,-1 2-79,1 1-40,0-1 56,0 3 63,0-4-79,4 4 1328,-5-3-1424,0 0 239,-1 0 321,2 0 304,1 0 400,-1 1-2896,4 2 3056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9:44.755"/>
    </inkml:context>
    <inkml:brush xml:id="br0">
      <inkml:brushProperty name="width" value="0.05" units="cm"/>
      <inkml:brushProperty name="height" value="0.05" units="cm"/>
    </inkml:brush>
  </inkml:definitions>
  <inkml:trace contextRef="#ctx0" brushRef="#br0">21 76 3208,'0'0'0,"0"1"-16,0-1-16,0 0 32,0 0 32,3 0-40,-3-3-16,0 3 40,0 0-16,0 0 16,0-2-40,0 2 16,0-3 56,0 3-48,0-3 8,0 0 0,0 3 16,0 0-24,0-3 0,0 3 8,0-3 32,0 3-32,0 0-8,0-2 8,0 2 64,0-3 32,0 3 8,0 0-112,0 0 184,0 0 48,0 0-24,0 0 40,0 0-1120,0 0 2041,0 0-937,-1-3-40,1 3 24,0 0-32,0 0-32,-2 1 40,2-1 8,0 0-200,-1 0 120,1 2 32,0-1 8,0-1-88,-2 2-8,2 0 40,-1-2-56,0 2-48,1-2 24,-2 1-24,1-1-8,1 2 0,0-2 8,0 2 32,0 0-32,-2 1-64,1 1 136,1-4-72,-1 1 40,-1 1-24,-1 2 16,2 0-32,1-4 0,-2 2-24,1 1-16,1-1 104,0 0-80,0-1-40,0 2 72,0 1 16,0-4-56,0 0 24,0 2 16,0-1 40,0-1-96,0 1 24,0-1 16,0 2 40,0-2-72,0 0-56,0 0 88,0 1-40,0-1 0,0 2 24,3-2 40,-3 0-24,0 0-24,0 0-72,3 0 120,-3 0-56,0 0 32,0 0-80,0 0 112,0 0-24,3 0-40,-3 0 32,0 0-16,2 0 72,-2 0-72,0-5-24,0 5 40,3 0 80,-3 0-24,0 0-72,3 0 72,-3 0-56,0 0 56,0-2-64,0-1 48,0 3 72,3-3-56,-3-1-24,0 4 72,0-3-8,0 3-96,3 0 64,-3-3 24,0 3 80,0-3-72,0 3-96,2-4 112,-2 0-24,0 0 16,0-1-16,0 5-88,0 0 184,3 0 120,-3 0-152,0-3 40,0 3-192,0 0 200,0-4-56,0 1 1,0 3 111,0 0-256,0 0 216,0-2-72,0 2 88,0 0 16,0 0-248,0-5 208,0 5 40,0 0 112,0 0-168,0 0 32,0 0 112,0 0-88,0 0-24,0 0-224,0 0 248,-1 0 40,1 0-104,0 2 16,0-2-200,0 1 280,-2-1-168,2 0-64,-1 2 121,1-2-169,0 1 88,0-1-64,0 1 80,0-1-104,0 2 136,-1-1-136,-1 2-32,2-2 160,0-1-176,0 0 48,-1 0-64,1 2 40,-2-1-48,1 1-104,1-2 176,-1 4-48,-1-1 24,2 0-97,-1-1 73,1-2 48,-2 5 16,1 0 0,0-2-136,1-3 120,-2 6 48,2-2-80,-1 0-40,-1 1 64,2-5 8,-1 4-8,-1 0-72,1-3-32,1 5 88,0-6 24,0 4-80,0 1 40,0 0 8,0-2 80,0-3-48,0 3-88,0-2 16,0 3 112,0-2-168,0-2 128,0 0-120,0 4-16,3-4 40,-3 2-88,0-1 144,3 0 8,-3-1-40,0 0 24,0 0 48,3 0-8,-3 0-64,0 0-104,2 0 152,-2 0 24,0 0-40,3-2-32,-3 2 24,0 0 40,0 0-112,3-3 48,-3 3 144,3 0-80,-3 0 8,0-3-88,0 3 112,0-3 32,0 0-88,0 3 32,3 0 96,-3 0-64,2-4-96,-2 4-24,0 0 88,0-3 24,0 0 40,3-1-80,-3 4 136,0 0-120,0 0 80,0-4-48,0 4 40,0-4 120,0 4-192,0-5 96,3 3-48,-3 2 112,0 0-72,0 0-88,0-5 8,0 5 144,0-2 64,0-1-136,0 3-80,0 0 112,0 0 96,0-3-112,0 0-40,0 3-56,0 0 184,0 0-72,0 0-136,0 1 177,0-1 39,-1 0-72,1 0-8,-2 0 120,1 0-80,1 0-112,0 2 208,0-2-48,0 1-152,-2 1 120,2-2-24,-1 0-160,0 0 64,1 1 48,0-1-80,0 2-112,0-2 96,0 1 0,-2-1-8,2 0-88,-1 0 80,1 0 16,-2 1-56,2-1-40,0 0-48,0 3 88,0-3 56,0 2-88,0-1-152,-1 0 80,1-1 8,0 0 152,-1 0-264,-1 0 40,2 5-49,0-4-215,0-1 488,0 1-624,-1 1-88,1-1-112,0 1-104,0 2 16,0 7-57,0-11-71,0 4-32,3 1-8,-1-1 215,1-1 225,0 0 304,-3-3 336,3 2-88,1 3-3248,-4-5 3336</inkml:trace>
  <inkml:trace contextRef="#ctx0" brushRef="#br0" timeOffset="654">465 52 3200,'0'0'0,"0"0"-64,0 0 88,0-3-16,0 3 40,0-3-56,0 3 8,0-3 0,0 3 24,0 0 0,-2 0 16,2 0 8,0 0 88,-1-3-8,0 1 8,1 2-136,0 0 216,0 0-16,0 0 32,0 0 40,0 0-1192,-2 0 2137,1 0-969,-1 0-24,1 0 72,1 0-296,-1 0 232,1 0 24,0 2-8,-2 0-24,2-2-224,0 1 224,-1-1-8,-1 0 80,1 0-112,1 0-184,-2 0 144,2 2 0,0-1-104,-1-1-24,0 2 16,-1-2 0,1 1-56,1 0 48,0-1-24,-2 2 40,2-1-80,-1-1 16,0 4 72,1-4-48,0 2-8,-2-1-16,2 1 64,0-1-40,0-1 0,0 0-64,0 3 48,0-2-64,0-1 80,-1 2-56,1-1 24,0 1-8,0-2-72,0 0 112,0 0-32,0 1 16,0-1-56,0 0 32,0 0 40,0 1-32,3-1-56,-3 0-24,0 0 104,0 0 8,2 0-64,-2 0 0,0 0 40,0 0 24,3 2-16,-3-2-48,3 0 8,-3 0 88,0 0-104,0 0 72,3 0-24,0 0 40,0 0-48,-1-3 0,-2 3 32,0 0-32,3 0 32,-3-3-8,3 0-32,-3 3 40,3 0 64,-3-3-24,3 1-72,-3 2 104,0 0-72,3-3 56,-1 0-56,1 3 64,0-3 64,-3 3-128,0-4 56,3 1 24,-3 3 72,0-3-56,0 3-96,3-3 144,-3 1 32,2-1 40,-2 0-48,0 3-168,0-3 184,0 3 56,3-3-72,-3-1 32,0 4 48,0-3 9,0 3-33,0 0 112,0 0-336,0-3 360,0 1-40,0-3 64,0 5 24,0 0-408,0 0 408,0-2-32,-1 2 88,1 0 56,-2-3-96,1 3 25,1 0 15,-1-3-176,1 3-288,0 0 256,-2 0 80,1 0-136,-2 0-72,3 0-128,-1 0 216,-1 0-16,1 0-88,-1 0 32,2 0-144,-1 0 200,0 0-136,-1 1-64,-1 1 120,3-2-120,-3 1 24,2-1-120,-2 2 176,2-1-64,1-1-16,-2 1-96,1 2 40,0 0 96,-2-2-160,3-1 120,-5 3-96,3 2 112,0-4-112,-1 0-16,3-1 112,-2 5-40,0-1 16,-1-3-96,3-1 120,-2 4-56,-1 1 24,0-2-8,1-2-104,2-1 144,-1 4-96,0 0-8,-1-4-200,1 5 128,-1-1 8,1-1-200,1 0-80,0-1-49,0 1-231,-1-1-56,1 2 24,0 0-16,0 0-48,0 1 23,0-1 9,0-1-112,0-3 904,0 1-968,0 3-64,2 2 127,1-2 185,-3-4 720,3 6-408,0-2 280,0 0-3168,-3-4 3296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39:47.520"/>
    </inkml:context>
    <inkml:brush xml:id="br0">
      <inkml:brushProperty name="width" value="0.05" units="cm"/>
      <inkml:brushProperty name="height" value="0.05" units="cm"/>
    </inkml:brush>
  </inkml:definitions>
  <inkml:trace contextRef="#ctx0" brushRef="#br0">343 9 2560,'0'0'0,"0"0"680,0 0-656,0 0-24,0 0 8,0 0 8,0-3-24,0 3 24,0 0 16,0 0-56,0 0 24,0 0 8,0 0 8,0 0 0,0-3-16,0 3 0,-2 0 24,2 0 8,0-3-8,0 3 40,0 0-64,0 0 112,0 0 16,0 0 0,0 0 48,0 0-8,0 0-16,0 0 48,-1 0 9,1 0-209,-1 0 184,-1 0 24,2 0 8,0 0-24,0 0-192,-1 0 192,1 0 40,0 0-8,-2 0-8,2 0 16,0 0 16,-1 0-32,1 0 16,0 0-232,-1 0 296,1 0-64,-2 0 16,2 0 40,0 0-288,0 0 240,-1 1-32,-1 1 8,1-2 0,1 0-216,-2 0 177,1 0-9,0 1 32,1-1-56,0 0-144,-2 0 96,1 2 56,-1-2-16,1 0-32,1 0-104,-1 0 136,-1 1 24,1-1-24,-1 0-8,2 0-128,-1 3 184,0-3-80,-1 1-40,1-1 48,1 0-112,-2 0 96,-1 0-32,2 0 8,-2 5 48,3-5-120,-4 1 32,1 0 32,2 1 48,-2-1-56,3-1-56,-1 0 40,-2 2 64,1-1-80,1-1 24,-3 1 56,2 1 8,-2-2-16,1 1-56,3-1-40,-3 2 144,1-1-88,-1-1 40,-2 2 40,5-2-136,-4 1 104,0 0-16,1 2 8,-1-1 64,4-2-160,-2 1 80,-2 0 16,1 1 80,1-1-64,2-1-112,-3 0 97,0 3 55,-1 0-8,-1-2-56,5-1-88,-4 2 88,1-1 32,1 1-64,-3-2-40,5 0-16,-2 1 96,-1 2-96,-2-2-8,3 2 80,2-3-72,-5 1 80,1-1-16,1 0-8,-1 2 32,1 2-64,-1-1 8,1 0 8,-1-2 16,4-1-56,-4 2-40,1-1 88,0 0 40,-1 1-112,4-2 24,-4 1 16,-1 2 24,3-2-32,-1 2-48,3-3 40,-5 2 88,3-2-24,-3 1-48,3-1 56,2 0-72,-5 2 40,3-1-16,-3 0-48,1 1 104,4-2-80,-3 1 32,0 1-72,-1-1 104,1 0 24,3-1-88,-3 0 8,1 2 32,-1 1 56,0-3-112,3 0 16,-1 1 0,-4-1 80,4 0-48,-2 0-64,3 0 32,-3 0 40,2 0 8,-1 0-88,0 0 56,2 0-16,-3 0 88,1 0-96,1 0-16,-2 0 88,3 0-64,-1 0 24,-1 0-24,1 0 56,0 0 8,1 0-64,-2 0-16,-1 0 16,2 0 64,-1 0-72,2 0 8,-1 0-16,0 0 40,-1 2 32,1-2-80,1 0 24,-2 1 32,1-1 64,0 0-128,-1 0 24,2 0 8,-1 0-8,-1 0-8,1 0-56,-1 0 88,2 0-16,0 0 40,-1 0-80,0 1 88,-1-1 0,1 0-72,-1 0 8,1 2 24,1-1 0,0-1-8,0 0 16,-1 2-8,1-2 40,-2 0-96,2 0 48,-1 0-48,1 0 72,0 0-80,0 1 16,0-1 40,0 1 0,0-1-24,0 0-48,-2 0 64,2 0 8,0 0 32,0 0-72,0 0 0,0 2 48,0-2-8,0 0-40,0 1-40,-1 1 104,1-2-40,0 0 16,0 0-64,0 0 96,0 0-8,0 0-80,0 0 120,0 0-192,0 1 80,0-1-64,0 0 8,0 0 64,0 0-8,0 0-24,0 0 0,0 0 72,0 1-24,0-1-56,0 0-8,0 0 96,0 0-8,0 0-56,0 0-32,0 0 80,0 2 0,0-2-88,0 1 48,0-1-16,0 0-32,0 0 8,0 0 24,0 3 32,0-3-112,0 0 144,0 3-48,0-2 8,0 1-56,0-1 40,0-1 56,0 2-32,0 0-24,0 0-16,0 1 72,0-3 0,0 2-24,3 0 0,-3 2 0,3-1 48,-3-3-24,0 1-40,0 1 0,2 1 64,-2 1-40,0-4 16,3 3-48,-3 1 64,3 0 24,-3-1-88,0-3 48,3 4 0,0 0 8,-3-1-72,3-1-8,-3-2 72,2 4 16,-2-3-49,0 4 9,3-1 56,-3-4-32,0 3 25,3-2-41,0 0-1,-3 4 42,0-5-25,3 1-41,0 3 33,-3-1 40,2-1 1,-2-2-33,3 4-8,-3-3-17,3 3 34,0-1-82,-3-1 17,3 3 80,-3-3-32,2 2-40,-2-4 48,3 4 48,-3-4-80,3 2-24,0-2 88,-3 0-32,0 2 0,0 3 24,3-2-80,-3 1 88,0-4-32,3 0-16,-3 0-32,2 1 104,1 1-56,-3-2 0,0 1-16,3 3 40,-3 1 8,3-4-48,-3-1 16,3 1-8,-3 1 24,3-1 0,-3 1-80,0-2 64,2 1 0,1 2 32,-3-2-96,3 1 40,-3-2 24,0 1 8,3 0-64,0 1 24,0-1 88,-3-1-56,2 5 0,-2-5-24,3 1 32,0 0 0,-3-1-8,0 0-16,3 2-32,-3-1 88,3 1-64,-3-2 24,0 0-56,2 1 56,1 0-8,-3 1-40,0-2 48,3 1 0,-3 1 24,0-2-72,3 0 16,-3 0 32,0 1 0,3 0-24,0 1-48,-3-1 96,0-1-24,2 0 0,-2 2-8,0-1 16,0 1 16,0-2-24,3 0-8,-3 0-48,3 1 96,0-1-48,-3 0 8,0 1 0,0 1 48,3-2 8,-3 0-56,0 0-32,3 1 64,-3 1-88,2 0 0,-2-2 56,0 2 16,0-1-8,3 1-48,-3-2 88,0 0-48,3 0-16,-3 0-8,0 0 24,0 1 16,3-1 0,-3 2-72,3-2 104,-3 0-48,0 0 40,2 0-88,-2 0 72,3 1 8,-3-1-32,0 1-40,3 1 72,-3-1-8,3-1-48,-3 0 24,0 0-72,3 0 72,-3 0 16,3 0-32,-3 0 16,0 2 32,0-1 8,2-1-56,-2 1-16,0-1 32,3 0 8,-3 2-24,0-2-40,3 0 72,-3 0-16,0 0 48,3 0-64,-3 1 0,3-1 48,-3 0-32,0 0-16,3 0 72,-3 2-40,0-2-16,0 0-8,0 1 0,2-1 40,-2 1-48,0-1 16,0 0-16,3 0 48,-3 0-80,0 0 0,0 0 48,3 0 8,-3 2 0,0-2-32,3 1 56,-3-1-32,0 0 64,0 0-88,3 0 8,-3 0 32,0 0-16,0 2-64,3-2 32,-3 1 24,0-1 32,0 0-24,0 2 0,0-2 24,0 0 32,2 0-88,-2 0 32,0 0-56,3 1 64,-3-1-32,0 0 0,0 0 24,0 0 16,3 0-8,-3 0-48,0 0 24,0 0 16,3 0 48,-3 0-64,0 0-16,3 0 48,-3 0-16,0 0-32,0 0-8,0 0 56,0 0 32,2 0-80,1 0 64,-3 0-48,0 0 16,0 0-32,0 0 24,3 0 8,-3 0-64,0 0 64,0-3 32,3 3-32,-3 0-24,3 0-16,-3 0 40,3 0 40,-3-3-72,2 3 56,-2 0-24,0 0 16,0 0-32,0 0 32,0 0 56,0 0-160,3 0 144,-3-3-56,0 3 16,0 0-56,0 0 40,3-2-40,-3 2 48,0 0 16,0 0-48,0 0 24,3 0 24,-3-3-24,0 3-32,0 0 32,3-3 48,-3 3-32,0 0-72,3 0 72,-3 0-16,0-3 32,0 3-56,0 0 8,2-3 56,-2 3-56,0 0-8,0 0 56,3-2 16,-3 2-48,0 0-48,0 0 64,0 0 24,3-3-72,-3 3 32,0-3-8,0 3 24,3 0-24,-3 0-40,0 0 48,3 0 8,-3-3 16,3 3-40,-3-3 56,0 3-40,0 0 88,2-3-88,-2 1-40,3 2 72,-3-3-48,3 3-8,-3-3 72,3 3 0,-3 0-48,0-3-48,0 0 32,3 3 64,-3 0-88,0 0 40,0 0 16,2-3 40,-2 1-32,3-1-24,-3 3 0,0-3 24,0 3-8,0-3-64,0 0 16,0 3 32,3 0 32,-3-3-8,0 1-32,3-1 72,-3 3-64,0-3 8,0 0-24,3 0 56,-3 3 8,0 0-48,3-2 24,-3 2-16,0-3 56,2 0-128,-2 3 64,0-3 0,0 0 40,3 0-8,-3-1 32,0 4-64,0-3 48,3-1 48,-3 0-64,0 0 41,0 4-73,0-5 72,3 1-24,-3 0-40,0 1 56,3 0 16,-3-1-40,0 1 40,3-8 32,-3 11-112,0 0 32,0-4-8,2 1 80,1 0-80,-3 3-24,0-4 24,3 0 8,-3-9 8,0 13-48,0 0 8,3-4-16,-3-8 72,0 12-104,0-4 32,3 0 64,-3 0-48,3-1-16,-3 1 16,0 4 0,0-4 0,2-7-24,-2 8 0,3 0 48,-3 0-32,3 0-56,-3 0 80,0-1 0,0 4-16,0-4-32,0 0 40,0 1 16,0 0-88,0 3 64,3-4-88,-3 1 16,0 0-80,0 0-88,0 3 240,0-3-281,0 3-135,3-2-232,-3-1-112,0 3 760,0 0-872,0-3-112,2 3-73,-2 0-39,0 0 1096,0 0-1120,3 0 0,-3-3 136,0 3 295,0 0 689,3 0-480,0 0 240,0 0 176,0 0-3272,-3 0 3336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0:25.833"/>
    </inkml:context>
    <inkml:brush xml:id="br0">
      <inkml:brushProperty name="width" value="0.05" units="cm"/>
      <inkml:brushProperty name="height" value="0.05" units="cm"/>
    </inkml:brush>
  </inkml:definitions>
  <inkml:trace contextRef="#ctx0" brushRef="#br0">688 159 3704,'0'0'0,"-2"0"192,2 0-192,0 0 24,0 0-48,0-3 48,0 3 16,0 0-8,0-3-32,-1 3-8,1 0 0,0-3 0,0 3 0,0 0 8,0 0 16,0 0 0,-2 0-40,2 0 24,-1 0 0,1 0-8,0 0 0,0 0 24,0 0-16,0 0 8,0-3-24,-1 3 40,1 0-24,0 0-8,0 0 24,0 0-24,-2 0 16,2 0 8,-1 0-24,1 0-8,0 0 16,0 0-16,0 0 32,0 0-24,-2 0 16,2 0-8,0 0 24,0 0-32,0 0 16,0 0-32,0 2 48,0-2-40,0 0 24,-1 0 8,1 0-16,0 0 16,0 0 0,0 0-48,-2 0 64,2 0-40,0 0 16,0 0 0,0 0-8,0 1 8,0-1-16,0 0-8,0 0 0,0 0 16,0 0 8,-1 0 24,1 0-40,-1 0 16,1 0-8,0 0 16,0 0-40,-2 0 24,2 0 24,0 0-24,0 0-8,-1 0 24,1 0 0,0 0-24,0 0 8,0 0-16,0 0 24,-2 0-16,2 0 8,0 0 8,0 0 0,-1 0-16,1 0-8,0 0 16,0 0 16,0 0-8,0-3-24,-1 3 32,1 0-16,0 0-8,0 0 16,0 0 8,0 0-8,-2 0-16,2 0 24,0 0-16,0 0-16,0 0 24,0 0 8,0 0 0,0 0-40,0 0 56,0 0 0,-1 0-8,1 0-56,0 0 48,0 0 8,0 0-32,0 0 24,0 0-16,0 0 32,0 0-16,0 0 48,0 0-176,0 0 248,0 0-96,-2 0 40,2 0-24,0 0-16,0 0 8,0 0 17,0 0-65,0 0 48,-1 0 8,1 0 32,0 0-16,0 0-72,0 2 64,0-1 32,0-1 0,0 0-8,0 0-16,0 0 32,0 0-24,0 0-40,0 0-40,0 0 112,0 0-72,-1 0 8,1 0 24,0 0-72,-2 0 80,2 0-32,0 0-16,0 0 40,0 0-72,0 0 16,0 0 8,0 0 24,0 0-8,0 0-168,-1 0 248,1 0-88,0 0 8,0 0-48,0 0 8,0 0 16,0 0 8,-2 0 0,2 0-32,0 0 8,-1 0 32,1 0 0,0 0-56,0-3 48,0 3-24,0 0 32,0 0-40,0 0 0,0 0 32,0 0-64,0 0 88,0 0-64,0 0 32,-2 0 16,2 0-32,0 0-16,0 0 24,0 0 16,0 0-40,0 0 16,-1 0 0,1 0 32,0 0-16,0 0-56,0 0 40,0 0 24,0 0-8,0 0 16,0 0 0,0 0-56,0 0 48,0 0-128,0 0 200,0 0-80,0 0 8,0 0-16,0 0 40,0 0-56,0 0 0,0 2 24,0-2-8,0 0-8,0 0 8,0 1 8,0-1-24,0 0-8,0 0 16,0 0 40,0 0-24,0 0 24,0 0-136,0 0 224,0 0-104,0 0 16,0 0 16,0 0-304,0 0 512,0 0-248,0 0 32,0 0-8,0 0-408,0 0 776,0 0-352,0 0 24,0 0-40,0 0 0,0 2 48,0-2-40,0 0-8,0 0-40,-1 0 80,1 0-40,0 0-48,0 0 56,0 0-48,0 0 56,0 0-24,0 0-8,0 0 32,0 0-40,0 0 32,0 0-16,0 0-296,0 1 568,0-1-232,0 0-64,0 0-8,0 0 32,0 0-24,0 0-24,0 0 72,0 2-32,0-2-32,0 1 48,0-1-40,0 0 40,0 0-24,0 0 16,0 0-120,0 1 192,0 1-96,0-1 16,0-1 8,0 0-32,0 2 8,0-1 0,0-1 24,0 1-48,0-1 16,0 0-24,0 2 48,0-2-16,0 1-8,0-1 0,0 2 0,0-2 8,0 0-24,0 0 8,0 0 8,0 1 80,-2 1-80,2 0-8,-1 1 56,1-1-32,0-1 0,-2 0 24,2 2 16,0-3-56,0 2 8,0 0 24,0 1 24,0 0-24,0-3-32,-1 3 0,1 1 80,0 0-64,0-2 8,0-2-24,-1 4 32,1 0-40,0 1 48,0-1-72,0-4 32,0 4 48,-2 0-8,1-1-24,-1 1 72,2-4-88,0 5 56,0-1-16,-1 1-8,0 0 24,1-5-56,-2 4 16,2 0-8,0 2 57,0-1-9,-1 0-48,-1-1 64,1-1-8,1 1-40,-2 0 16,2-1-8,-1 1 8,0-1-88,1-3 48,-2 4 48,1 1-16,1-1-80,0 0 96,0-4-48,0 4 56,0 1-40,0-3 64,-2 1 64,2-3-144,0 4 88,-1-1-40,1 2-8,0-3-24,0-2-16,0 3-56,-1 0 40,1 1 48,0 0-88,0-4 56,-2 5-24,2-1 56,0 0-32,0 0 8,0-4-8,-1 5 56,1-3-16,-2 3-56,2-4 8,0-1 8,0 4 48,-1 1-64,1-1-24,0 0 64,0-4-24,-1 3-16,1 1 24,-2 0 24,1 2 32,1-6-64,0 6-24,0-1 32,-2 1 72,2-2-96,0-4 16,-1 4 16,-1 2-8,1 0-24,1-1-24,0-5 40,-1 5 8,-1 6 48,2-8-64,-1 2 8,1 7 56,-2-8-72,1 2-8,0 5 72,1-11-48,-2 4 8,1 0-16,-1 8 24,1-8 40,1-4-56,0 11-16,-2-6 16,1 6 24,0-7-24,1-4 0,-2 11-16,1-6 48,-1 9 8,1-10-56,1-4 16,-1 14 32,-1-8-8,1 6-32,-1-6-8,2-6 16,-1 14 16,0-8-8,-1 7-64,1-8 88,1-5-32,-2 14 24,1-8-48,-2 8 64,0-10 8,3-4-48,-1 13-24,-1-9 24,1 10 40,0-8-16,1-6-24,-2 13 8,1-8 32,-2 8 24,2-9-96,1-4 32,-3 15 56,1-11 40,1 9-80,-1-9 24,2-4-40,-1 14 40,1-10-48,-1 9-8,-1-8 16,2-5 0,-1 12 16,-2-8-24,2 10-24,-1-10 72,1 9-56,-1-9 8,1 9 56,-1-9-16,2-4-32,-1 14-88,0-9 80,-1 9 0,1-10-16,1-4 24,0 11 56,-2-5-48,1 7 8,0-9-64,1-4 48,0 14 24,-2-3 16,1-5-24,-1 7-8,2-13-8,-1 5 64,0 10-24,-1-10-24,-1 11 40,3-16-56,-1 5-40,-1 9-16,1-2 40,0-7 72,1-5-56,-2 17 8,1-4 24,-2-2 32,0 1-32,3-12-32,-1 11 16,-2 0 40,2 1 0,-2-1-88,3-11 32,-2 4 56,-1 10 16,2-9-96,-2 9 72,3-14-48,-1 5 64,-1 9-56,0-2-8,-1-8 48,3-4-48,-2 14 16,1-10-32,0 10 72,-1-8-24,2-6-32,-1 16 0,-1-11-16,-1 9 48,2-8-24,1-6-8,-1 14-8,-1-8 40,1 9 0,-2-9-56,3-6 24,-1 16 16,-1-11 48,1 8-88,-2-7 8,3-6 16,-2 12 16,1-6-32,0 7 16,-1-2 56,2-11-56,-3 11 24,2 1-32,0 0 16,-1 1 48,2-13-56,-3 11-8,2-5 16,0 10 16,-1-5-24,2-11 0,-1 11 0,-2 0 24,1 2 48,1-7-88,1-6 16,-1 14 24,-1-3 40,1 1-88,-1-1 8,2-11 16,-2 13 24,0-8-16,1 11-40,-2-5 48,3-11-16,-1 6 8,-2 9-40,1-9 40,1 9 64,-1-2-56,1-2-24,-2 1 40,0-1-8,3-11-24,-1 6 64,-2 9 24,2-2-40,-1-7-64,2-6 16,-1 15-48,-2-4 40,2-5 8,-1 11-40,2-17 40,-1 6 8,-1 9-8,1-9-24,0 9 40,1-15-16,-2 12 32,1-7-48,-2 10-8,0-11 88,3-4-64,-1 11-24,-1-7 32,1 8 40,1-12-48,-2 4 24,1 9-40,0-9 16,-1 1 56,1 7-96,-1-8 56,1 0-8,0 8-16,1-8-16,0-4 24,-2 4 16,2 7 16,-1-6-48,1-5 16,-2 4 0,2 1 16,-1 1-40,0 0-8,1-6 32,-2 11 48,1-7-24,-1 1-24,1 6 24,-1-10 32,1 3-40,0 1 0,-1-1 56,2-4-72,-1 4 24,-1 2 8,1-1 40,0 1-16,-1 0-56,1-1 16,-1 0 24,1 6-96,1-11 56,-1 1-16,-1 4 48,1 0-40,-1 1-32,2-6 40,-1 11 24,-2-8-16,2 1-8,-1 2 48,2-6-48,-1 11 64,-1-8-64,0 3-16,0-1 104,2-5-88,-1 6-16,-2 5 0,1-8 56,0 1-48,2-4 8,-3 12-16,1-9 48,1 2 24,-2 6-80,3-11 24,-1 5 8,-2 0 16,2 1 0,-1 5-24,2-11 0,-3 2 32,2 3 16,-2 7-88,0-8 40,3-4 0,-3 6 56,1 5-64,0-7-16,-1 0 80,-1 8-56,3-8 16,-4 2 40,3 6 0,2-12-56,-3 5 16,0 6-24,0-8 56,0 1-64,3-4 16,-2 6-32,0 5 40,-1-7 8,0 2-64,3-6 48,-1 11 40,-2-8 8,2 1-72,-2 2 32,3-6-8,-3 11 32,0-7-32,2 1-24,-2 0 48,0 1 8,0-2-40,1 7 8,0-9 32,-1 3-40,2 7 0,-2-9 96,2 2-80,-2 1-32,0-1 64,0 1-40,2 0-8,1-6 8,-3 5-16,2 0 16,-2 6-32,1-8 0,2-3 32,-2 4 8,0 0 16,1 1-40,-1-1 56,-1 0 32,1 0-128,0 2 40,-1-2 32,1 0-32,0 2 24,1 0 24,-1-2-16,2-4-16,-1 6-24,-1-2 40,0 1 32,0 1-64,2-6 16,-3 6-16,1-2 56,0 0-40,-1 2-32,3-6 32,-1 4 0,0 0 16,-1 1-64,1-1 64,1-4-16,-2 4 64,-1 0-96,2 1 16,0-1 56,1-4-40,-3 4 24,1 0-24,1-1 64,-2 1-40,3-4-24,-1 5-48,-2-1 48,2 0 16,-2-1-8,3-3-8,-2 4-24,1 0 72,-1 1-32,1 0-64,1-5 48,-3 4 16,2 1-16,-2-1-24,0 2 72,3-6-48,-3 4 56,2 0-104,-2 2 16,2-2 16,1-4 16,-2 6 48,-1-2-56,2 0 16,-2 0 40,3-4-48,-3 5-48,2-1 72,-2 0 16,2-1-56,1-3 16,-2 3-40,-1 0 48,2-2 48,0 2-88,-1 0 40,1-2 49,-1 0-90,1 1 1,1-2 32,-1 1 48,-1 2-80,1 0-16,-1-2 88,2-1-40,0 2 57,-1 1-57,0-2 0,-1 0 56,2 1-104,-1-1 23,1 1 74,-2-1-49,2-1 0,-1 1-41,1 1 58,-2-1-17,2 1-81,0-2 81,-1 1-64,0 0-16,-1 2-80,2 0-128,0-3 288,0 2-296,-1 0-256,-1 1-200,2 0-80,0-3 832,-1 3-944,1 1-97,0-1-55,0 1-8,0-2 112,0-1 280,0 0 295,3 1 273,-3-2 144,4 1-4152,-4-1 4152</inkml:trace>
  <inkml:trace contextRef="#ctx0" brushRef="#br0" timeOffset="1654">1209 23 3760,'0'0'0,"0"0"96,-1 0-80,1 0-16,0 0 32,0 0-40,0 0 0,0-3 24,0 3-24,0 0 0,0 0 56,0 0-40,0 0 8,0-2-8,0 2-8,0-3-8,0 3 24,-2 0 16,2 0-40,0 0 8,0 0-16,0 0 16,0 0-8,0-3-8,0 3 16,0 0 24,0 0-8,0 0-8,0 0-56,0 0 112,0-3-64,0 0 8,0 3-8,0 0 16,0 0-24,0 0 24,0 0 24,0 0-104,0 0 144,0 0-48,0-3 16,0 3 0,0 0-48,0-2 24,0 2 40,0 0 0,0 0-8,0 0-56,0 0 88,0 0-16,0 0 17,0 0-33,0 0-361,0 0 706,0 0-313,0 0-32,0 0 32,0 0-721,0 0 1362,0 0-657,0 0 0,0 0 16,0 0-64,0 0 16,0 1 8,0-1-24,0 0-24,0 1 16,-1 1-8,1-2 8,0 0-32,0 0 24,0 1 24,0 1-32,0-2-16,0 0 16,0 1 8,0 0-24,0 1-8,0-1 24,0-1 0,0 2 16,0-1-16,0 1 0,0 2 56,0-4-56,0 1 16,0 2 16,0 0 0,0-2-16,0 1-24,3-1 24,-3 3 32,0 1-32,0-5-16,2 4 40,-2 0 16,0-3-16,0 4-8,0-5-32,3 2 56,-3 3-8,0-2-24,3 1 32,-3-4-56,0 4 32,3 0 16,-3 8-32,3-11 40,-3-1-56,0 4 56,2-1-24,-2 3 16,3 5 8,-3-11-56,3 1 40,-3 5 8,0 0 0,3 6-8,-3-7-40,3 0 24,0 9 16,-3-9-40,2 6 56,1-7 8,-3 9-24,3-9-16,-3 9 8,3-2-16,0-7-32,0 12 96,-3-5-48,2-5-16,-2 8 32,3-10 0,-3-4-48,3 13 16,-3-7 8,3 8 32,-3-9-8,0-5-48,3 15 56,0-11 24,-1 9-16,1-8-56,-3-5-8,0 13 32,3-2-8,0-5-16,0 7-24,-3-13 16,0 11 40,2-7-40,1 10 8,-3-8 32,0-6-40,3 14 24,0-3 32,-3-5-16,3 11 32,-3-17-72,3 11 24,-1 2-56,1-2 56,0-5-56,-3-6 32,0 17 0,4-12 40,-1 12 24,0-5-48,-3-12-16,3 11 40,-3 2 24,3-2-72,-1 2 40,-2-13-32,3 12 32,0 0-16,0 2-16,0-3 24,-3-11-24,3 14 16,-1-2-16,1 0 16,0 0 32,-3-12-48,3 5-16,-3 11 16,3-10 48,0 10-8,-3-16-40,0 12 40,2-1 8,1 0-40,0-5-56,-3-6 48,3 17-16,0-4 16,-1-8 24,1 11-8,0-5 40,0 0-24,0 2-56,-3-1 48,0-12-24,3 5 0,-1 11 0,1-5 16,0 0 48,-3-11-64,3 13-16,0 0 0,0-1 48,-1 3 8,-2-15-40,0 14 88,3 1 8,0 1 80,1 1-24,-4-17-152,5 17 136,-3 1 33,1-1-65,0 1-72,0 1 32,0-1 64,1-1-72,-1 1 16,-3-18-72,3 15 128,1-1-72,-1 0 0,-1-1 48,-2-13-104,5 14 40,-2-2-32,-1 1 72,3 0 48,-3 0-64,1 1-8,0-2-8,0 1-24,-3-13-24,3 13 24,0-2 40,-1 2-24,1-8-80,-3-5 40,3 16 16,-3-5 96,3-5-88,0 8 0,-3-14-24,2 6 56,1 9-96,-3-3 16,3-7 80,-3-5-56,3 14 32,-3-8-48,3 10 48,0-5 0,-3-11-32,2 11-24,-2 2 40,0-2 16,5 0 8,-5-11-40,4 12-24,0-7 56,0 11-8,-4-16-24,3 13-8,-3-2 16,3 2 32,0-1-24,0 0-32,-3-12 16,3 14 120,-1-1-48,-2-1-16,0-12-56,3 13 88,0 0-56,1 1-24,-1-3 0,-3-11-8,3 14 64,0-8-80,0 9-8,-1-3 104,-2-12-80,3 5 48,0 11 8,0-10 8,0 9-16,-3-15-48,2 6-32,3 8 16,-2-3 32,-1-7-40,-2-4 24,3 15-24,0-11 56,-3 9-24,4-9-32,-4-4 24,3 15 8,0-9 8,0 8-24,0-8-24,-3-6 32,2 12 40,1-7-64,0 6 8,-3-5 72,0-6-56,3 12 64,0-6-32,0 10 0,-1-12 24,-2-4-56,3 15-40,0-10 56,0 9 16,0-3 0,-3-11-32,2 6-16,1 9 80,0-9 16,0 7-104,-3-13 24,3 4 24,-3 7-8,3-7-80,-1 9 56,-2-13 8,3 6 64,-3 8-80,3-9 8,0 10 32,0-11 0,0 10-24,-1-8-24,1 6 32,-3-12-8,4 12-40,-1-7 16,0 11 40,0-12-8,-3-4-8,3 14 0,0-8 40,-1 7 32,1-8-56,-3-5-16,3 14-24,0-8 40,0 8-24,-3-8-40,0-6 48,3 12 40,-1-6-40,1 8-40,0-9 56,-3-5-16,3 14 16,1-10-24,-1 10-24,0-10 80,-3-4-48,3 14-16,-3-9 8,2 7 40,1-6 8,-3-6-40,3 11-48,0-6 24,-3 6 64,3-7-88,-3-4 48,3 11 0,-1-8 32,1 1-48,0 8-40,-3-12 56,0 1 24,3 5-24,0-1-24,-1 7 32,-2-12-8,3 3-8,-3 1-8,3 1-32,0 1 80,-3 5-16,3-8-40,-3 3 56,3 0 16,-3-6-48,2 12-32,1-9 24,0 1 0,0 8-48,-3-12 56,0 2-40,4 3 48,-1 0 24,0 7-72,-3-12 40,3 4 8,-1 0 32,1 2-80,-3-1 64,0-5-24,3 6 24,0 5-48,0-6 0,0 0 24,-3-5 0,4 5 24,-1 0-48,-1 6 32,1-9 24,0 4-64,0-1 16,0 1 56,0-1-80,-3 0-8,2 0 56,1 0-64,0 0 40,-3-5 16,0 6-16,3 0 40,0 5-16,-3-8-48,0-3 40,3 4 24,-1 0-24,1 0 32,0 1 16,-3-5-48,3 5 48,-3 0-72,3 0-8,-1 1 40,-2-6-8,0 5-24,3 1 24,0-2 16,0 2-16,-3-6 0,3 6-40,-3-1 40,3 1 40,-1 0-40,-2-6 0,0 5-16,3 1 40,0-2-32,-3 2-24,3-1 64,-3 1-40,0 0-40,0-2 32,0 0 48,3 0-88,0 1 16,-3 0-64,2 0-56,1-1-104,-3 0-112,0-1-64,3 0-208,-3 1-73,0-1-71,0 0-144,3-2-88,-3 0 96,0 2 184,0-1 255,3-1 265,-3 1-3864,0-2 4088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0:31.569"/>
    </inkml:context>
    <inkml:brush xml:id="br0">
      <inkml:brushProperty name="width" value="0.05" units="cm"/>
      <inkml:brushProperty name="height" value="0.05" units="cm"/>
    </inkml:brush>
  </inkml:definitions>
  <inkml:trace contextRef="#ctx0" brushRef="#br0">2 283 3736,'0'0'0,"-1"0"24,1 0-24,0 0-8,0 0 32,0 0-48,0 0 0,0 0 56,0 0-96,0 0 48,0 0 96,0 0-136,0 0 48,0 0 24,0 0 32,0 0-104,0 0 72,0 0 8,0 0-8,0 0-48,0 0 40,0 0 8,0 0-8,0 0-24,0 0 24,0 0-40,0 0 72,0 0-64,0 0 40,0 0-24,0 0 24,0 0-16,0 0 24,0 0-32,0 0-8,0 0 32,0 0-32,0 0 48,0 0-48,0 0 24,0 0 16,0 0-72,0 0 88,0 0-24,0 0 16,0 0-120,0 0 168,0 0-64,0 0-8,0 0-16,0 0-88,0 0 200,0 0-96,0 0-24,0 0-16,0 0-32,0 0 160,0 0-96,0 0 0,0 0 32,0 0-160,0 0 240,0 0-120,0 0-8,0 0 24,0 0-16,0 0-8,0 0 40,0 0-16,0 0-112,0 1 208,0-1-88,0 0 0,0 0-32,0 0 16,0 0 16,0 0 16,0 0-40,0 0 0,0 0-24,0 0 72,0 0-56,0 0 0,0 0 32,0 0-40,0 0 56,0 0-24,0 0 32,0 0-120,0 0 184,0 0-72,0 0 0,0 0-200,0 0 360,0 0-176,0 0 64,0 0-64,0 0-320,0 0 672,0 0-296,0 0-16,0 0-32,0 0-544,0 0 1104,0 0-528,0 0-56,0 0 64,0 0-768,0 0 1448,0 0-720,0 0 25,0 0-1,0 0-913,0 0 1762,0 0-881,0 0 40,0 0-8,0 0-1065,0 0 2066,0 0-993,0 0 0,0 0-24,0 0-1225,0 0 2434,0 0-1193,0 2 8,0-2-8,0 0-48,0 1 88,2-1-16,-2 0-8,0 0-8,0 0-56,0 0 40,0 0 8,0 1-32,0-1 40,0 0-56,0 0 40,0 0-16,0 2 16,0-2 32,0 0-72,0 0 40,0 1-16,0-1 64,0 2-80,0-2-8,3 1 40,-3-1 8,0 2-40,0-2-8,0 0 8,0 1 32,0-1-48,0 1 24,0-1-16,3 2 16,-3-2 0,3 1-32,-3 1 64,0-2-48,0 1 32,0-1-48,3 1 64,-3 2 0,0-3-48,0 2 48,0 2 16,0-3 32,0 1-48,3-1-16,-3 1 0,2-1 56,-2 0-56,0-1-32,0 3 72,0 0 16,3-2-48,-3 1 8,0-2-48,3 3 72,-3 0 8,3-2-56,-3 3 32,0-1 8,3 0-24,-3 0 24,2-1 32,-2-2-96,0 3 56,3 0-40,-3 0 64,3 0 0,-3-3-80,0 4 48,3 0 24,-3-1 32,3 0-80,-3-3-24,0 3 56,3 0 56,-1-1-120,-2 1 8,0-3 0,3 4 32,0-1-8,-3 1 8,3 1 0,-3-5-32,0 3 32,3 1-16,0-1-24,-3 1 64,0-4-56,2 3 24,-2 0-56,3-1 80,-3-2-48,3 3 48,0 0-40,-3 0 40,3 1-8,-3 0-24,0-4-16,3 5-8,-1 0 48,1-1-24,-3-4-16,0 5-24,3-1 56,-3-1 16,3 1-32,0-1-24,-3-3 8,2 4 16,-2 0-64,3 0 8,-3 1 40,0-5 0,3 4-8,0 0-16,0 0 16,-3-4 8,3 3 56,-3 2-56,2-3 8,-2 3 48,0-5-56,3 2 0,-3 1 8,3 0 40,0 1-16,0-1-40,-3-3 8,0 4 32,3-1-8,-3 0-32,0-3 8,2 4-16,-2-1 16,3 0 32,0-2-56,-3 2 56,0 0-8,3 0-40,-3 1 24,0-4-8,0 4 40,0-1-56,3 0 8,-1 0 48,-2-3-40,5 4 40,-2-1-40,1 0 16,-4-1 16,0-2-32,3 3-16,-3-1 48,0 1 16,2-1-32,-2-2-16,3 5-64,-3-1 104,3-1-24,-3-1-32,0-2 16,0 3 48,3 0-56,-3 1-24,3-1 0,-3-3 32,3 3 8,-3 0-40,2 0-8,-2-1 56,0-2-16,3 2 24,0 1-24,0 0 40,-3 1 56,0-4-96,0 3 32,3-1 8,0 3 8,-3-2-56,0-3 8,2 2-40,-2 1 96,3 0-7,0 0-49,-3 1-8,3-1 32,-3 1-32,3-1 0,-3 0 40,2 0-72,1-1-25,-3 1 65,0-3 0,3 3 56,0 0-47,-3 0-9,3 1 48,-3-4-48,3 3 8,-3 0-16,2 1 40,-2-1-16,3-1-72,-3 1 88,3 0 16,-3 0-64,3 0 24,-3 0 16,3-1-32,-3 1-16,0-3 24,0 3 16,3 0 8,-3 0-56,2 0 80,-2-3-48,0 1 40,3 0-40,0 2 0,-3 0 48,0-3-48,3 3 0,-3-2-24,0 2 40,3 0-16,-3-3 0,0 3 0,3 0 16,-1-1 32,-2 1-72,0-3 24,0 3-16,3 1 40,0-1-24,0 0-24,-3-3 24,3 4 32,-3-1-24,2 0-40,1 1 24,-3-1 48,3 0-32,0 0-48,-3-1 104,0-2-64,3 3 24,-3 1-40,3-2 40,-1 1 0,-2 0-72,3-1 8,-3 1 112,3 0-96,-3-2-8,3 1 72,0 1-72,-3-1 0,0-2 32,3 2-8,-3 1 32,2 0-48,-2-2 24,0-1 0,3 3 32,-3 0-48,3-2-16,-3 2 96,3-2 32,-3 1-80,3-1 40,-3 0-8,0-1-48,3 2-32,-3-1 48,2 1-40,-2-2 8,0 0 16,0 1-48,3 1 48,-3 0 80,3 0-104,-3-2 24,0 1-40,0 1 48,3-2-32,-3 1-8,0-1 32,0 1 40,0-1-32,0 2-56,3-1 72,-3 1 32,0-1-56,2-1-8,-2 0 56,0 0-48,0 0-8,0 0-16,0 0 80,3 2-48,-3-2-64,0 0 80,0 1 8,0-1-56,0 0 24,3 0-64,-3 1 120,0-1-80,0 0-24,0 0 176,0 0-144,3 0-8,-3 0 24,0 0 24,0 0-56,0 0-8,3 0 128,-3 0-88,0 0-8,0 0 16,0 0 72,0 0-72,0 0-96,0 0 136,0 0-56,0 0 48,0 0-48,0 0-64,0 0 96,0 0 0,0 0-80,0 0 64,0 0 16,0 0 8,0 0-72,3 0 48,-3 0-8,0 0 96,0 0-120,0 0 0,0 0 56,0 0-112,0 0 128,0 0-56,0 0 32,0 0 56,0 0-224,0 0 264,0 0-80,0 0-72,0 0-96,2 0 208,-2 0-40,0 0-24,3-2-32,-3 2 16,0 0 40,0 0-16,0-3-40,0 3-8,0 0 24,0 0 40,0 0-48,0 0 0,0 0 48,0 0-104,0 0 168,0 0-80,0 0 0,0 0 48,0 0-296,0 0 464,0 0-256,0 0 64,3-3-32,-3 3-16,0 0-40,0 0 88,3 0 8,-3-3-64,0 3 8,0 0 40,3-3 16,-3 3-88,0 0 32,0 0 40,3-3-32,-3 3 40,0 0-48,0-2 24,2 2-48,-2 0 104,0 0-80,0-3 24,0 3 16,3-3-32,-3 3-8,3 0-16,-3 0-16,3-3 72,-3 3-88,0 0 48,0-3 8,3 0 48,-3 1-56,0 2 0,3-3 48,-3 0 0,0 0-48,2 0 48,-2 3-48,0-3 56,3 3-56,0-2-16,-3 2 104,0 0-88,3-3-16,-3 0 32,3 0 64,-1 3-24,-2 0-56,0-3 16,3 1 40,-3-1 8,0 0-48,0 3-16,3-3 24,0 3 32,-3-3-8,3 0-56,-3 3 8,0-2 88,3-1-48,-3 0-56,2 0 48,-2 3-32,3-3 48,-3-1-8,0 1-24,3 0 56,-3 3-72,0 0 32,3-2-16,0-1 32,-3-2 48,3 3-88,-3-1 32,2 3 96,-2-3-112,0 3-24,3-4 64,0 1 16,-3 0-64,3 0 0,-3 3-16,0-3 80,0 1-24,3-1-40,-1 0-32,1 0 48,0 0-8,0 1-32,-3-1 72,0 3-64,3-3 8,0 0-24,-3 0 48,2-1 32,-2 4-64,0-4-8,3-1 24,0 3 48,-3-3-32,0 5-32,0-2 40,0-3 0,3 1 16,0 0-40,-3 4-16,3-11 88,-1 11 8,1-3-48,-3-1-32,0 4-16,3-5 64,-3 1-72,3-7 0,0 8 24,-3 3-16,0-3 16,3-1 8,-1 0 0,1-1 48,-3 5-72,3-4-16,0-7 16,0 8 32,-3 0 16,0 3-48,2-11 0,1 11 40,0-4 24,0-1-96,-3 5 32,0-4 32,3 0 40,0 0-96,-3-8-16,0 12 40,2 0 24,-2-4-56,3 0 32,0 1 8,-3 3-8,0-4 32,3 0-8,0-1-32,-3 1 72,0 4-64,3-4-24,-3 0-32,2-1 88,-2 1-8,0 4-24,3-4 8,0 0 24,0-1 48,0 1-24,-3 4-56,0-4 32,0 0 56,3 0-72,-1-1-56,-2 5 40,0-3 40,3-1-16,0-7-64,-3 11-8,0 0 48,3-4 16,-3-1-32,3 1 0,-1 0 64,-2 4-48,0-4-24,3-1-16,0 1 40,0-7 48,-3 11-48,0-3 0,3 0-32,0-1 72,-3 0-56,2 0 0,1-1 64,0 1-8,0 0-72,-3 4 32,0-4 16,3-1 16,0 1-56,-1 0-32,-2 4 56,0-11 0,3 8-8,-3-1-64,0 4 72,3-5 40,0 1 0,0 0-72,0 0 40,-1-1 24,-2 5-32,0-11-40,3 11 16,0-3 32,-3-1 24,0 4-32,3-4-16,0-8 40,-3 12 32,2-4-88,-2 4 32,3-4 0,0 0 16,0-9-48,0 10-40,-3 3 72,3-3 24,-1-1 8,-2 0-56,3 0 64,-3 4-40,0-12-8,3 12-24,0-2 72,-3-1 24,0 3-64,3-3-16,-3 0-8,0 0-24,0 3 48,3-4 24,-3 1-16,2 0 0,-2 1 64,0 2-72,0-3-16,3 0 0,-3 0 73,0 3-82,0-3-71,0 0 144,3 3-24,-3 0-40,0 0 16,0-2 32,0-1 1,3 3-50,-3-3-15,0 3 32,0 0 24,0 0-40,0 0 24,0 0 8,0 0-48,3 0 89,-3-3-98,0 3-31,0 0 120,0 0-48,0 0 8,0 0 57,0 0-25,0 0-153,0 0 186,0 0-57,0 0-89,0 0 57,0-3 8,0 3 32,0 0-32,0 0-32,0 0 40,0 0 32,0 0-24,0 0-72,2 0 88,-2 0-24,0 0 64,0 0-56,0 0-16,0 0 57,0 0-162,0 0 202,0 0-122,0 0 66,0 0-9,0 0-137,0 0 210,0 0-81,0 0 40,0 0-72,0 0-40,0 0 72,0-3-73,0 3 57,0 0 49,0 0-41,0 0-32,0 0 15,0 0 34,0 0-33,0 0-49,0 0 106,0 0-82,0 0 138,0 0-121,0 0 48,0 0 40,0 0-265,0 0 306,0 0-129,0 0 72,0 0-96,0 0-73,0 0 234,0 0-81,0 0-24,0 0-64,0 0-81,0 0 210,0 0-73,0 0-32,0 0 16,0 0-49,0 0 178,0 0-105,0 0-64,0 0 96,0 0-185,0 0 338,0 0-249,0 0 64,0 0 32,0 0-265,0 0 418,0 0-177,0 0 24,0 0-321,0 2 514,0-2-209,0 0 32,0 0-104,0 0 40,0 0-24,0 0 56,0 0-64,0 0-8,0 0 104,0 0-104,0 0 16,0 0-56,0 0 112,0 0 80,0 0-136,0 0 0,0 0 40,0 0 16,0 0-32,0 0-8,0 0 16,0 0 48,0 0-32,0 0-64,0 0 48,0 0 24,0 0-64,0 0-16,0 0 8,0 0 72,0 0-64,0 0-16,0 0 88,0 0-56,0 0 80,0 0-72,0 0-16,0 0-32,0-3 88,0 3-32,0 0-64,3 0 72,-3 0-8,0 0-64,3 0 64,-3-3 56,0 3-120,0 0 64,3-3-80,-3 3 120,3 0-89,-3-2 25,0 2 24,3 0 16,-1-3-48,1 0-8,-3 0 8,0 3 32,3-4 48,0 1-72,0 0 8,0 0 24,-1 1 16,3-1-48,-1-2 32,0 3 40,-4 2-48,4-5-40,1 1 32,6 1 24,-8-1-48,-3 4 32,3-3-96,1 0 104,0-1 16,0 1-80,-4 3 56,12-4-16,-12 1 24,4 0-88,0 1 24,-4 2 56,3-3 16,1 0-56,0 0 0,1 3 88,-1-3 40,0 1-96,-1-1 32,0 3 32,-3 0-56,4-3-32,-1 0 48,1 3 0,-1-3-24,-3 3 8,4-3-112,0 1 120,-1 2 48,1-3-72,-1 3 16,0-3 0,1 0-48,-1 3-32,-3 0 80,4-3 72,1 3-80,-1-3-16,0 1 40,-4 2-16,3 0 8,0-3-32,0 3-16,-1-3 104,-2 3-64,5 0-24,-1-3 0,0 3 48,0 0-16,-4 0-8,5-3-32,-1 3 80,-1-3 24,1 1-96,-4 2 24,4-3-24,0 3 24,1 0 0,-1-3-40,-4 3 40,4 0 72,0-3-8,1 0-88,6 1 56,-11 2-32,3 0 56,-1-3-96,3 0-24,6 3 144,-11 0-80,3 0-16,1-3 8,0 3 72,1-3-48,-5 3-16,4-3-40,0 1 40,7 2 64,-11 0-80,0 0 16,5 0-24,-3-3 64,3-1-48,-1 1-48,-4 3 56,4-3 24,7 3-8,-8-3-56,1 3 8,-4 0 32,5 0 32,-1-3-56,0 3-40,0-3 136,-4 3-72,5 0 8,-3-2-72,3 2 8,-2 0 120,-3 0-64,4 0-16,-1-3 56,-1 3 8,1 0-160,-3 0 112,3 0-112,0-3 80,1 3 56,-1 0-48,-3 0 24,3 0 0,0 0 88,-3-3-152,2 3 32,-2 0 32,0 0 8,3 0-72,0-3 8,0 3 72,-3 0-16,0 0 16,0 0-56,3 0 72,-3 0-8,0 0-24,0 0-8,3 0-24,-3 0 96,0 0-48,0 0-32,2 0-8,-2 0-32,0 0 40,0 0 64,0 0-88,3 0 24,-3 0 16,0 0-8,0 0-16,0 0 136,0 0-120,0 0-24,0 2 144,0-2-112,0 0-96,0 0 120,0 1 32,0 1-112,0-2 72,0 1-56,0-1 120,0 0-104,0 0 24,0 0-72,0 0 144,0 0-160,0 1 136,0-1-16,0 0-40,0 0 48,0 0-88,0 0 48,0 0 72,0 0-88,0 0 8,0 2 80,0-2-72,0 0-8,0 0 0,0 0 0,-1 1 80,1-1-72,0 2-8,0-1 48,-2 0 56,2 1-104,0-2 8,-1 0 40,0 0 0,1 1-16,-2 1-16,2-2-8,-1 1 64,-1 2 9,0 0-57,-1 1-16,3-4 0,-2 1 72,-1 4-40,2-4-8,-2 3 48,3-4-72,-3 4 40,1 1 8,-1-1 32,-1 0 56,4-4-136,-5 4 40,2 1-24,1-3 96,-3 3-56,5-5-56,-4 4 40,1 0 72,-1 0-24,0 1-56,4-5-32,-4 5 72,1 0 8,0-1-72,-1-1-32,4-3 24,-6 4 24,0 0-16,1 0-64,1 1 88,4-5-32,-5 4 24,2-1 16,1-1-24,-3 3 80,5-5-96,-4 4 16,0 0-64,1 0 104,0-1-16,3-3-40,-4 3-8,0 0 56,1 0 48,-1 0-120,4-3 24,-3 1 48,-1 3 8,1-1-40,0 0-80,3-3 64,-3 3 64,2-2-24,-1 1-88,0-2 112,2 0-64,-3 1 48,0 0-64,0 1 0,2 1 88,1-3-72,-2 1-40,-1 0 0,2-1 72,0 2 16,1-2-48,-2 1-8,1 1 48,-1-1 56,1-1-168,1 0 72,-1 1 24,1 1 24,-2-2-104,2 0 56,-1 0-48,1 0 48,0 1-8,-2 1 24,1-2-64,1 1 32,0-1 16,-2 0 8,1 0-56,1 2 8,-1-2 128,1 0-88,-2 1-32,1-1-8,1 1 56,-2-1-8,2 0-8,-1 2-8,1-1-24,-1 1 144,1-1-104,0-1-8,-2 0-32,1 1 112,-1 1-112,2-2-32,0 0 64,0 1 16,0 1 48,0-2-88,0 0 24,-1 0-64,0 1 112,-1 0-120,2-1 8,-1 2 144,1-2-80,0 1-16,-2-1-48,2 2 72,0-1 24,0-1-32,0 2-64,0-2 16,0 0 104,0 0-56,0 1-40,0 0 64,-1 1-8,1-2 8,0 0-64,0 0 40,0 0-56,0 0 136,0 0-120,0 1-8,0 1 72,0-2-8,0 0-88,0 0 72,0 0 16,0 0 0,0 0-120,0 0 32,0 0 112,0 0-96,0 1-48,0-1 128,0 0-24,0 0-64,0 0 80,0 0-8,0 0 32,0 0-160,0 0 64,0 0 80,0 0-64,0 0 232,0 0-480,0 0 280,0 0-24,0 0-24,0 0 440,0 0-808,3 0 360,-3 0-48,0 0 112,3 0 8,-3 0-80,0 0-56,2 0 120,-2 0 8,0 0 24,0 0-64,3 1 56,-3-1-8,0 0-8,3 0-32,0 0-24,-3 0 96,3 2 16,-3-2-56,2 0-24,1 1 120,0-1-40,0 0-120,-3 0 64,3 2-48,0-1 48,-1 1-32,1-2 0,1 0 88,1 1-56,-1 0-16,0-1 56,0 0 32,1 2-120,6-2 24,-11 1 48,0-1-24,4 2 0,0-1 16,1-1 24,6 0 32,-8 0-144,1 1 96,0 1 16,1-2-80,-5 0 40,12 1-64,-9-1 104,8 0-64,-8 2-24,-3-2 48,4 0 32,8 0-8,-9 0-48,1 0 32,-4 0-8,4 0 64,7 0-104,-8 0 0,0 0 64,-3 0-24,4 0 24,8 0-56,-10 0 64,3 1 32,-5-1-64,11 0-48,-8 0 56,1 0 40,0 0-104,-4 0 56,4 0-48,8 0 88,-9 0-56,1 0 0,-4 0 16,4 0 8,0 0 8,8 0-32,-10 1-24,-2-1 40,3 0 72,1 0-112,1 2 0,6-2 80,-11 0-40,0 1 40,4-1-32,0 0 8,1 0 32,-5 0-48,11 2-24,-8-1 0,1 1 64,0-1-16,-4-1-24,5 0-88,-1 1 112,0 1 0,0-1-96,8 1 56,-10-1 48,3 0-64,-1 1-24,-4-2 56,4 1 64,0 1-88,1-1-8,-1 2 48,-4-3-16,4 1 48,0 1-80,1-1-32,-1 1 128,-4-2-64,3 4-40,1-1 32,-1-1 48,1 1-24,-4-3-16,4 3-40,0 0 56,1 0 64,-1-2-104,-4-1 24,4 3-40,-1 0 48,0 0-32,0 1-40,-3-4 64,4 3 16,-1 0 8,-1-1-56,1 0 64,-3-2-32,3 4 72,0-1-112,0 0 0,0 1 72,-3-4-32,2 1-24,1 4 16,0-3 40,-3 3 0,0-5-32,3 4-16,0-1 16,0 1 64,-3-3-104,0-1 40,2 5-56,1-3 80,0 1-32,0 1-32,-3-4 40,0 5 16,3-1-8,0 0-48,-1 0 32,-2-4 8,0 5 32,3-1-32,0 0-48,0-1 104,-3-3-56,3 4 32,-1 0-56,1 1 56,0-1-24,-3-4-8,3 6-32,-3-2 32,3 0 48,-3 0-40,0-4-8,3 4-80,-1-1 120,1 2-40,-3-3-104,0-2 104,3 5 8,0-3 16,-3 3-48,3-3 64,-3-2-40,3 5 24,-3-1-64,2 0-16,-2 0 88,0-4-32,0 3 56,0-1-80,3 1 40,-3-1 8,0-2-24,3 3-24,0 0 0,-3 0 72,3-2-64,-3-1 16,0 3-48,0 0 96,0-2-24,3 2-48,-3-3 24,0 2 0,2-1 8,-2 0-32,0 1 0,0-2 24,0 1 8,0 1-32,0-1-40,0 0 88,0-1-24,3 2 80,-3-1-88,0 1 8,0-1 16,0-1-16,0 1-40,0 1 24,3-1 80,-3-1-24,0 0-40,0 2-16,0-1 48,0 1-56,3-1-8,-3-1 32,0 1-56,0-1 32,0 2 8,0-2-72,0 0 88,0 1 24,0 1-32,0-2 0,0 1 0,0-1 8,0 1 48,0 1-56,0-1-32,0 1 72,0-2-32,0 1-24,0 1-16,0-1 64,0 0 40,0-1-64,3 2-16,-3-1 48,0 1 16,0-2-72,0 0 24,0 0-56,0 1 96,0 0-24,0-1-56,0 0 40,0 2 40,0-2-24,0 1-32,0 1 8,0-2 8,0 1 56,0-1-72,0 0-24,0 1 80,0-1-40,0 2 0,0-1 8,0-1 8,0 2 96,0-2-112,0 1-8,0-1 16,0 2 72,-2-1-64,2-1-16,0 0 24,0 1 40,0-1 16,0 0-120,0 0 40,-1 0 80,1 2-8,-2-2-64,2 1 0,0 1 32,0-2-24,-1 0 0,1 1 72,0-1-88,-1 1 56,1-1-48,0 0 24,-2 2 80,2-2-112,-1 1 24,-1 1 48,1-1 16,1-1-24,-1 0-32,1 0 72,-2 0 48,1 1-112,1-1-40,-2 2 120,1-2-8,1 0-112,-2 0 40,1 0 16,0 1 128,1 1-112,-2-2 16,1 1-16,-1 1 8,0-1-24,-1 0 128,0 1-144,0-1 16,2 1 64,-1-1-24,-2 0-8,3-1 16,-4 2 64,5-2-168,-2 1-8,-1 1 136,-2-1-32,3 0-40,-1 1-40,3-2-16,-3 1 64,-1-1 32,1 0-96,-1 2 72,4-2-72,-3 1 88,0-1-56,-1 2-16,1-1 136,3-1-152,-4 0 40,1 1-56,-1 1 104,-1-2 1,5 0-89,-2 1 16,-3 1 56,1-1 40,0 0-120,4-1 8,-3 0 72,-1 2 32,0-2-24,1 1-80,3-1 0,-3 0 72,-1 0-56,-1 0 8,5 0-24,-2 0 64,-4 0 0,2 0 72,1 0-176,-1 0 168,4 0-128,-5 0 80,1 0-80,0 0 112,1 0-16,3 0-96,-4 0 16,1 0 24,0 0 88,0 0-120,3 0-8,-4 0 56,0 0 24,0 0 0,1 0-88,3 0 8,-4-3 40,1 3 72,-1 0-144,-1-2 56,5 2-24,-4 0 112,0-3-96,1 0-32,-1 3 104,4 0-88,-4-3-8,-1 3 16,1 0 56,0-3 16,4 3-80,-4-3 0,-1 3-40,3-2 104,-3-1-16,5 3-48,-4-3 24,-2 0 56,2 0 32,-1-1-152,5 4 40,-5-3 16,1 0 72,0 1-120,0-1 16,4 3 16,-5-3 16,0 0 8,-1 0-88,0 1 104,6 2-40,-4-5 64,-1 2-112,-1 1 48,2-1 48,4 3-48,-6-3 8,2 0-56,-1 3 120,1-3-16,4 3-56,-4-2 0,0-3 120,0 2-32,-1 1-88,5 2 0,-4-5 48,0 3 0,0-1-24,-1 3-64,5 0 40,-4-3 40,0 0 16,0 0-144,1-1 104,3 4-16,-4-3 48,-1-1-80,1 1 24,1 0 48,3 3-40,-4-3 0,1 1-24,-1-1 104,4 3-80,-4-3 112,-2 0-128,0 0 0,2 3 48,0-2-80,4 2 48,-3-3 0,0 0 128,0 0-80,3 3-48,-4-3-48,1-1 88,-1 1 32,0 0-16,4 3-56,-4-3 24,-1 1 80,1-1-120,0 0-32,4 3 48,-3-3 64,-1 0-8,0 1-72,-1-1 32,5 3-16,-4-3 176,0 3-224,0-3 16,-1 0 144,5 3-112,-2-3 32,-3 1-40,1-1 0,0 3 56,4 0-48,-4-4-88,-2 1 104,2 0 112,-2-1-192,6 4 64,-4-3-128,0 0 184,-1 0 0,1 0-64,4 3 8,-5 0 80,-1-2-8,2-1-120,-2 0 16,6 3 32,-4-4 168,-8-1-168,11 1-24,-5 1 128,6 3-104,-4-4 88,-1 1-64,0 0 72,1-1 72,4 4-168,-6-3-40,1 1 88,0-3 24,0 2-32,5 3-40,-4-4-56,-1 1 120,1-1 49,-2 0-170,6 4 57,-4-4 17,-1-1 31,0 1-72,1 0-49,4 4 73,-4-4 105,0 0-73,-2-1-112,2 1 192,4 4-112,-4-3 104,-1-1-136,2 0 16,-1 1 96,4 3-80,-3-4-56,1 1 16,-3 0 112,2 0-48,3 3-24,-2-3-56,-1 1 96,0 2 40,2-3-152,1 3 72,-2-3-112,1 3 88,-1-3-113,1 3-39,0-3 112,-1 3-136,1-3-192,-1 3-160,2 0 552,-3 0-720,2 0-504,0 0-241,-1 0-71,2 0 1536,-1 0-1816,-2 0-9,0 0-39,2 0-208,1 0 2072,-3 0-2241,2 0 537,-2 0 447,0 2-3007,3-2 4264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33.645"/>
    </inkml:context>
    <inkml:brush xml:id="br0">
      <inkml:brushProperty name="width" value="0.15" units="cm"/>
      <inkml:brushProperty name="height" value="0.15" units="cm"/>
      <inkml:brushProperty name="color" value="#FF77FF"/>
    </inkml:brush>
  </inkml:definitions>
  <inkml:trace contextRef="#ctx0" brushRef="#br0">55 17 4841,'0'0'0,"-3"0"40,-2 0 56,-7-2 88,9 2 16,-1-3 48,-1 3 56,1 0-8,0-3-32,4 3-264,-3 0 312,0-3 16,2 3-48,-1-3 24,2 3-304,-1 0 272,0 0-32,-1 0-32,2 0 16,0 0-224,-1-3 176,1 3-72,0 0 8,0 0-56,0 0-56,0 0 16,0 0 0,0 0 40,0 0-144,0 0 144,0 0-40,0 0-40,0 0-24,0 0 104,0 0-96,3 0 24,-3 0 16,0 0 40,0 0 40,0 0-200,2 0 264,-2 0-136,0 0 8,3 0 24,-3 0-40,0 0 24,0 0-8,0 0 41,3 0-89,-3 0 32,0 2-25,3-2 82,0 1-33,-3-1 16,3 2 0,-1-1 0,1 1-8,0-1 8,0-1 48,0 1-16,0 1-32,-1-1 48,-2-1-88,3 2 104,0-1-40,0 0 56,1 1 8,-4-2-128,3 1 80,1 1-8,-1-1 56,1 2-48,-4-3-80,4 1 88,1 1 40,-1-1-8,0 1-56,-4-2-64,4 2 96,1 0 24,-1 1-72,0-2 48,-4-1-96,4 3 88,1 0 0,-1 0-72,-4-3-16,11 2 120,-8 1-40,0 0-56,1-2 88,0 1-48,-4-2-64,5 3 48,-1-1-32,0 0 56,0-1-56,-4-1-16,12 2 16,-10-1 40,3 2-32,-1-2-32,-4-1 8,3 2 0,1-1 96,0 1-96,-1-1 32,-3-1-32,4 1 72,8 1-96,-12-1 16,4 1 24,0-1 0,0 0-32,8 1 40,-10-1 32,-2-1-56,3 2-8,1-1 8,9 1 72,-10-1-48,-3-1-24,4 1-16,0 1 48,8-1-24,-9 1-48,1-1 64,0-1 16,0 1-88,8-1 56,-10 0 0,10 0 40,-8 2-32,-4-2-16,13 0 16,-11 0 48,11 0-96,-9 0 56,-4 0-24,15 0 112,-11 0-72,10-3 0,-10 0 64,-4 3-104,14 0 32,-9-3 16,9 1 8,-10-1 8,-4 3-64,14-3 24,-10 0-48,12-1 104,-12 1-96,-4 3 16,16-3-24,-12 0 96,9 1-8,-11 2-56,-2 0-8,12-3 72,-9 0-32,1 3-56,10-3-16,-14 3 32,3-3 56,0 3-40,1-3-56,-1 3 112,-3 0-72,2 0 24,1 0-24,-3-2 40,0 2 48,0 0-88,0 0 16,0 0 0,3 0 136,-3 0-96,0 0-56,0 0 65,0 0 103,0 0-8,0 0 0,0 0 24,0 0 56,0 0-120,0 0 56,0 0-1449,0 0 2770,0 0-1361,0 0-32,0 0 32,0 0-56,0 0-48,0 0 24,0 0 16,0 0-2185,-1 0 4282,1 0-2113,-2 0 88,2 0-64,0 0-80,0 0 32,0 0 56,0 0-8,0 0-88,0 0-184,-1 0 440,1 0-168,-2 0-64,1 0 48,1 0-64,0 0 128,0 0-16,0 1-72,0-1 112,0 0-152,0 0 112,-1 0-56,1 0 48,-2 0-24,2 0-80,-1 0 88,1 0-16,-2 0 88,2 0-24,-1 0-112,0 0 80,-1 0 32,1 0-104,1 0-32,-3 0 40,1 0 24,0 0-104,0 0 32,2 0 8,-1 0 104,-3 0-56,1 0-32,-1 0 32,4 0-48,-6 0 65,2 0-49,-1 0-16,1 0 96,0 0-72,-2 0-88,1 0 120,-7 0-40,12 0-16,-3 0-96,-1 0 112,-7 0-32,7 0-113,-2 1 73,-5 1 24,6-2 16,0 0 0,5 0 16,-11 0 48,6 1 16,-6 1-8,7-1-47,4-1-9,-13 0 72,9 0-72,-9 1-89,9-1 178,4 0-89,-14 2 24,9-1-56,-7 1 144,8-2-64,4 0-48,-13 1-24,9 1 80,-8-2 16,7 1-48,5-1-24,-12 0 16,8 1 88,-7-1-64,8 0-40,3 0 0,-6 0 96,1 0-48,-7 0-48,10 0 64,2 0-64,-6 0 168,0 0-128,-5 0 24,8 0 56,3 0-120,-4 0 80,-2 0-24,2 0 56,-2-2 0,6 2-112,-5 0-16,-1-3 88,0 3-16,-5 0 0,11 0-56,-3-3 0,-1 3 96,-2-3-24,1 0-120,5 3 48,-6 0 96,0-3-40,1 1-80,-1 2 48,6 0-24,-6-3 88,2 0-120,0 3 40,0-3 96,4 3-104,-5 0 40,0-3-16,1 3 56,-1-3-8,5 3-72,-2 0-64,-1-2 72,0 2 80,-1-3-112,1 3-40,1 0 128,0 0-64,-1-3-72,3 3 72,-2 0 56,1 0-32,-2-3-88,2 3 64,1 0 0,-2 0 80,1-3-104,-2 0 8,2 3 80,1 0-64,-2 0 72,1 0-80,-1-2 40,1 2 16,1 0-48,-1 0-80,-1 0 48,1-3 112,-1 3-64,2 0-16,-1-3-32,-1 3 96,1 0-80,0 0-40,1 0 56,-2 0 32,-1-3 24,2 3-112,1 0 24,0 0 32,0 0 80,0 0-112,0 0 72,-1 0 8,1 0-48,0-3 8,-2 3-48,2 0-8,0 0 128,0 0-80,-1 0-64,1 0 56,0 0 40,0 0-64,0 0 32,0 0-8,0 0 56,0 0-8,-2 0-96,2 0 56,-1 0-32,0 0 32,1 0-40,0 0 0,0 0 40,0 0 112,0 0-88,0 0-64,0 0 120,0 0-256,0 0 424,0 0-272,0 0 32,0 0 48,0 0-344,0 0 496,0 0-248,0 0 64,0 0-80,0 0-80,0 0 216,0 0-56,0 0 16,0 0-120,0 0 16,0 0 16,0 0 40,0 0-64,0 0-32,0 0 336,0 0-440,0 0 104,0 0-48,0 0 120,0 0 528,0 0-1008,0 0 424,0 0-40,0 0 16,0 0 952,0 0-1888,0 0 848,2 0 56,-2 2 8,0-2-112,0 1 64,0-1 40,3 2-128,-3-2 272,0 1-257,3-1 137,0 1-40,0-1-8,-3 0 168,0 2-16,4-1-48,-1 1-40,1-1 104,0 0 16,0 2-56,8 2-16,-9-3 120,-3-2-64,11 3-8,-8 0 0,8 0 64,-7 1-48,-4-4-8,13 3-64,-9 0 56,12 0 48,-12-2-112,-4-1 72,16 3-48,-5-2 64,0 2-48,0 0-24,-11-3 56,13 1 40,0 1-56,0-1-40,-1 1 48,-12-2 8,14 1-8,2 0-32,-2-1-24,2 0 112,-16 0-48,14 0-16,1 0-24,1 0-16,-1 0-120,-15 0 176,16 0-576,-2 0-408,2-2-464,-4 2-569,-12 0 2017,16 0-2400,-3-3 127,1 3-575,-2-3-1881,-12 3 4729,0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0:34.812"/>
    </inkml:context>
    <inkml:brush xml:id="br0">
      <inkml:brushProperty name="width" value="0.05" units="cm"/>
      <inkml:brushProperty name="height" value="0.05" units="cm"/>
    </inkml:brush>
  </inkml:definitions>
  <inkml:trace contextRef="#ctx0" brushRef="#br0">1096 40 4008,'0'0'0,"0"0"-32,0-3 32,-2 3 24,2 0-24,0-2-8,0 2-32,0-3 80,0 0-40,-1 3-8,1 0 8,0-3 16,0 0-24,0 3-16,0-3 8,0 3 80,-2 0-64,2-2 16,0 2 16,0 0-32,0-3 24,-1 3-32,1 0 24,0-3 32,0 3-48,0 0-8,0-3 64,0 3 32,0 0-8,-1 0-16,1 0 56,0-3 17,0 3-17,0 0-120,0 0 176,-2 0 40,2-2-24,0 2 8,0 0 64,0 0-64,0 0 8,0-3 16,0 3-224,-1 0 248,1 0-64,-2 0 16,2 0 24,0 0-224,0 0 128,0 0 96,0 0 24,-1 0-32,1 0-216,0 0 168,-2 1-16,2 1-56,0-1-40,0-1-56,-1 1 64,1-1 0,0 0-8,-1 2-56,1-2 96,0 1-80,-2 1-16,1-1 56,-1 3-24,1 0-16,-2 1-8,0 0 24,0 0-32,1 6-24,-1-8 64,-1 2 0,4-5-40,-3 12-16,-1-8 88,-1 9 24,1-9-72,4-4-24,-4 6 48,0 6 49,-1-8-49,1 2-40,4-6-8,-4 11 80,0-8-56,-1 3-40,1 5 88,4-11-72,-3 4 88,-1 8-32,0-8-8,0 7 72,4-11-120,-3 3 48,-1 3-16,-1 6 56,2-9-40,3-3-48,-2 6-24,-3 5 80,3-7 0,-3 2-40,5-6-16,-4 13 32,0-9 48,1 2-40,0-1-48,-1 7 112,0-8-32,1 2-24,-1 6 16,4-12-64,-3 5 56,-1 0-96,-1 6 16,1-6 136,4-5-112,-3 5 24,-1 7-8,0-8 48,1 2-48,3-6-16,-4 11 16,0-8 48,1 2 8,-2 7-72,1-8 0,0 7 72,1-7-32,0 8-56,3-12 16,-2 4 64,-3 2-48,1 5 16,0-8 64,4-3-96,-3 4 136,0 7-80,0-9-96,1 2 72,2-4-32,-2 6-72,-1-2 40,0 7 56,-1-9 0,4-2-24,-3 4-16,1 0 48,-1 0 32,1 1-64,2-5 0,-1 4 24,-2 0 0,2-1-32,-2 1-32,3-4 40,-2 4 24,1 1 0,0-1-32,-2-1 40,3-3-32,-2 4 32,1-3 0,0 2-56,-1 1 88,2-4-64,-3 3 32,2 0-56,-1 0 80,0-2-24,2-1-32,-2 3-16,1 0 32,-1 0 32,1-2-80,1-1 32,-1 3 0,-1-2 24,1 1 8,-1 1-48,1-2 72,0 2-40,-2 0-48,1-2 40,2-1-8,-1 3 8,-1-2 8,1 1-32,0 1 56,1-3-40,-2 2 8,1 0-16,1-1 8,-2 1 64,2-2-64,0 1 16,-1 0-24,1 1 64,-1-2-72,1 0 16,0 1-16,0-1 32,-2 2 0,2-2-32,0 0 16,-1 1-8,1-1 56,0 1-48,-2-1-16,2 0 16,0 2 32,-1-1-8,0-1-56,1 0 80,0 0-48,0 0 48,0 0-88,0 0 8,0 2 56,0-2-24,0 0 32,-2 1-40,2-1 144,0 0-56,0 0-80,0 0 24,0 0 88,0 0-48,-1 2-88,1-2 40,0 0 24,0 0-48,0 0 24,0 0-16,-2 0 40,2 0 8,0 0-64,0 0 0,0 0 16,0 0 56,0 0-64,0 0 24,0 0 88,0 0-272,0 1 296,0-1-112,0 0 56,0 0 32,0 0-104,0 0 88,0 0-32,0 0 8,0 0-88,0 0-160,0 0 384,0 0-104,-1 0-8,1 0-48,0 0-40,0 0 56,0 0-16,0 1-40,0-1 24,0 0 88,0 0-56,0 0-24,0 0 64,0 0-96,0 0 56,-2 0 49,2 0 55,0 0 24,0 0-80,0 0-80,0 0 32,0 0-8,0 0 8,0 0 56,0 0-24,0 0-80,0 0-8,0 0 16,0 0 96,0 0-56,0 0-80,0 0-136,0 0 408,0 0-256,0 0-16,0 0 120,0 0-408,0 0 688,0 0-352,0 0 0,-1 0 80,1 0-104,0 0 48,0 0 32,0 0 24,0 0 16,0 0-472,0 0 728,0 0-216,0 0 8,0-2-168,0 2 0,0 0 88,-1 0-72,1 0 32,0 0-8,0 0-40,0 0 128,0 0-24,0-3-72,0 3 56,-2 0 16,2 0-8,0-3-32,-1 3 104,1 0-168,-2 0 40,1-3-32,0 3 104,1 0 8,0 0-120,0 0 80,-2-3-16,2 3 24,0 0-88,-1-3-40,-1 1 64,1 2 64,-1-3-48,0-1-80,0 1 48,1 0 48,-2 0-80,2-1 48,1 4-24,-2-4 56,-1-1-80,1 1-40,2 4 64,-3-3 80,0-1-120,1-7-16,1 8 104,-2-1-16,3 4-32,-3-5 0,1-7 16,-1 9 16,1-1-80,2 4 48,-1-5-32,-2-6 32,0 8 32,0-8-56,3 11 24,-2-3 96,-1-8 40,1 8-136,0-1 8,2 4-8,-2-13 16,1 10-56,-2-1-8,1-9 120,2 13-72,-2-3 8,0-9-48,1 9 48,-2-8 40,3 11-48,-1-3-16,-2-1 8,0-8 112,0 9-96,3 3-8,-3-4-16,2-7 48,-2 8-32,0-1-8,3 4 8,-4-11 16,1 8 40,2-2-80,-2-6-32,3 11 56,-3-3 56,-1-1-48,2-9-48,1 11 56,1 2-16,-1-3 8,-1-2-64,1-6 64,1 11-8,-2 0 16,0-4-32,0 0 8,1-1 56,-1 1 16,2 4-64,-1-4-16,0 0 40,-1 0 24,2 4-48,-1-5-40,-2 2 48,1-1 48,1 0-64,1 4 8,-1-3-40,-1 0 48,1 0 16,-1 1-32,2 2 8,-1-3 40,0 0-8,-1-1-80,1 1 8,1 3 40,-2-3 32,1 0-40,1 0-40,-2 1 104,2 2-56,0 0 48,-1-3-56,1 3 32,0-3 32,0 3-56,-1 0-32,1-3 24,-2 0 48,2 3-40,-1 0-32,-1 0 48,2-2 16,0 2-72,0 0 40,-1 0-64,1-3 120,0 3-80,-1 0-24,1 0 48,0 0 48,0-3-72,0 3-8,0 0 72,0 0-40,0 0 120,0 0-144,-2 0 0,2 0 56,0 0-32,0 0-56,0 0 24,0 0 80,0-3 48,0 3-96,0 0-24,-1-3 72,1 3 0,0 0-136,0 0 88,0 0-56,0 0 64,-2 0 0,2 0-40,0 0 32,0 0 56,0 0-24,0-3-80,-1 3 48,1 0 0,0 0 64,0-2-88,0 2 8,0 0 72,0 0-56,0 0 16,0 0-24,0 0 16,0 0 48,0 0-128,0 0 104,0 0-24,0 0 48,-1 0-112,1 0 56,0 0-88,0 0 96,0-3-64,0 3 56,0 0 56,0 0-96,0 0 16,0 0 80,0 0-80,0 0-16,0 0 80,0 0 16,0 0-80,0 0 64,0 0 24,0 0-136,0 0 96,0 0-32,0 0-96,0 0 128,0 0 0,0 0-32,0 0-40,0 0 56,-2 0-16,2 0 56,0 0-56,0 0-80,0 0 88,0 0 88,0 0-128,0 0 8,0 0 104,0 0-160,0 0 208,0 0-152,-1 0-8,1 0 64,0 0-64,0 0 24,0 0 56,0 0-16,0 0-24,0 0-32,0 0 64,0 0 8,0 0-96,0 0 72,0 0-88,0 0 64,0 0 24,0 0-96,0 0 224,0 0-256,0 0 24,0 0 128,0 0 120,0 0-256,0 0 56,0 0 8,0 0 80,0 0 72,0 0-256,0 0 160,0 0 8,0 0-96,0 0 72,0 0 40,0 0-104,0 0 200,0 0-320,0 0 224,0 0-32,0 0-80,0 0 56,0 0-8,0 0-40,0 0 80,0 0 64,0 0-112,0 0 32,0 1 40,0-1-48,0 0 8,0 0-24,-2 0-8,1 0 80,1 0-56,0 0-72,0 0 136,0 0-120,0 0 120,0 0-200,0 0 128,0 0 32,0 0-72,0 0 216,0 0-296,0 0 168,0 0-96,0 0 32,0 0 192,0 0-304,0 0 72,0 0 120,0 0 88,0 0-248,0 0 48,0 0 80,0 0 32,0 0 24,0 0-208,0 0 160,0 0 0,0 0-40,0 0 80,0 0-176,0 0 120,0 2 56,0-2-144,0 0 72,0 0-24,0 0 40,0 0-80,0 0 16,0 0 168,0 0-200,0 0 72,0 0-48,0 0 64,0 0 48,0 0-96,0 0 24,0 1 56,0-1-80,0 0-16,0 0 120,0 0-48,0 0-16,0 0-32,0 0 96,0 0-48,0 0-64,0 0 48,0 0-56,0 0 64,0 0-48,0 0-32,0 0 232,0 0-304,0 0 112,0 0 24,0 0 40,0 0 120,0 0-216,0 0 40,0 0 0,0 0 88,0 0-16,-2 0-136,2 0 80,0 0 0,0 0 8,0 0-24,0 0 80,0 0-48,0 0-48,0 0 32,0 0 88,0 0-128,0 0 24,0 0 88,0 0-56,0 0-40,0 0 0,0 0 24,0 0 80,0 0-104,0 0-8,0 0 88,0 0-96,0 0 88,0 0-72,0 0 56,0 0 72,0 0-224,0 0 208,0 0-32,0 0-80,0 0-64,0 0 152,0 0 0,0 0-24,0 0-80,0 0 120,0 0-56,0 0 0,0 0-32,0 0-168,0 0 376,0 0-208,0 0-64,0 0 128,0 0-192,0 0 336,0 0-208,0 0 56,0 0 48,0 0-392,0 0 560,0 0-232,0 0 32,0 0-64,0 0-320,0 0 640,0 0-256,0 0-24,0 0-64,0 0-336,0 0 800,0 0-400,0 0-24,0-3-16,0 3 8,0 0 64,0 0-48,-1 0-8,1 0 49,0 0-57,0 0-9,0 0-7,0 0 113,0 0-169,0 0 112,0 0 8,0 0 32,0 0-32,0 0-264,0 0 464,0 0-208,0-3 64,-1 3-64,1 0-40,0 0 104,-2 0-40,2 0-16,0 0-88,-1 0 72,1-3 32,0 3-88,-2 0 96,2 0 24,-1-2-112,0 2 96,1 0-80,-2 0-40,1 0 72,-2 0 24,2-3-8,1 3-48,0 0 16,-2-3-8,1 3 72,-4-3-120,5 3 40,-2 0 24,-1 0 16,1-3-32,0 3-64,-1-2 56,-2-1 40,3 3-88,-3-3 8,1 3 80,0 0-88,0-3-16,-1 0 152,5 3-88,-4-3-56,-1 3 0,-7-2 104,12 2-48,-4 0 48,-7-3-64,7 0 16,-11 3 24,10-3-48,5 3 24,-17 0 8,4 0 16,7 0 16,-8 0-104,14 0 64,-4 0 32,-10 0 32,8 0-112,-8 0-16,14 0 64,-11 0 32,7 0-112,-11 0 24,10 0 120,5 0-64,-13 0-16,9 2 40,-7-2-16,6 0 40,5 0-48,-14 0-16,9 0-40,-11 0 160,12 0-88,4 0-16,-12 0-16,10 1 40,-10 0 0,8 1-112,4-2 88,-4 0 16,-7 0 104,8 0-112,-2 0 8,5 0-16,-5 0 56,1 1-48,-1-1-80,3 2 96,2-2-24,-5 1 32,2-1-112,1 0 40,0 0 80,2 0-40,-1 0-40,-2 1-24,0 1 88,0-2 0,3 0-24,-1 0-40,-2 0 64,2 0 24,-2 1-112,3-1 64,-2 0-32,0 0 112,0 0-88,-1 0-56,3 0 64,-1 0 48,0 2-112,-1-2-16,-1 1 64,3-1 16,-3 0-40,1 1 40,0 1-24,-1-1 24,3-1 0,-2 2-8,-1-2-96,-1 1 88,2 1 72,2-2-56,-3 1-72,2 0 32,-1 1 40,0-1-80,2-1 80,-2 2-56,1-1 112,-2 0-48,3-1-8,-1 0-72,-2 2 72,1-1-16,1 1-80,0-1 0,1-1 96,0 1 8,0 1-104,-2-1-8,1 1 104,1-2 0,0 1-72,-2-1 0,2 2 47,0-1 58,0-1-33,-1 0-97,-1 0-7,2 0 64,0 1-80,0-1 120,0 0-112,0 2 64,0-1 0,0-1-80,0 0 128,0 2-64,0-1 0,0-1-64,0 0-24,0 0 152,0 1-72,0-1-16,0 2-48,0-2 136,0 0-72,0 0 8,0 1-80,0-1 64,0 0 80,3 2 16,-3-1-144,0-1 40,3 2 40,-3-2 48,0 0-56,3 1-8,-3 0 32,3 1 32,-3-2 0,3 1-96,-1 1 48,1-1 56,0 0-48,-3-1 40,3 3-80,0-1 96,0-1-24,1 0-48,-4-1 56,4 2 8,0 1-16,0-2-64,1 1 16,-5-2 56,4 2 32,9 0-64,-10-1 0,-1 1 72,-2-2-40,5 1 56,-1 0-72,0 1-8,7-1 72,-11-1-48,3 0-112,1 2 56,8-1 48,-9-1-56,-3 0 64,4 0-72,0 0 64,7 0 32,-8 0-56,-3 0 32,4 0-8,8 0 32,-9 0-64,1 0-8,-4 0 48,4 0 40,7 0-64,-8 0 0,8 0 40,-11 0-16,3 0 48,1 0-64,8 0-40,-12 0 112,0 0-56,3 0-32,1 0 32,0 0 64,0 0-40,-4 0-24,5 0-48,-1 0 56,0 0 56,-1 0-112,-3 0 48,3 0-32,0 0 48,-1 0-32,-2 0-40,0 0 56,3 0 32,-3 0-24,3 0-88,-3 0 88,0 0-8,0 0 56,0 0-80,0 0 0,0 0 88,0 1-56,0-1-16,0 2 48,0-2 16,0 0-56,0 0-32,0 0 56,0 0 56,0 0-120,0 1 0,0 1 64,0-2-16,0 0-80,0 0 72,0 0 32,0 0 8,0 0-104,0 1 128,0-1-64,0 0 40,0 0-64,0 0 8,0 0 64,0 0-96,0 2 176,0-2-120,0 0 40,0 1 8,0-1-56,0 0 16,0 1 56,0-1-48,0 0-24,-1 0-48,-1 0 80,2 2 48,-1-1-112,1-1 32,-2 0 56,2 2 0,-1-1-88,0 0 96,1-1-64,-2 2 24,1 1-8,-1-2-80,1 2 32,1-3 32,-3 3 120,0 0-160,0 1 80,1-1 32,-1 1-96,0 0 40,-1 0 56,1 1-40,3-5-32,-4 4-48,2 1 72,-2 7 24,1-9-96,3-3 48,-4 5-48,-2 1 104,-5 0-80,7-2-32,4-4 56,-5 5 40,1 1-40,0 0-40,0-1 80,0 0 80,1 0-152,-2 1 8,1 0 56,4-6-32,-4 4-40,-2 1 32,2 1 72,-2-2 8,6-4-72,-4 12-72,0-8 144,0 0 32,-1 0-96,5-4-8,-4 6 16,0 0-8,0-1-56,0 1-24,4-6 72,-6 6 32,2-1 0,-1 1-104,1 0 16,0-1 96,0 1-120,-2 0 24,2 5 80,4-11-24,-4 3-16,-1 2-40,0 1 80,0 5 48,5-11-72,-4 5-24,0-1 48,0 7 16,-1-8-64,5-3 24,-4 11-72,0-7 120,0 2 8,0 5-120,4-11 64,-5 5 88,1 0-24,0 7-88,1-8 56,3-4-32,-4 11 24,1-8-80,-1 1 0,1 2 112,3-6-56,-4 11 88,1-7-104,1 2 56,0 7 0,0-10-128,-2 2 96,1 8 48,0-9-88,3-4 32,-1 6-40,-2 7 56,2-9-40,-1 1 0,2-5 24,-3 12 40,1-8-24,-1 2-40,1 5-24,2-11 48,-1 3 24,-1 2-64,2 1 0,-1 5 32,1-11 8,0 5 32,-1-1-72,1 1 16,0 1 88,0-6-64,0 4-104,0 2 88,0 0 64,0-1-88,0-5 40,0 6-56,0 0 64,0-2 16,0 0-80,0-4 56,0 4-24,0 1 0,2-1-40,-2 0-8,0-4 72,3 4 16,0-1-32,-3 1-64,3 1 104,-3-5-24,0 2 0,3 3-88,-3-4 32,3 0 32,-3-1 24,2 3-56,1-1 40,-3 1 48,3 1-32,-3-4 0,3 4-80,0-1 64,0-2 0,-3 1-40,0-2 56,2 1-16,1 0 8,-3-1-8,3 0-64,-3 0 80,3 0 16,0 0-8,0 2-64,-1-2 64,-2 0-8,3 0 0,-3 0-64,3 0 0,-3 0 96,0 0-32,3 0-32,0 0 24,-3 0 72,2 0-64,-2 0 0,3 0-32,-3 0 0,3 0 32,0 0-56,-3 0 56,3-3-48,0 0 56,-1 0 8,-2 3-24,0 0 8,3-2 16,0 2 8,0-3-96,-3 0 32,0 3 40,3 0 56,0-3-80,1 0-16,0 3 96,-4 0-56,3-3-32,0 1 16,-1 2 24,-2-3 48,0 3-56,3-3 0,0 3-8,1-3 56,-1 0-88,-3 3 40,3-2-40,1-1 88,1 3 8,-3-3-72,-2 3 16,3-3 8,0-1 32,1 0-80,-1-1 32,-3 5 8,4-4 40,-1-7-56,1 8-104,1 0 80,-5 3 40,4-3-24,0-1-32,0 0 56,8-7 24,-10 11-56,1-12 0,2 12 120,-1-4-56,-4 4-32,11-11 8,-11 8 16,4-1 24,8-1-112,-12-7 64,4 9 48,0-1-96,0-1 16,-4 5 32,12-12 8,-10 9 0,3-1-32,6-8 80,-8 9-56,0-1-48,1-8 0,0 9 88,-4 3-40,4-5-16,8 1-24,-10-7 96,3 8-56,-5 3 0,4-4 0,0-7 72,7 8 0,-8-2-48,-3 5-24,5-11-32,-1 8 16,9-8 16,-11 7-48,-2 4 48,5-13 40,-1 9 0,7-9-120,-8 9 72,1-9-8,10 9-64,-11-9 8,1 9 32,-4 4 40,12-14-16,-10 10 16,3-12 8,7 5 56,-12 11-64,5-4 40,-1-12 8,9 12 40,-11-10-48,-2 14-40,5-5-16,6-7-8,-8 7 80,8-10-88,-11 15 32,3-4 16,1-10 64,7 9-136,-11 5 56,3-14-40,2 10 56,7-10-8,-9 11-48,1-10 80,-4 13-40,5-3 24,-3-1-72,3-9 72,-5 13-24,2-2 56,3-3-64,-1-6 0,0 8 40,0-1 0,-4 4-32,3-11 0,0 8 64,0 0 24,0 0-112,-3 3 24,3-3 16,-1-1-16,1 0-32,-3 1-24,0 3 56,3-3 32,-3 1 0,3-1-72,-3 0 88,0 3-48,0 0-8,3 0-40,-3-3 48,0 3 56,0 0-56,0 0-16,0-3-16,0 3 24,0 0 0,0 0 8,0 0-8,0 0-40,0 0 72,0 0-144,0 0 272,0 0-504,0 0 32,0 0-424,0 0-281,0 0 3466,3 0-6010,-3 0 2329,2 0-8,1 0 39,-3 0 1209,3 0-1320,0-3 200,1 3 264,7 0 328,-11 0 528,5-2-4321,-5 2 4321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0:55.508"/>
    </inkml:context>
    <inkml:brush xml:id="br0">
      <inkml:brushProperty name="width" value="0.05" units="cm"/>
      <inkml:brushProperty name="height" value="0.05" units="cm"/>
    </inkml:brush>
  </inkml:definitions>
  <inkml:trace contextRef="#ctx0" brushRef="#br0">804 280 2984,'0'0'0,"-1"-3"-32,-1 3-24,2 0 104,-1-2-16,1 2-32,0 0-24,-1-3 24,-1 3 56,2 0-80,0 0 24,0-3 0,0 3 56,0 0-40,-1 0-40,1 0 24,-2 0 48,2 0 16,-1 0-32,-1 0 48,2 0-80,0 0 160,0-3-72,0 3 16,-1 0 120,1 0-64,-1 0-24,1 0 8,-2 0 24,2 0-168,0 0 64,0 0 32,-1 2 89,1-2-105,0 0-80,-2 0 88,1 1 40,0 0-8,-1 1-120,2-2 0,-1 0 104,-1 1-8,1 1-88,-1-1 24,2-1-32,-1 3 104,-2 1-48,2-1 112,1-3-168,-2 1 80,1 2-88,0 1 56,-1 1 56,2-5-104,-3 2 24,1 3 24,-1-1 128,1-1-120,2-3-56,-4 4 24,1 0 80,0 0 0,1 1-144,2-5 40,-3 5 72,1 0 40,0 0-72,-3-1 16,5-4-56,-1 6 120,-2 5-48,0-8-112,2 9 168,1-12-128,-3 4 88,-1 1-72,1 7 24,-1-9 64,4-3-104,-3 5-40,0 1 0,0 7 168,0-9-104,1 1-32,-3 10 64,2-13 8,1 4-120,2-6 56,-3 14 16,1-10 72,-2 2-96,0 7-48,4-13 56,-3 5 40,-1 7 0,1-8-168,0 10 200,3-14-72,-1 4 80,-2 9-136,2-2 80,-2-5 96,3-6-120,-3 13 32,2-8-64,-2 10 136,1-11-56,2-4-48,-1 12 0,-1-6 80,1 7 64,0-9-160,1-4 16,-2 13 40,1-8 64,-1 7-128,0-8 8,0 9 40,1-9-24,-1 9-16,2-8 120,0-5-104,-1 14 80,-1-9-24,1 7-8,0-6 0,1-6-48,-2 13 0,1-8-16,1 10 72,-2-10-24,2-5-32,0 11-24,-1-5 80,1 8 16,-1-11-96,1-3 24,-2 14 40,2-2 24,0-8-88,0 8-8,0-12 32,0 5 24,0 7-24,0-9-24,0 11 88,0-14-64,-1 12 80,-1-8-72,2 11 32,0-3 56,0-12-96,0 4-16,0 9-8,0-1 56,0-6-64,0-6 32,0 14-8,0-2 24,0-8 40,0 8-72,0-12 16,0 5-16,0 9 88,0-9-88,0 8-40,0-13 56,0 13 48,0-9 8,0 9-72,0-7 88,0-6-72,0 12 72,0-8-80,0 1 16,0 10 32,0-15-40,3 3-16,-3 1 0,0 9 40,3-10 32,-3-3-56,0 6 8,0 5-8,3-6 89,-3 1-81,0-6-8,3 6-25,-3 8 74,2-13-49,-2 4-57,0-5 57,0 5 33,3 1 15,-3-2-72,3 0 40,-3-4-16,3 13 24,0-12-32,-3 4-40,3 0 80,-3-5-32,2 5 32,1-3-104,-3 3 136,3 0 32,-3-5-96,3 3 8,0 1 8,0 1 40,-1-3-80,-2-2 24,3 3-64,0 0 128,-3 1-56,3-4-24,-3 0 16,3 3 8,0 1 32,-1-2-72,1 2-8,-3-4 40,3 1 88,-3 1-88,3-1-8,-3 1 40,0-2-32,3 2-24,-1 0-16,-2 1 0,3 0 96,-3-3-56,3 1-16,0 2-48,0 0 128,0-2-80,-3-1 16,0 0-24,2 3 64,1 0 16,-3-2-112,0-1 56,3 3-8,0-2 80,0 1-104,0-2 16,-3 0 16,2 4 40,-2-3-40,3 1-32,-3-2 32,3 3 64,-3-2 0,0 0-56,3 1 16,-3-1 40,0-1-64,3 2-8,-3-2-40,3 3 48,-3-2 24,0-1-24,2 1-48,-2 1 48,0-2 88,3 0-144,-3 0 72,0 1 16,3-1-56,-3 0-8,0 0 32,3 2 16,-3-2 24,3 0-80,-3 0 40,0 1 32,0 0-8,2 1-48,-2-1-24,3 1 88,-3-2-40,0 0-16,3 1-32,-3-1 96,0 0-48,3 1 24,-3-1-32,3 2-8,-3 1 64,0-3-48,3 1-24,-3 1-32,2-1 96,-2 0-48,0-1 8,0 0-48,0 2 64,3 1 56,-3-3-96,0 0 24,0 1 8,3 0 48,-3-1-80,0 0-32,0 0 56,3 2 56,-3-1-48,3-1-48,-3 0 64,0 0-24,0 2 40,0-2-40,0 1-40,0-1 144,0 0-104,0 0 8,0 0 0,0 0 32,3 0 0,-3 0-40,0 0-96,0 2 88,0-2 96,0 0-136,0 0 48,0 0 8,0 1 16,0-1-40,0 0-8,0 0 24,2 1 48,-2-1 0,0 0-80,0 0 48,0 0 16,0 0-48,0 0-48,0 0 72,0 0-8,0 0 8,0 0-48,0 2 80,0-2 24,0 0-64,3 0-8,-3 0 0,0 0 80,0 0-72,0 0 0,0 0-32,0 0 72,0 0 8,0 0-112,0 0 72,0-3 16,0 3 40,0 0-80,0 0 48,0 0-32,3 0 144,-3 0-112,0 0-56,0 0 112,0 0-88,0-3 24,0 0 8,0 3 32,0 0 32,0 0-96,0 0-40,0 0 152,0 0-184,0-3 208,0 1-104,0 2 8,0-3-32,0 3-8,0 0-32,0 0 104,0 0-56,0 0-56,0 0 24,0-3 72,0 3-32,0-3-48,0 3 104,0 0-80,3 0 128,-3 0-136,0 0 24,0 0 88,0 0-104,0-3-8,3 0 8,-3 3 48,0 0-40,0 0-8,0 0-64,0 0 96,0 0 56,0-2-120,3-1 96,-3 3 0,2-3-72,-2 0-8,0 3 16,0 0 16,0 0-8,3 0-72,-3 0 48,0 0 16,0-3 80,3 1-80,-3-3-56,0 5 152,3 0-144,-3-3-8,0 3 144,3-2-112,-3 2 24,0-3-40,2-1 40,-2 4 24,3-5-24,-3 5 0,0-4 0,3 4 56,-3-4-24,3 0-88,-3 4 56,0-3 8,0 0-8,3-1-32,-3 1 40,0 3-8,3-3 40,-3-1-56,2 1-48,-2 3 104,0 0-40,3-3 0,-3-1-32,3 4 64,0-3 16,-3 3-48,0-4-8,3 1 64,-3 0-112,3 0 16,-3 1 72,2 2-40,-2-5-56,0 5 64,3-2 8,0 2 0,-3-3-56,3 3 8,-3 0 40,3-3 16,-3 0-48,3-1-16,-1 4 56,-2 0-16,3-3-24,0 3 16,-3-3 104,3 3-128,0-3 8,-3 1 80,2-1-88,-2 3 40,3-5-24,0 5 48,0-2 40,0-1-88,-3 3 24,3-3-8,-1 0 48,1-1-80,0 0 8,-3 4 32,3-3 24,0-1-40,0 1-40,-1 3 72,-2 0-16,3-3 40,1-1-80,-1-1 32,0 3 72,-3 2-64,3-3-16,0 0 16,0 3 8,1-4-24,-4 4 16,3-4-88,-1 1 40,3 0 144,-2-1-168,-3 4 72,2-5 0,1 5 40,-3-4-112,4 0 0,-4 4 72,3-3 8,0-1-24,1 0-24,-1 1 64,-3 3-24,3 0 8,0-4-32,0 1-40,-1 0 160,-2 3-96,3-3-8,0 0-24,0 0 64,0 3-16,-3 0-16,3-4 0,-1 4-24,1 0 96,0-3-120,-3 3 48,3-2-40,0 2 96,0-3-64,-1 0-40,-2 3 48,3 0 24,-3-3-72,3 3 32,-3 0 16,3 0 48,0-3-96,-1 0-40,1 3 120,-3 0-32,0 0-16,3 0-32,-3 0 64,3 0 48,-3 0-64,3 0-56,0 0 64,-3 0 56,2 0-112,-2 0 48,0 0-16,3 0 8,0 0-80,-3 0 88,0 0-24,0 0 56,3 0-72,-3 0 24,0 0 16,3 2 16,-3-2-56,3 0-16,-3 1 72,0-1-16,0 0 48,2 0-96,-2 0 40,0 2 56,0-2-48,0 0-32,3 0 16,-3 1 80,0-1-72,0 0 8,3 1-48,-3-1 64,0 0 24,0 0-80,0 0 48,3 0-56,-3 0-16,0 2 96,3-2-24,-3 0-88,0 0 120,2 1 0,-2 1-24,0-1 40,0-1-56,3 0-32,-3 0-40,0 0 120,0 2-32,0-2-16,3 0-24,-3 1 64,3 0 8,-3-1-104,0 0 56,0 2-32,0-1 64,3-1-48,-3 0-24,0 0 56,0 2-16,3-2-40,-3 2 48,0-2-8,0 2 56,2-1-80,-2-1-32,3 2 112,-3-2-56,0 1-16,0-1 8,0 1 48,3 1-16,-3-2-24,3 1-56,-3 1 56,0-1 64,0-1-80,0 0 16,0 0-24,0 2 64,3-1-64,-3 0-72,0-1 96,0 2 16,3-1 24,-3-1-112,2 0 80,-2 0-8,3 2 0,-3-2-16,3 0-8,-3 1 40,0-1-16,0 1 32,0-1-56,3 2 24,-3-2 96,0 0-96,0 0 16,0 0-56,0 1 96,3-1-80,-3 0 24,0 0-48,0 2 88,0-2 24,0 0-104,0 0 40,0 0 48,3-3-64,-3 3-8,0 0 24,0 0 64,0 0-56,0 0-80,0-3 112,0 3-40,0 0 32,0-3-40,0 3 40,0 0 80,0 0-112,2 0 8,-2 0 56,0 0-72,0 0 8,0 0-24,0-3-8,3 3 128,-3-4-128,0 4 32,3 0 0,-3 0 64,0-4-104,3 1 16,-3 3 24,0-3 64,3 0 48,-1-1-120,-2 1 80,0 3-72,3-2 72,0-10-176,0 12 112,0-3 88,-3 3-96,3-4 0,-1 4 136,1-3-88,0 1-32,-3 2-16,3-5-64,0 1-64,0-7 176,-1 8-136,-2 3 88,3-4-16,1-1 80,1-6-80,-2 7-16,-3 4 32,4-3 56,-1-1-8,1-7-88,-1 8 32,-3 3 8,4-3 16,-1-8-48,1 8 0,-4 3 32,3 0 104,0-12-120,-1 10-72,1 2 96,0-5-32,-3 5 24,3-4 0,0 1 8,0 3 40,-3-4-64,0 4 16,2-3-64,1 3 80,0 0-24,0-3-72,-3 3 72,3 0 72,-3-4-96,0 4 40,0 0-8,3 0 32,-3 0-72,0 0-64,2 0 112,-2 0-8,0 0 8,0 0-72,0 0 96,0 0-8,0 0-24,3 0-64,-3 0 16,3 2 96,-3-2-112,0 0 64,3 0-40,-3 1 48,0 0 8,3-1-64,-3 0 48,0 2-48,0-1 88,2-1-136,1 0 72,-3 0 24,3 0 56,1 2-72,-1-2-16,-3 0 32,3 2 32,-3 0-8,3-2-48,-3 1 16,0-1 8,3 2 64,-1-1-72,-2-1-56,3 3 112,-3-3-48,3 1-32,-3-1-8,3 3 48,0-1 64,-3-2-72,3 0-80,-1 1 200,1-1-152,-3 0 32,0 0 24,3 1 0,-3 1-24,3-1-64,-3-1 64,3 2 32,0-1-8,-3-1-40,2 0 8,-2 0 8,3 0 24,-3 0-32,3 0-64,0 0 120,-3 0-16,3 0-56,-3 0 32,3 0 40,-3 0-48,2 0-64,-2-3 48,3 3 64,-3 0-24,0 0-24,3 0-48,0 0 72,0-3 64,-3 1-120,0 2 32,2 0 32,1 0 32,-3-3-112,3 0-24,-3 3 72,3 0 80,0-3-64,0-1-80,-1 4 96,-2 0-32,3 0 48,0-3-56,0 3 56,0 0 24,-3 0-72,0-3-56,3 3 0,-3-3 96,2 3-8,-2 0-32,3-2-48,0 2 80,0 0 24,0-5-112,-3 5 56,3-2 32,-1-1-64,1 0 24,-3 3 8,3 0 48,0 0-56,-3-3-16,3 3-16,-1 0 88,-2 0-56,3 0-48,0 0 112,-3 0-56,0 0-56,3-3 40,-3 3 48,3 0 40,-3 0-72,3 0 0,-3 0-24,2 0 96,-2 0-128,0 0 56,3 0-48,-3 0 80,3 0-40,-3 0-72,3 0 96,-3 0 8,0 0-88,3 0 64,-3 0 0,0 2 24,3-2-64,-3 0-24,2 2 80,1-2 16,0 0-104,0 0 72,0 0 72,-3 0-72,0 0-24,2 0 56,1 3 8,0-3-72,0 0-40,0 0 112,0 0 32,1 0-120,-4 0 48,4 0 8,0 0 16,1 0-48,-1 0-32,-1 0 128,-1 0-80,1-3-72,0 3 128,-3 0-48,4 0 32,1 0-40,-1 0 16,0 0 88,-4 0-96,4 0-48,1 0 16,6 0 96,-11-2-80,0 2 16,4-3-48,0 3 72,1 0 16,-1-3-80,-4 3 40,3 0 24,-1-3 16,1 0-32,2 1-24,-5 2 16,2 0 16,1 0-8,0-3-64,0 3 64,-3 0-8,3 0 40,-1 0-64,-2 0-16,3 0 104,0 0-96,-3 0 0,3 0 72,0 0-32,-3 0-8,3 0-32,-3 0 40,2 0 80,1 0-144,-3 0 56,3 0 16,-3 0-48,3 0-8,0 0 40,0 0 32,-3 0-72,2 0 32,-2 0 8,0 0 48,0 0-96,3 0-16,-3 0 88,0 0-24,3 0-32,0 1 40,-3 1 56,0-2-64,3 0-32,0 1 88,-1-1-88,1 0 24,0 0 40,0 0 0,0 0-96,-3 0 64,0 0-16,2 0 32,1 0-40,0 0 32,-3 0-8,3 0 64,0 0-72,-3 0-64,3 0 112,-3 0-40,4 0 24,-1-3-40,-1 3 16,1 0 56,-3 0-56,0 0-40,3 0 40,0 0 88,0 0-112,-3 0 24,4 0-24,0 0 40,-1 0 16,0-3-80,-3 3 48,3 0-8,-3 0 56,3 0-88,-1 0-8,-2 0 48,3 0 24,0 0-40,0-3-48,0 3 96,-3 0-32,0 0 16,3 0-56,-1 0 64,-2 0 48,0 0-72,5 0-32,-3 0 8,1 0 56,-3 0-48,0 0 16,3 2-24,0-1 40,0 1 32,-3-2-96,0 0 48,3 0-24,-1 0 48,1 0-72,-3 0 24,0 0 24,3 0 16,0 0-16,0 0-56,-1 1 64,-2-1-8,3 2 48,0-2-56,-3 0-8,4 1 56,-4-1-40,3 1-8,0-1-32,0 3 88,0-3-16,-3 0-32,3 0-16,-3 2 32,2-1 24,1-1-80,-3 0 40,3 0-48,0 1 72,0-1-32,-1 0-48,-2 0 56,0 0 24,3 0-8,0 0-56,0 0 56,-3 0-16,3 2 32,-3-2-48,4 1-56,0 1 104,-4-2-32,3 0 0,0 0-64,0 1 88,-3 2 8,0-3-32,3 0-8,-1 1-16,1 1 40,-3-2-88,0 0 72,3 0-104,0 1 128,0 1-8,-1-2-48,-2 0 32,3 1 8,0 0 24,0-1-96,0 2 16,-3-2 48,0 0 40,3 0-80,-1 0 16,1 1 64,-3-1-40,3 3 16,0-3-40,-3 4 8,3-2 96,-3-2-80,3 1-16,-1-1 0,1 1 64,0-1-88,-3 0 40,3 0-16,0 2 72,-3-1-8,3 1-96,-1-1 16,1 1 32,0-2-32,0 0-8,-3 0 40,3 1 48,-1 0-56,-2 1-40,3-1 88,0 1-16,0-2-64,-3 0 24,3 1 72,-3-1-56,0 0-24,3 1 16,-1 2 32,1-1-8,-3-2-16,3 0-40,-3 1 72,3-1 32,-3 0-120,0 0 56,0 0-8,3 3 24,0-3-8,-3 0-56,0 0 48,2 1 24,1-1-8,0 0-104,0 0 96,-3 0-8,3 2 24,0-1-64,-3 1 112,0-2-72,2 1 8,1-1-72,-3 0 96,3 1-24,-3-1-8,0 0 8,3 3 56,-3-3-88,0 0 24,3 2-64,-3 0 88,2-2-16,1 0-72,-3 0 64,0 0 24,3 0 40,-3 0-128,0 0 88,0 0-24,3 0 40,-3 0-64,3 0-32,-3 0 104,0 0-48,0 2 8,3-2-48,-3 0 56,0 0 16,0 0-32,2 0-40,-2 1-8,0 1 152,3-2-136,-3 0 32,0 1 32,3-1-32,-3 0-64,0 0 64,0 2-24,0-5-16,0 3 16,0-3 24,0 3 0,0 0 32,0 0 80,3 0-192,-3 1 168,0-1-88,0 0 64,0 0-72,3 0 16,-3 0 40,0 0-48,0 0-16,3-3-40,-3 5 104,2-2-64,-2 0 16,0 0-56,0 0 72,0 0 80,0-3-128,0 3 32,3 0 16,-3 0 80,0-3-112,3 3 8,-3 0 8,0 0 56,0 0-40,0-3-136,0 3 128,0 0-8,0 0 16,3 0-32,-3 0 56,0 0 32,0 0-72,0-2 16,0 2-120,3 0 176,-3 0-40,0 0-32,0-3-16,0 3 48,0 0 16,0 0-104,0 0 56,3 0-56,-3 0 152,0-3-112,2 0 0,-2 3 72,0 0-32,0-3-56,0 3 16,0 0 16,3 0 56,-3 0-64,0 0-32,3 0 120,-3 0-80,0-3 0,0 1-64,3 2 120,-3 0 0,0 0-56,3 0-8,-3 0-16,0 0 88,0-3-128,0 3 64,0-3-32,0 3 120,2 0-80,-2 0-8,3-3-32,-3 3 48,0 0 64,3-3-88,-3 0 24,0 3-16,3 0 88,-3-2-88,0-1-48,0 3 48,3 0 24,-3 0 16,0 0-104,0 0 128,0 0-64,3-4 144,-3 1-136,0-1 24,2 4 8,-2 0-40,0-3-16,0 0-32,0 3 128,0-3 40,0 3-120,3-4 8,-3 1 32,3 3 16,-3-3-112,0 3 56,0-3 8,3 3 80,-3-2-64,0-1-88,0 3 64,0-3 40,0 0-8,3-1-56,-3 4 80,0 0-56,3 0 136,-3-4-128,0 1-16,0 3 64,0 0-56,0-4-32,2-1 8,-2 5 80,0-3 72,0 3-128,0-4-32,3 1 72,-3 1 72,0-1-136,0 3 24,0-3-88,3 0 168,-3 3-16,0-4-96,0 4 32,3-3 128,-3 0-32,0-1-168,3 1 72,-3 3 0,0-3 168,0-1-216,0 0 56,0 4 48,0 0-56,0-3 8,0 0 0,3 3 8,-3-3 112,0 3-128,0-4-64,0 0 48,0 0 64,2-1-64,-2 1-40,3 1 128,-3-1 40,0 0-144,0 4 32,0-4 56,3-1-8,-3 1-80,0-7-8,0 11 40,0 0 88,0 0-80,3-3-16,-3 3 96,0 0-88,0-4 64,0 0-64,0-1-8,0 2 112,0 3-104,0-4-56,0 0 32,0 1 72,0-1-16,0 4-32,0-3 0,0 0 72,0 0 104,0-1-136,0 4-40,0-4 64,0 1 96,0-1-120,0 0-56,0 4 16,0-3 184,0-1-103,0-1-17,0 1 64,0 4-128,0-3 144,0-1-88,0 1-64,0 0 168,0 3-160,0-2 40,0-3 32,0 3 64,0-3 0,0 5-136,0-11 40,-2 11 40,1-3 168,0-1-128,1 4-120,0-4 56,-2 1 88,1 0-80,-1-1-216,2 4 152,-1-3 24,0-1 32,-1-1-136,1 1 64,-1 0 136,1 0-80,-1-8-200,1 12 248,1 0-88,-3-2 88,0-3-160,2 1 72,-2-7 232,3 11-232,-1-3-40,-1-1-72,-1 0 280,2-11-168,1 15 0,-3-2-72,-1-1 96,1-1 184,-1-8-296,4 12 88,-4-3 8,2-1 192,1-7-248,-3 8-144,4 3 192,-3-3 48,-1-1-8,1 0-248,0 0 280,3 4-72,-1-13 96,-2 10-192,0-1-8,1-8 240,2 12-136,-2-2-32,-3-1-80,3-1 424,-1-1-192,3 5-120,-2-4-8,-1 0 32,1 0 96,0-1-200,2 5 80,-4-4-48,1 0 224,0 0-376,1-1 56,-1 1 192,0 0 56,0 0-48,0 1-80,3 3 24,-3-3 72,-1 0-176,1 0-16,-1 1 320,4 2-200,-3-5 32,-1 1-152,1 0 216,0 1 64,3 3-160,-4-4-16,3 1 72,-2 0 152,0 0-280,3 3 72,-3-3-80,-1 1 208,1-1-88,0-1-128,3 4 88,-4-3 120,1 0 48,0 0-184,-1 0 24,4 3-8,-3-3 160,1-1-72,-3 1-128,1 1 200,4 2-160,-4-5 112,1 3-232,-1-1 176,1-2 200,3 5-256,-4-2 32,0-3-64,-1 3 184,1-1-136,4 3-16,-3-3-136,-1 0 232,1-1 8,0 1-224,3 3 120,-4-3 16,0-1 152,1 1-160,-1 0-144,4 3 136,-3-3 120,-1-1-96,-1 0-168,3 1 224,2 3-80,-5-3 112,1-1-232,1 0 72,-1 1 312,4 3-264,-3-4 16,-1 1-56,1-1 216,-1 1-152,4 3-24,-3-4-192,-1 1 272,0 0 40,-1 0-224,5 3 104,-4-3 32,0 1 112,0-3-152,-1 2-112,5 3 120,-4-4 200,0 0-112,0 0-192,0 1 96,4 3 8,-5-3 144,0-1-192,0 1 40,0-1 313,5 4-305,-6-3-64,0-1-49,2 1 202,0 0 15,4 3-104,-6-3-72,2 0 80,-2 1 200,1-3-312,5 5 104,-4-4-48,-2 0 144,2 1-104,-1-1-209,5 4 217,-11-3 65,8 0 47,-1 0-256,-2-1 184,6 4-40,-4-3 152,-1 0-160,-1 1-112,2 2 296,4 0-176,-6-3 16,0 0-104,1-1 152,0 1 144,5 3-208,-5-3-104,-1-1 56,0 4 256,1-4-280,5 4 72,-4-3-80,-2 0 152,0 0 16,1 3-336,5 0 248,-6-3 80,0 1 88,-5-1-264,8 0 56,3 3 40,-5 0 96,-1-3-96,0 0-200,1-1 408,5 4-208,-6-3 72,0-1-176,1 1 152,-1 0 136,0 0-224,1 3-80,-1-2 352,0 2-320,6 0 88,-5-3-128,-1-1 216,2 1-8,-7 0-272,8 0 176,-2 3 168,0 0-264,-1-3 32,6 3 80,-5-3 144,0 1-88,0-1-320,0 3 400,5 0-136,-4-3 104,-7 3-184,8-3 160,-1 3 136,-2 0-240,2-3-152,-2 0 328,1 3-152,5 0 0,-6 0-128,0 0 136,1-2 144,0 2-280,5 0 128,-5-3-72,1 3 336,-1-3-304,-6 3-144,11 0 184,-1 0 24,-5 0 56,0 0-264,1 0 272,5 0-88,-5-3 280,0 3-320,-1 0 8,0 0 248,6 0-216,-4 0-8,-7 0-224,7 0 336,-1-3 16,5 3-120,-11 0-120,10 0 144,-4 0 200,1 0-296,0 0-24,0 0 272,-1 0-200,0 0-184,5 0 208,-4 0 24,-2 0 160,0 0-328,2-3 80,4 3 64,-6 0 184,2 0-200,0 0-112,0 0 288,4 0-160,-6 0 40,0 0-400,1 0 392,-1 0 152,6 0-184,-4 0-80,0 0 416,-2 0-152,2 0-248,4 0 64,-6 0-192,2 0 64,0 0 232,-1 0-304,5 0 200,-4 0 8,0 0 120,0 2-288,-1-1 0,5-1 160,-5 0 152,1 2-224,-1-1-104,1-1 304,4 0-128,-4 2 80,0-1-192,-1-1 96,1 0 264,4 0-248,-3 1-80,-1 1-48,1-1 272,3-1-144,-4 3-24,0-2-160,-1 1 248,1-1 80,0 2-320,4-3 176,-4 2 24,0-1 168,-1 0-272,1 2-152,4-3 232,-3 3 96,-1 1-120,0-1-152,0 0 264,4-3-88,-5 1 112,0 4-232,-1-3 8,2 3 360,4-5-248,-12 2-112,11 0-64,-3 2 272,-2 0-88,6-4-8,-4 5-104,-2-1 136,2-1 240,0-2-360,4-1 88,-6 3-64,2 1 224,-2 0-240,-5 1-160,11-5 240,-2 2 88,-2 1-32,-1 0-168,-1 0 160,6-3-48,-6 4 168,1-1-232,-1 0-104,0 0 296,6-3-128,-5 4-72,0-1-56,0-1 240,1 1 88,4-3-200,-6 2-64,2 1-8,-2-1 232,2 1-240,4-3 80,-6 4-88,2-2 280,0 1-120,4-3-72,-5 1-296,3 2 304,-3 1 104,1-1-264,0 1 184,4-4-32,-4 2 160,-1 0-232,1 1-96,4-3 168,-4 3 160,0 0-136,-1 0-200,1 0 160,4-3 16,-4 4 104,0-1-232,-1-1 40,1 0 336,4-2-248,-4 3-96,0 0-48,1 1 208,-1-1-40,4-3-24,-3 2-224,-1 1 216,1 0 144,0 0-264,3-3 128,-4 3-72,1 0 104,0-1-144,2 0-305,1-2 417,-5 4-168,4 0-64,-2 0-408,0 1 0,3-5 640,-2 4-728,-1-1-344,1 0-113,1 1 201,1-4 984,-1 4-1136,-1-1-80,1 1 79,-1 0 1,2-4 1136,0 5-1336,0-1-48,0 0 359,0 0 177,0-4 848,0 5-480,0-3-2632,0-2 3112</inkml:trace>
  <inkml:trace contextRef="#ctx0" brushRef="#br0" timeOffset="2015">746 266 2928,'0'0'0,"0"0"104,-1 0-144,1 0 40,-2 0 24,2 2-72,-1-2-24,1 0 120,0 0-48,0 1 24,0-1 24,0 0-64,0 1 48,0-1-32,-1 0-16,-1 0-40,2 2 120,0-2-40,0 0-24,0 0-24,0 1 24,0-1 48,0 0-96,0 0 48,0 0-16,0 0 88,-1 0-88,1 2-8,0-2 24,0 1 24,0-1 8,-2 1-64,2 1 40,0-2-8,0 1 48,0-1-80,-1 2 8,0-1 120,1-1-96,-2 1 56,1 1-40,1-1 96,-2 1 0,2-2-112,0 0 48,0 1 40,-1 1 80,1-2-112,0 0-56,-2 1 72,2 0 88,-1-1-48,1 2-40,0-2-72,-1 0 120,-1 1 64,1 1-144,-1-1 65,2-1-105,0 1 136,-1 1-88,1-1-32,-1 1 48,1-2-64,-2 1 88,1 0-144,-1 2 160,2-3-104,-1 3 120,0 0-128,-1 0 56,1 1 40,-1-3-64,2-1-24,-1 3 0,-1 2 112,1-3-40,1-2-72,-1 2-16,-1 2 96,-1 0 32,1-2-120,2-2 8,-2 4 32,1 0 64,-1-1-56,1 1-40,-1 0 144,1-1-24,0 0-136,-1 1 96,1 1 16,1-5-96,-2 4 32,1 0-16,0-1 160,1-3-176,-5 3 64,1 1-56,1 0 136,0-1-80,3-3-64,-1 3-8,0 0-8,-2 1 104,1-1-136,2-3 48,-1 3-24,0 1 152,-1-1-104,1-2-32,1-1 8,-2 4 80,1 0 16,0-1-112,-2 2 64,3-5-48,-2 4 136,1 0-128,-1 0-24,0 0 112,2-4-96,-3 3 24,1 2-48,1 0 120,0-1 16,1-4-112,-2 5-16,-1-1 40,2 0 104,-1-1-104,2-3-24,-1 4-24,0 0 120,-2 1-40,1-1-112,2-4 56,-1 4 56,0 0 56,-1-1-152,1 1 40,1-4 0,-3 6 104,0-2-136,0 1-8,2 0 112,-1-1 24,0 1-144,0 0 80,1 7 64,-1-11-136,1 3 40,-2 2 112,2-2-64,1-4-48,-2 4-56,1 2 152,0-2-16,-1 1-144,2-5 64,-1 4 48,-1 1 56,1 0-104,-1 0-24,2-5 24,-1 5 144,0-1-144,-1 0-72,1 0 184,1-4-112,-2 5-16,1-1 0,0 0 80,1 0 0,0-4-64,-2 5 8,1-1-24,1 7 88,-2-10-88,2-1 16,-1 5-40,0 0 80,-1 1-16,1-2-48,1-4 24,-2 12 96,1-10-24,-1 3-80,1 0 0,1-5 8,0 12 56,0-11-32,-1 3-64,-1 9 80,2-13-40,-1 1-16,-1 5-24,1 5 48,0-6 88,1-5-96,-2 4-24,2 0 8,-1 9 112,-1-10-72,2-3-24,-1 4 32,-1 1 64,1 0-31,0 0-81,1-5 16,-2 12 48,1-8 0,-1 0-56,2 2-8,0-6 16,-1 12 56,1-10-32,0 2-72,-1 2 96,1-6-48,-2 11 56,2-10-40,-1 5 40,-1 7 80,2-13-136,-1 1-48,0 4 32,-1 6 72,1-7-72,-1 0 0,1 8 56,-1-7 8,1-1-40,0 8 8,-1-8 56,2 0-64,-1 0-80,1-4 72,-2 13 56,2-9-56,-1 1-32,0 10 80,1-15-48,-2 4 40,1 1-48,-1 7-24,2-7 120,0-5-88,-1 12-24,0-10 8,-1 10 88,2-7-16,0-5-56,-1 5 24,-1 10 24,1-11 80,-1 1-128,2-5 0,0 12 0,-1-7 40,0 7-72,-1-10-32,2-2 64,0 13 56,-1-10-32,-1 8-8,1-6 16,1-5-32,-1 12 56,1-7-24,-2-1-64,2 11 88,0-10-48,-1 7-72,1-6 80,-2 5 48,1-7-88,0 9 48,-1-2 88,1-6-104,1-5-8,-2 11 32,1 3 40,-1-10-48,1 10-96,0-9 80,1 9 72,-2-10-104,1 10 80,-1-1 24,1-9-96,1 10-16,0-1 88,0-13-56,-1 4 32,-1 10-40,1-2 72,-1 0 96,2-12-160,-1 5 88,-1 10-16,1-2 88,0-9-184,1-4 24,-2 14 0,1-2 32,-1-7 16,1 7-56,1-12 8,-3 11-136,2 0 80,-1-5-120,2 9 48,0-15 128,-1 5 48,0 9-32,-1-10-32,1 10 96,1-14-80,-2 14 24,1-10-40,-1 13 64,1-12-8,1-5-40,-1 12 8,-1-6 40,1 8 16,-1-3-56,0-5 0,0 10 8,1-11 40,-1 8-56,2-13 0,-1 6 56,0 6-16,-2-7-64,1 7 40,2-12-16,-3 12 48,2-7-16,0 8-32,-1-2 48,2-11-48,-1 4 32,-1 11-24,0-11 48,-1 9 24,3-13-80,-3 4 16,-1 7 8,1 0 24,0-8-24,3-3-24,-1 13 32,-1-9 0,1 9 48,-1-9-96,2-4 16,-2 6 24,0 8 24,1-11-64,-2 8 32,3-11-16,-3 4 48,2 1 0,-2 0-32,0-1 32,3-4-48,-1 12 40,-2-8-24,0 2 16,0 5 32,3-11-64,-1 1 40,-2 4-32,1-1 72,1 1 0,1-5-80,-3 5 24,2 0 48,-2 8 0,-1-10-64,4-3-8,-3 6 24,-1-2 32,1 0-56,0 0-8,-1 2 64,1 0-32,-1-1-24,-1 8 0,5-13 0,-2 1 32,-3 5-16,1-2-24,0 0 88,4-4-80,-4 12 16,-1-11-24,1 3 56,0 8 72,4-12-120,-4 1 64,0 3-16,-1 1 64,1-1-128,0 0-8,0 2 96,-1 6-56,1-10 32,4-2-48,-4 6 40,-2-2 16,2-1-72,-2 1-32,2 0 128,0 0-56,-2 1 8,2-1 72,4-4-104,-6 3 72,2-2-24,0 2 1,0 0 39,4-3-88,-5 1 40,1 2-24,0 1 80,1-2-16,0 0-56,-1 0 72,0-1-8,1 1-88,3-2 0,-4 0 56,1 1 16,-1 0-64,1 1-8,3-2 0,-4 1 64,-1-1-32,2 0-48,1 0 104,2 0-88,-5 2 56,3-2-48,-3 0 24,1 1 48,1-1-32,0 0-8,-1 0 64,1 0-48,3 0-56,-2-3-24,0 3 96,-1 0 8,2 0-104,1 0 24,-3 0 24,2-3-16,-1 3-8,1-2-24,1 2 24,-2 0 56,0 0 8,0-3-104,-1 3 96,3 0-56,-1-3 40,0 0-48,-1 3 32,-1-3 48,3 3-72,-3 0-8,2-4 0,-2 1 80,2 3-24,1 0-48,-2-3 40,1 3-32,0-4 40,-2 1-96,3 3 48,-3-2-32,2 2 72,-1 0-72,1-3-32,1 3 64,-2 0 48,1-3-8,-1 3-56,1-3 24,1 3-8,-1-3 8,-1 3-80,1-3 40,-1 1 80,2 2-48,-1-3-24,0 3 8,1 0 48,0-3 8,0 3-40,0-3-24,-2 0 24,1 3 64,-1-3-112,2 3 48,-1 0-8,0 0 24,1-2-48,0 2-16,0 0 48,0-3-8,-2 0 32,1 3-64,1-3-40,0 3 104,0 0-48,0 0-48,0 0 72,0-3 48,0 0-96,-2 1-24,2-1 80,0 3 32,0 0-40,0-3-48,0 3 40,0-3-40,0 3 48,0 0-48,0 0 0,0 0 64,0 0 64,0-3-208,0 3 136,0 0 16,0-2-120,0 2 64,0 0 32,0 0-16,0 0-32,0 0-32,0 0 24,0 0 256,0 0-440,0 0 168,0 0 40,0 0 48,0 0-72,0 0-32,0 0 120,0 0-72,0 0 520,0 0-1056,0 0 536,0 0-16,0 0-72,0 0 928,0 0-1656,0 0 816,0 0-80,0 0 1136,0 0-2152,0 0 1063,0 0 33,0 0-64,0 1 72,0-1 0,0 0-96,0 0 40,0 1 40,0-1 48,3 0-80,-3 2-40,0-1 88,0-1 32,3 2-48,-3-2-32,0 0 48,3 1 16,-3-1 16,0 1-56,3-1 16,-3 2 48,2-1-48,-2 1-16,0-2 56,3 1-32,0 0 16,-3 1-8,0-2 24,3 1 0,0 1 40,0-1-40,-1 2-32,-2-3 32,3 1 32,0 1-64,0-1-24,0 1 72,-3-2-16,2 2 32,1 0-40,0 1-24,1 1 64,-4-4-32,5 1-32,-1 1 32,-1 1 64,1-1-56,-4-2-8,3 2-32,1 2 8,0-1 48,0 0-40,-4-3 16,5 4-32,-2-1 56,1-2-48,-1 1-16,1 2 64,0 0-8,0-1-40,1 1 56,-1-2 24,0 2-64,0-1-16,0-2 24,-4-1 0,5 4-32,-1 1 0,0-1 48,0 0 8,-4-4-24,5 3-64,6 1 80,-11-3 8,4 2-56,-4-3 32,4 5-8,8-1 8,-9 0-16,1-1-24,-4-3 40,4 4 48,0-3-32,1 1-48,-1 1 32,-4-3 0,11 3 32,-11 1-48,4 0 8,1-1 24,-5-3-16,4 1 0,7 3 8,-8-2-16,0 1 72,-3-3-64,4 3-56,0-2 24,8 3 88,-10-1-88,1 1 24,1-2 72,8-1 0,-9 1-48,1-2 40,0 2-32,0 0-40,8 1-8,-12-3 24,0 2 32,4 0-72,0-1-8,0 1 48,-4-2 0,5 1 32,6 0-24,-11 1 8,4 1 56,-4-3-72,4 1-56,9 1 48,-10-1 24,8 0-16,-11-1 0,3 0-24,1 2 40,0-1 24,1 1-80,-1-1 24,9-1 24,-11 0-16,3 0-40,-5 0 48,4 0 64,7 0-56,-8 0-48,1 0 72,-4 0-32,12 0 32,-10 0-48,3 0-16,7 0 72,-12 0-40,3 0-24,9 0 0,-10 0 72,11 0-32,-13 0-16,3 0-16,8 0 24,-8 0 24,10 0-32,-13 0 0,4 0-48,7 0 72,-8 0-24,8 0-64,-11 0 64,3 0 32,9 0-8,-10 0-64,11 0 56,-13 0-16,3 0 40,10-3-56,-11 0 0,10 3 48,-12 0-32,3 0 16,8 0-32,-7 0 32,7-2 48,-6 2-104,6-3 40,-8 3 64,8-3-104,-8 3 32,8 0 32,-8-3-32,1 3-40,-4 0 48,13-3 16,-10 0-8,1 3-48,7-2 24,-8 2 40,1 0-48,9-3 0,-10 3 48,-3 0-24,4-4 8,7 1 0,-8 0 8,2 3 48,-5 0-64,4-3-24,10 3 32,-11-3 24,8 0-48,-11 3 16,3-2-8,1-1-8,7 0 72,-8 0-88,-3 3 32,13-3 0,-9 0 64,8-1-104,-10 0 56,3 0 8,7-1-8,-9 1-48,8 1 48,-11 3-16,5-2 24,6-3-48,-8 1 56,9-7-8,-12 11-24,3 0 16,9-4-40,-10-1 64,11 1-16,-13 4-24,4-13-24,8 13 56,-8-14-8,9 11-32,-9-1-24,9-7 24,-9 11-72,10-13-48,-14 13 128,4-3-128,12-8-256,-12 8-312,12-1-288,-16 4 984,12-14-1240,1 11-273,0-10-151,1 10 288,-14 3 1376,14-4-1065,1-10 433,1 10-2744,-16 4 3376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07.689"/>
    </inkml:context>
    <inkml:brush xml:id="br0">
      <inkml:brushProperty name="width" value="0.05" units="cm"/>
      <inkml:brushProperty name="height" value="0.05" units="cm"/>
    </inkml:brush>
  </inkml:definitions>
  <inkml:trace contextRef="#ctx0" brushRef="#br0">269 142 4008,'0'0'0,"0"0"120,0 0-120,0-3-48,0 3 56,0 0 48,0-3-40,0 3-96,0 0 80,0 0 48,0-3-24,0 3-88,0 0 104,0 0-40,0 0 32,0-3-32,0 3-16,0 0 96,0 0-64,0 0-64,0 0 128,0-3-32,0 3-48,0 0-24,0 0 56,-1 0 64,1-2-48,0 2-48,0 0 40,0 0 120,-2-3-63,2 3-105,0 0 8,-1 0 128,1 0-16,0 0-96,0 0 72,-2 0 48,1 0-56,1 0 8,0 0 144,0 0-232,0 0 144,0 0-72,0 0 48,-1 0 24,1 0-144,0 0 40,0 0 24,0 0 144,0 0-160,0 0-408,-2 0 784,2 0-296,0 0 8,0 0-152,0 0 16,0 0 144,-1 0-8,-1 0-144,1 1 64,1-1-56,0 0 120,0 0-24,0 0-88,0 2 144,0-2-152,0 0 56,-1 0-80,1 1 64,0-1 80,0 0-120,0 0 8,-2 1 136,2-1-128,0 0-16,-1 0-32,1 0 96,0 0 0,0 0-176,0 0 160,-2 0 8,2 0-80,0 2 0,0-2 24,0 1 32,-1-1-8,1 0-128,0 2 208,0-2-104,-2 0 24,1 0-56,0 1 8,-1 0 112,2-1-88,-1 2 40,-1-1-72,1 2 200,-2-1-152,3-2-16,-1 1-32,-1 0 56,1 1 40,0-2-136,1 0 72,-3 1-32,1 2 128,-1-2-136,2 2-16,1-3 56,-3 2 120,2-1-96,-1 1-120,0 0 184,2-2-88,-2 2 8,1 1-48,-1-1 48,1 0 72,1-2-80,-3 3 0,0-2-32,0 2 168,2-2-120,1-1-16,-1 2-24,-1 1 80,1-2-32,-1 0-104,2-1 80,-1 2 8,0-1 40,-1 1-72,-1-1 24,3-1 0,-3 4 16,2-1-24,-2-2-32,2 4 64,1-5-24,-2 3 24,1-2-40,0 2 24,-1 1 32,2-4-40,-1 1 0,-2 1-8,2 2 56,-1-3-40,2-1-8,-1 2-16,-1 1 56,1 1-8,-1-3-16,2-1-16,-1 2 32,-2 2 32,2-3-32,-1 1-48,2-2 16,-2 3 80,-1-2-48,1 1-8,1 2 64,1-4-88,-1 4 48,-1-3-8,1 4-32,-1-1 96,2-4-104,-3 1 24,2 1-32,0 2 88,-1-3-80,2-1 0,-3 2 24,2 2 32,0-1 1,-1-2-41,2-1-16,-1 3 8,-2 0 88,2 0-48,-1-2-56,2-1 8,-1 4 48,-2 1-56,1-4-32,0 3 88,2-4-48,-2 4 56,1-1-80,-1-1 8,1 2 64,1-4-48,-1 3-16,-1-2 8,1 3 56,-1 1-16,2-5-32,-1 3 8,-1 1 8,1 0 32,0-1-56,1-3 8,-2 1-64,1 5 56,-1-3-40,0 0-32,2-3 80,-2 4 8,1 0 16,-1-3-40,1 2 32,1-3-16,-1 6 32,-1-2-40,1-1-16,-1 3 48,2-6-24,-1 2 8,-1 3-40,2-1 72,-1 0 8,0 0-88,-1 1 72,1 6-8,-1-10-72,2-1 48,0 2 0,0 2 32,-1-1-16,0 0-40,1-3 24,-2 4 40,1 0-40,1 0-32,-2 1-8,2-5 40,0 4 16,-1-1-40,0-1 8,-1 3 72,2-5-56,-1 4 0,1-3 16,-2 4-32,2 0 64,0-5-48,0 5-16,-1-1 0,-1 0 96,1 0-104,1-4 24,-1 2-8,-1 2 40,2 0-8,-1-1-40,1 1 24,-2 0 40,1-1-64,1 1-8,0-4 24,-1 5 32,-1-1-32,2 0-56,-1 0 96,1-4-40,0 5 32,0-1-40,-2 0 24,1 0 16,1-4-32,-1 3-24,1-1 8,-2 2 40,2 0-24,0-4 0,0 4-24,-1 2 8,1-2 80,-2-1-80,2-3 16,0 3 16,0 1 24,-1-1-88,1-2 8,-2 4 64,2-1-8,-1-1-24,1-1 32,-1 3-8,1-2-40,0-2-8,-2 10 80,2-11-48,0 0-24,-1 3 0,1 1 40,0-4-16,0 2 0,-2 1 0,2-2 16,0 3-8,0-1-56,0-3 48,0 4-24,0 1 56,0-1 24,0-3-80,0-1 24,-1 4 24,1 1 16,-1-4-88,1 3 88,0-4-40,0 5 72,0-3-72,-2 3 8,2-3 16,0-2-24,0 5-8,0-4 8,0 3 24,-1 1 48,1-5-72,0 2-24,-2 3-16,2-1 104,0 0-120,0-4 56,0 3 0,0 1 24,-1 0-24,1-1 0,0-3 0,-2 4-8,2 2 72,0-2-120,0 1 24,0-5 32,0 4 24,0-1-48,0-2-32,0 5 128,0-6-72,0 4 40,0 0-88,0 0 88,-1 1-8,1-5-32,0 2-48,0 1 40,-1 3 40,1-2-64,0-4 32,0 4-16,0 2 16,0-2 56,0 1-88,0-5 32,0 2 8,0 3 64,0-4-104,0 0 0,0-1 32,0 6 8,0-3 0,0 1-80,0 0 96,0-4-24,0 3 32,0-1-56,0-1 40,0-1-16,0 6 40,0-2-80,0-1-16,0 2 96,0-3-24,0-2-16,0 3-8,0 0 16,0 1 0,0-4-8,0 3-48,0-1 40,0 3 88,0-3-80,0-2 0,0 3-8,0-1 16,0-1-24,0 1-24,0-1 24,0-1 16,0 4 96,0-1-112,0 0 0,0 0 160,0-1-128,0 1 24,0 2 88,0-5-128,0 5 16,0-2-32,0 1 16,0 0 24,0-4-24,0 3-16,0 2-8,0-1 64,0 0-64,0-4 24,0 4-40,0 1 64,0-1 24,0 0-88,0 0 16,0-1 64,0 0-80,0 0 24,0-3 16,0 4 40,0 0-72,0 0-48,0 1 96,0-5-16,0 4 56,0-1-80,0 0 48,0 1 8,0-4-32,0 1 0,0 1-8,2 2 40,-2 0 0,0 0-88,0 1 64,0-3 64,0 0-128,0-2 56,0 1-72,0 3 16,0-1 24,0 0-88,0-3 120,0 4 24,0-2-32,3-1-128,-3 1 160,0-2-24,0 2 0,0 0-16,0 1-8,0 1 64,0-4-40,0 1 0,0 4-16,0-4 40,0 2-32,0-3 8,3 1-48,-3 2 80,0 1 8,0-1-40,0-3 0,0 4 8,0-2-8,0-1 0,3 1-48,-3 0 80,0 3-32,0-3-32,0 3 24,0-4 48,0 2-40,0-2-16,0 1 48,0 1-64,0-2 0,0 3 32,3 0 32,-3-4-32,0 3-24,0 0 32,0-1 16,0 0-32,0-2 8,0 3-32,0 1 56,3 1-16,-3-3-40,0-2 32,0 3 24,0-1-16,0-1 0,0 1-24,0-1 40,0 3-48,2-2-32,-2 2 88,0-4-32,0 3 24,0-1-16,0 1-8,0-1 32,0-2-32,3 4-32,-3-3 8,0 4 64,0-1-40,0-4 0,0 3-48,0 0 64,0-2 0,0 0-48,0-1 32,3 2 24,-3 1 16,0-2-64,0 2-24,0-3 48,0 4 24,0-3-40,3 2 0,-3-1 40,0-2-24,0 4 32,0-1-64,3-2 24,-3 3 48,0-4-40,0 3-24,3 1 24,-3 1 8,0-4 8,0-1-16,0 3-64,2-2 88,-2 4 8,0-1-64,0-4 32,0 3-8,3-1 8,-3 0-40,3 1 0,-3-3 40,0 1 56,0 2-48,0-2-16,0 4 24,0-5-16,0 2 32,0 1-56,3 2 8,-3-3 32,3 1-40,-3-1 48,0-1-32,3 3 48,-3-4-40,0 2-32,0 2 16,0-4 64,2 1-64,-2-1 16,0 2-16,0-1 32,0 3-48,3-2-8,-3-2 40,0 4 16,0-1-16,3-2 16,-3 1-24,0-2 8,0 1 24,3 2-56,-3 1 0,0 0 56,0-4-24,0 6 24,0-2-8,0-2-24,0-1 40,0-1-32,3 1-40,-3 1 16,2-1 40,-2 2-56,0-1 32,3 0 16,-3 1 32,3 0-40,-3-2 8,0 1-8,0-1-24,3 1-16,-3-2 40,3 4 24,-3-3-16,3 2-48,-3-1 80,0-2-40,0 1 24,2 0-48,-2 1 32,3 1 8,-3-3-16,0 2-16,0 0 0,3 1 48,0-2-64,-3-1 32,3 2-32,-3-1 40,3 2 0,-3 0-16,0-3 8,2 1 0,1 2 16,0-2-16,0 1-40,-3-2 40,0 1 16,3 0-16,-3 1-56,3-1 56,-3-1 0,2 5 16,-2-4-32,3 2 24,-3-2 24,0-1-32,3 2-8,0-1-8,-3 0 40,0 4 0,0-5-24,3 1-40,-3 3 16,2-2 64,1-1-56,-3-1 16,3 2 16,-3-2 24,3 2-64,-3 0-8,0-2 32,3 3 0,-3-1 16,3 0-32,-1 1 40,-2-3-24,0 1 32,3 1-48,-3 0-16,3 3 16,-3-5 16,3 4-24,0-1 0,0-1 56,-3 0 0,0-2-32,2 3 0,-2-2 8,3 2 8,0-2-32,-3-1 16,0 2-32,3 1 32,0-1-16,-3 1 16,0-3 0,2 2 0,-2-1 24,3 0-40,0 1-8,-3-2 24,3 4 0,0-2-8,0 0 0,-3 1 0,0-3 8,2 2 16,1-1-64,0 0 48,-3 1 56,0-2-56,3 1-32,0 1 40,-3 1 8,3-2-24,-3-1 8,2 1 16,-2 1-24,3-2 16,0 0-40,-3 0 32,3 1 32,0 1-96,-3 0 40,0-2 24,3 2-32,-1-1 0,1 1 16,-3-1 24,0-1-8,3 1 0,-3 1-24,3 1 32,0-2 16,-3-1-24,0 2 24,2-2-40,1 0 48,-3 1-8,0-1-24,3 1-32,0 1 72,-3 2-8,3-3-56,-3-1 24,3 2-8,-1-1 24,-2 1-24,3-2-40,-3 0 48,3 1 0,0 2-8,0-2 0,0 1 8,-3-1 40,2 1-64,1-2-16,0 0 112,-3 0-72,3 1-8,-3 0 32,3 1 24,0-1-40,-1 1-16,1-1-16,-3-1 40,3 1-24,0-1 0,0 2 32,-1-1-8,-2 1-40,5-1 48,-2 0 8,-1 1-56,1-2 32,-3 0-8,3 1 24,0-1-32,0 0-24,-1 2 72,-2-2-40,0 0-8,5 1-8,-2-1 48,-1 2-8,-2-2-24,3 0 8,-3 0 0,4 1 40,1-1-56,-5 0 8,4 0-32,0 0 48,-1 0 0,0 0-72,-3 0 56,0 0 16,3 1 24,-1-1-72,-2 0 32,3 0 24,0 0-16,0 0-48,0 0 104,-3 0-64,0 2 8,3-2-24,-1 0 40,3 0 0,-5 0-24,2 0 8,1 1-48,0-1 80,0 0-48,-3 0 8,0 0-24,3 0 64,0 2-24,-1-2-40,-2 0 24,0 1 0,3-1 48,0 0-64,0 0-8,0 0 48,0 1-40,-1-1-16,1 2 64,-3-2-32,3 0 32,1 0-24,-1 0 32,-3 0-40,0 0 8,3 0-32,0 0 56,0 0-40,-3 0 8,2 1-24,1 1 32,-3-2 8,3 0-32,-3 0 16,0 0-8,3 0 64,0 0-56,-3 1-24,0-1 24,3 2 16,-1-2 8,-2 0-40,3 0 16,-3 0 0,3 0 16,0 0-64,0 0 24,-1 0 48,-2 0-24,3 0 8,-3 0-48,3 0 80,0 0-8,-3 0-32,0 0-16,3 0 56,0 0 8,-1 0-56,-2 0-16,3 0 56,-3 0-40,3 0-40,-3 0 48,3 0 8,-3 0 8,3 0-64,0 0 56,-1 0 40,1 0-56,0 0 16,-3 0-8,0 0-8,3 0-24,0 0 40,0 0 48,-3 0-56,0 0 16,2 0-16,-2 0 8,3 0-24,-3 0 16,3 0-32,0 0 56,-3 0-8,0 0-48,0 0 32,3 0 8,-1 0 32,1 0-40,-3 0-8,0 0 8,3 0 0,0 0-32,-3 0 0,3 0 56,-3 0-24,3 0 24,-1 0-32,1 0 16,-3 0-8,0 0 32,3 0-48,0 0 24,-3 0-8,3 0-8,0 0-24,-3 0 48,2 0 8,-2 0-48,3 0 24,-3 0 24,3 0-32,0 0-16,-3 0 24,3 0 40,0 0-40,-1 0-24,-2 0 24,0 0 24,3 0-16,0 0-24,0 0 8,-3 0 8,0 0 48,3 0-72,-1 0 0,1 0 40,-3 0-16,3-3-8,0 3-16,0 0 48,0 0 0,-1 0-48,1 0 8,0 0 40,-3 0-32,0 0 8,3 0-40,0 0 72,0-3-24,-1 3-16,1 0 40,0 0-24,0-3-16,0 3-24,-3 0 32,0 0 8,3 0 0,-1 0-40,1 0 56,-3 0-24,3 0 32,0-3-40,0 3 16,-1 0 40,-2 0-72,3 0 0,0 0 56,-3 0-48,0 0 16,3 0-32,0 0 48,-3 0 8,3 0-24,-3 0 0,0 0 8,2 0 16,1 0-24,-3-3-40,0 3 40,3 0 64,-3 0-48,0 0-40,3 0 40,-3 0-16,0 0-8,3 0 0,0-2 56,-3 2-48,0 0-16,2 0 0,-2 0 48,3 0-16,-3 0-16,3 0 8,-3 0 0,3 0 32,0 0-48,-3 0 8,0 0-8,3 0 40,-1 0-56,-2 0-16,0 0 40,3 0 48,0 0-32,0-3-8,-3 3-8,0-3 24,3 3-32,-3 0-16,2 0 56,-2 0-32,0 0-24,3 0 16,0-3 32,-3 3 8,0 0-32,3-3-8,-3 3 24,3 0 32,-3 0-64,0 0 16,3 0-16,-1-3 32,-2 3 8,3-2-48,-3 2 24,0 0 24,3 0 8,0-3-72,0 3 56,-3 0-16,3 0 40,-3-3-56,2 0 16,-2 3 40,0 0-40,3 0 8,-3-3 0,3 3 8,0 0 24,-3 0-40,0-3-16,3 3 24,-1-2 40,1 2-64,-3 0 16,0-3-16,3 3 40,0 0 8,-3-3-32,0 3 0,3 0 32,0-3-8,-3 3-48,0-3 0,0 3 24,2 0 32,1 0-16,0-2-40,0 2 72,0 0-24,0 0-24,-1-3 8,-2 3 24,3-3-32,0 3 0,-3 0 56,3 0-40,-3 0-16,3 0-16,-3-3 24,3 3 24,-1-3-24,1 0-24,-3 3 64,3 0-48,0 0-16,-3-2 56,3-1-32,-1 3-40,1-3 56,-3 3-24,3-3 48,-3 3-40,3-3 32,0 3 24,-3 0-64,0 0 8,3-3-16,-1 1 40,-2-1-24,0 3-8,3-3 0,-3 3 48,3 0-16,-3-3-24,0 3-8,3 0 24,0 0 8,-3-4-40,3 1-8,-3 0 56,2 0 8,1 1-32,0 2 24,-3 0-40,0-3 48,3 3-24,-3-3-16,3 0 56,-3 3-64,3 0 24,-3-3-24,2 3 56,1-3-8,-3 3-48,0-2 48,3 2-16,0-3 40,-3 0-40,0 3-32,0-3-24,3 0 88,-1 3-16,-2-2-56,3 2 48,0-5-8,-3 2-48,3 3 16,0-4 56,0 0-56,-3 4 64,0 0-64,2-3 24,-2 0 24,3 3-40,0-2 64,-3 2-72,3-3 24,-3 0-48,3 3 96,0-3-88,-3 3 16,2 0-24,-2 0 72,3-4 8,-3 1-88,0 3 32,3-4 48,0 4 0,-3-3-72,3 0 8,-3 3 16,0 0 16,3-4-8,-1 1-16,1 3 72,-3 0-64,3-3 40,-3 0-48,3 1-8,0 2 72,-3 0-56,0-3 24,2 0-8,-2 3 48,3-4-40,-3 4-24,0-3-24,3 0 40,0 3 24,-3-4-56,0 4 16,3-3 24,0 0 8,-3 0 0,2 0-56,-2 3 24,0-2 16,0-1 16,3 0-80,0 3 80,-3 0-32,3-3 40,-3 0-64,3 3 0,0-4 72,-3 4-48,0-3-8,0-1 16,2 1 48,1 0-16,-3 3-40,3-4 24,0 4 0,-3-4 48,0 0-80,0 4 8,3-5-8,-3 3 16,2-1-16,-2 0-64,0 3 72,3 0 8,-3 0 0,3-3-32,0 0 32,-3 3-8,0-3 48,0 1-48,3-1-40,-3 3 104,0 0-64,3-3-8,-1 3 8,1 0 48,-3-4-24,0 4-24,0-3 0,3 0 8,-3 0 48,3 3-80,-3 0 24,3-3-8,-3 3 24,0-2-8,3-1 0,-3 3-8,2-3 0,-2 0 32,3 0-24,0 0-32,-3 3 24,0 0 48,0-2-32,3 2-72,0-5 112,-3 5-56,3-4 8,-3 1-16,2-1 72,1 1 0,-3-1-40,3 1-24,1 0 56,-4-1-72,0 4 16,3-4-8,0-7 32,-3 11 8,3-3-40,-3 3 8,3-3 24,-3 0 80,2 0-128,-2 1 32,3-3 32,0 1-48,-3 0 16,3 0 72,-3 4-80,3-3 41,-3 0-17,3 0-32,-1-1 40,-2 4-32,0-4 0,0-1-32,3 3 112,0-1-32,-3 3-48,0-3 32,3 3 24,0-4 8,-3-1-96,0 5 32,2-4-16,-2 0 80,0 1-88,3 3-16,-3-3 56,3 3 0,-3-4-40,3 0 56,-3 4-32,0-4 56,3-1-80,-3 1 8,3 1 48,-3 3-32,2 0 0,-2-4-48,3 4 96,-3-4 0,0 4-48,3-4-8,0-1 88,-3 2-16,3 1-64,-3 2 0,3-5-8,-3 3 16,2-3-8,-2 3-48,0 2 48,3-3 0,0 0 64,-3-1-112,3-1 56,0 3 96,-3-1-152,0 0 48,2 0 96,-2 3-96,0-4 16,3 0 16,0-1 40,0 3-24,-3 2-48,0-3 160,3 0-72,-3 3-40,0-3 96,0 3-144,3-4-80,-3 1 128,2 0 168,-2-8-248,0 11 32,3 0 48,-3-4 8,0-8-120,0 12 0,0 0 64,3 0 8,0 0 104,-3-4-160,3 1 120,-3 3-72,0-3 112,0-8-192,3 11 72,-1-3 88,-2 3-80,0-2-40,0-3 16,0 1 120,3 1-48,-3 3-48,0-11-32,3 11 8,-3 0 120,0-3-160,0 3 64,3-3-40,-3 0 112,0-1-80,0-7-112,0 11 120,3 0 80,0 0-40,-3-3-176,2 0 200,-2 3-64,0-4-8,0 0 8,3 0-32,-3 4 96,0-3-48,0 0-136,3 3 144,-3-3 64,0-1-128,3 1 16,-3 0 160,3 0-176,-3-1 40,2 4 104,-2-3-88,0-1 24,0 4-40,0-3 16,0 0 104,3-1-176,-3 0-56,0 4 112,0 0 48,0-4-64,0-1-48,3 5 152,-3 0-88,0-4 88,3 0-152,-3 1 88,0 3-24,3-3 88,-3 0-152,0-1 32,0 4 200,0 0-168,3-4-48,-3 0 16,2 1 96,-2-1-56,0 4-8,0-12-8,0 12 64,0 0 64,0-4-136,3 1-40,-3-1 88,0 0 0,0 0-160,0 4 128,0-3 88,0 0 16,0-1-192,3 1 120,-3 3-32,0-3 112,0-1-184,0 1 8,0 0 136,0 3-72,0-3-24,0-8-8,3 11 72,-3 0 88,0-4-192,0 1 64,0 0 120,0-1-168,0 4 48,0-4-32,0 1 64,3 0-8,-3-1-56,0 4 32,3-3 24,-3 0 72,0 0-104,0-1-48,0 4 56,0 0 96,0-3-96,0-1-72,0 4 200,0 0-128,0-4 72,2 1-80,-2 0 56,0 0 32,0 3-80,0-4-16,0 0 16,0 4 80,0-3-64,0 3-16,0 0-40,0-3 112,0 0 48,0-1-128,0 4 8,0-4 72,0 1 0,0-1-104,0 1 24,0 3 8,3 0 96,-3-4-80,0 1-24,0 0 64,0 3-56,0-3 40,0-1-32,0 1-32,0 3 184,0 0-160,0-4-104,0 0 88,0 1 136,0-1-120,0 4 0,0-5 24,0 1 48,0 1 16,0-1-144,0 4 56,0-3 72,0 0 24,0-1-96,0 0-16,0 4 16,0-4 48,0 0-8,0-9-104,0 13 112,0 0-48,0 0 120,0-4-136,0 1-48,0 0 152,0 3-88,0-3-8,-1-1-24,1 1 152,0 0-16,0 3-104,-2-4-24,2 1 16,0-1 104,-1-7-200,1 11 104,0 0-64,0-3 128,0-1-56,-1-1-104,1 5 96,0-4 80,0 0-32,0-7-128,0 11 128,0 0-48,0 0 88,0-5-88,0 1-24,0 1 96,0-1-144,0 1 40,0 0 40,0-1 112,0 4-120,-2-3 8,2-8-32,0 11 128,-1-3-168,1 3 64,-2-3-48,2 0 120,-1-1 40,1-7-128,0 11 16,0-3 16,0 0 48,-1-8-136,1 11 56,0 0 16,0 0 168,-2-11-176,2 11-40,0 0 104,0 0-56,0-3 8,0-1-8,-1-8-8,1 12 129,0 0-121,-2-3-48,2 1 23,0 2 170,-1-5-121,1 5-24,0-4-40,0 0 136,-2 1 0,1-1-144,1 4 48,-1-4 80,1 1 16,-2-1-144,1-1-40,1 5 88,-2-2 48,0-1-48,-1-9-112,3 12 184,0 0-72,-2 0 48,1-4-104,-1 4 80,1-3 96,1 3-120,-1-4-16,-1 0 0,2 1 48,-1 0 24,1 3-56,-2-4-24,1 1 88,0 0 32,-1 0-160,2 3 64,-1-2 0,-1-1 40,1 3 88,0-4-168,1 4 40,-2-3 120,1 0-16,-1 0-200,1 0 160,1 3-64,-3-3 160,0 1-88,2-3-8,-1 5 120,2 0-184,-1-4 56,-2 1-32,2 3 32,-2-2 72,3 2-128,-3-5-8,0 2-40,2 1 224,-2-3-192,3 5 16,-1-2-16,-1-1 80,-2 0-96,0 0-80,4 3 112,-2-3-64,-2 0 136,0-1-112,1 0-40,3 4 80,-1-3 96,-4-1-136,4 1-48,0 3 216,1 0-128,-5-4 32,2 0-80,1 1 0,0 3 200,2 0-152,-4-4-72,1 1-56,2 3 288,-2-5-256,3 5 96,-1-2-120,-2-1 168,0 0 40,-1 0-144,4 3 56,-2 0-80,-2 0 192,0-3-200,1 1-112,3 2 200,-4-3 80,1 0 8,0-1-224,0 4 176,3 0-40,-4-3 136,0-1-232,1 1 8,-1 0 288,4 3-200,-5-3 56,3 0-232,-1 3 248,-1-3 40,4 3-112,-5-2-112,1 2 160,0 0 168,0-5-304,4 5 88,-3-2-96,-1 2 200,-1-3-112,1 0-152,4 3 160,-3-3-16,0 3 96,-1-4-272,1 1 96,3 3 96,-4-3 192,0 0-216,0 1-96,-1 2 272,5 0-152,-4 0 32,0-3-200,0 3 264,-1-5 96,1 3-248,1-1 0,-1 3 192,0-3-184,4 3 48,-4-3-168,-1 3 296,1-3-48,0 3-208,4 0 128,-3-2 0,-1 2 136,0-3-232,-1 0-64,5 3 160,-4 0 184,0-3-208,0 0-120,-1 3 240,5 0-96,-5-4 56,1 1-192,-1 3 160,1-3 264,0 3-344,0-3 8,-1 3 208,1-2-200,4 2 40,-3-3-160,0 3 240,-1 0 8,0-3-200,4 3 112,-4 0 16,-1 0 112,1-3-192,0 3-112,4 0 176,-4 0 104,-2-3-112,2 3-168,0 0 232,-1 0 80,3-2-216,-3 2 72,1 0 248,0 0-288,-2 0-40,2 0 112,0 0-24,4 0 0,-4-3-160,-1 3 232,1 0 176,0 0-312,4 0 64,-3 0-24,-1 0 96,-1 0-72,3 0-192,2 0 192,-5 0 24,1 0 104,0 0-296,0 0 176,4 0-8,-5 0 208,3-3-240,-1 3-96,-1 0 272,4 0-144,-5 0-8,3 0-128,-1 0 240,0-3 64,3 3-168,-3 0-80,2 0 24,-4 0 288,4-3-280,1 3 48,-3 0-104,-1 0 232,1 0-136,0 0-216,3 0 224,-1 0 72,-2-3 64,0 3-256,2 0 88,1 0 32,-4 0 88,1 0-136,0 0-152,1 0 376,2 0-176,-4 0 64,1 0-192,1 0 112,-3 0 168,5 0-152,-2-2-80,-1 2-32,-2 0 392,1 0-328,4 0 48,-3 0-128,-1 0 424,0 0-224,0 0-288,4 0 216,-5 0 0,1 0 24,1 0-120,1 0 24,2 0 72,-5 0 120,2 0-136,-1 0-192,1 0 304,3 0-96,-4 0 104,0 0-344,0 0 272,-1 0 208,5 0-240,-4 0-80,0 0 0,0 0 224,-2-3-168,6 3 24,-4 0-88,-2 0 200,2 0 56,0-3-288,4 3 120,-4 0-64,-1 0 208,1 0-176,0 0-160,4 0 192,-4 0 64,-2 0 72,2 0-304,-1 0 296,5 0-128,-4 0 224,0 0-320,1-3-32,-1 3 272,4 0-144,-4 0-40,1-3-192,-1 3 400,1 0-88,3 0-80,-4 0-64,1 0 104,0 0 168,0 0-288,3 0 80,-3 0-160,0 0 384,1 0-304,-1 0-120,3 0 200,-5 0 104,3 0 0,0 0-248,-1 0 96,3 0 48,-2 0 112,-1 0-240,0 0 16,2 0 320,1 0-208,-3 0 24,0 0-256,1 2 304,-2-1 72,4-1-144,-3 0-120,2 0 152,-3 2 176,1-2-304,3 0 96,-3 1-128,0 0 264,-1-1-88,1 0-264,3 0 216,-4 2 0,0-1 176,0-1-368,4 0 192,-5 2-16,2-1 216,1-1-248,-1 1-144,-1 1 312,4-2-120,-5 1 48,1 1-304,0 0 344,1 0 72,3-2-160,-3 1-120,-1 2 64,1-1 240,3-2-184,-4 1-40,0 0-144,-1 2 296,1 0-24,4-3-88,-5 1-128,-7 1 184,9-1 184,-1 1-288,4-2 48,-4 1-152,0 2 208,-1-2-136,1 1-136,4-2 216,-4 1-16,0 1 136,-1-2-240,1 2 8,4-2 112,-4 3 272,0-1-312,1-1-136,-1 0 336,-2 1-72,2-1-168,0 1 216,-1-1 120,5-1-256,-4 2-104,0-2 48,0 1 224,-1 0-240,5-1 72,-2 2-232,-3 1 368,2-2-32,-1 0-216,4-1 112,-4 3 104,-2-1 40,2-1-288,0 0-64,4-1 208,-6 5 56,1-4-240,-7 3-112,9-1 264,3-3 32,-4 3-72,-1-2-312,-1 4 16,-5-1 64,11-4 304,-3 1-801,-1 4-55,-1-1 24,1-1-232,4-3 1064,-4 2-1256,1 3 135,-1-1 9,0-1-128,4-3 1240,-5 4-1152,4 0-41,-2 0-87,2 1 16,1-5 1264,0 3-744,-2-1 200,2 0 247,0 1 257,0-3 40,0 4-2648,0-4 2648</inkml:trace>
  <inkml:trace contextRef="#ctx0" brushRef="#br0" timeOffset="2567">673 619 3856,'0'0'0,"-1"0"-8,1 0-40,0 0 64,-2 0 8,2 0-40,0 0 56,-1 0-16,0 0 0,-1 0-16,2 0 8,0 0-16,-1 0-8,1 0 40,-2 0-8,1-3-16,1 3-8,0 0 8,-2 0 8,1 0-8,1 0-16,0 0 48,-1 0-32,1 0 0,0 0 16,-2 0-8,2 0-8,0 0 8,0 0 64,0 0-80,-1 0 48,-1 0 24,1 0 56,0 0-40,1 0-88,-2 0 104,1 0 33,1 2-9,-2-2-24,2 0 40,0 0 56,0 0-64,0 0 24,0 0-160,0 0 168,0 0-48,-1 0 0,-1 1 32,2-1-152,-1 0 160,0 0-40,1 0 24,0 0 32,0 0-40,-2 0 0,2 0 8,-1 0 24,1 0-168,-2 0 144,2 0 56,0 0 64,0 0-128,0 0-136,0 0 168,0 0 8,0 0-72,-1 0 8,1 0 56,-1 0 0,1-3-64,0 3 56,0 0-160,0 0 153,0 0-49,0 0 24,0 0 64,0 0-769,0 0 1250,0 0-601,0 0 80,0 0-24,0 0-1153,0-3 2170,0 3-993,0 0-8,0 0-104,0 0 32,0 0 48,0-2-16,0-1-32,0 3-72,0 0 112,0 0-16,0-4-24,0 4 80,0 0-152,0 0 176,0 0-40,0 0-56,0 0 56,0 0-664,0 0 1128,0 0-544,0 0 24,0 0 16,0 0-928,0 0 1696,0 0-808,0 0 88,0 0-136,0 0-1080,0-3 2176,0 3-1008,0 0-64,0 0-64,0 0 32,0 0 56,0 0 24,0 0-120,2 0 96,-2 0-56,0 0 40,0-3-72,0 0-8,3 3 136,-3 0-96,0 0 24,0 0-72,3 0 104,-3 0-72,0-3-32,0 3 144,3 0-168,-3 0 72,0 0-16,0 0 72,3 0-56,-3 0-32,0 0 32,3 0 32,-1 0 24,-2-3-104,0 3 48,3 0 8,0 0-32,-3 0-48,4 0 120,-4 0-48,3-2 8,-3 2-64,3-3 40,0 3 8,-3 0 8,0 0-64,3 0-24,-1 0 152,1 0-104,-3 0 40,3-3-8,0 3 24,0 0-8,0 0-16,-3 0 8,2 0 0,1 0 64,0 0-104,0 0-16,-3 0 56,4 0-8,-1 0-8,0-3-56,0 3 112,-3 0-40,2 2 40,3-2-72,-1 1 0,0-1 48,-4 0-16,4 0-48,1 0 0,-1 0 96,-4 0-48,4 3 16,0-3-64,1 3 48,-1-2 80,0-1-128,-4 0 48,4 1 0,8 1 88,-12-1-168,0-1 80,4 2-40,0 0 48,0 0 8,0-2-24,-4 0 8,12 1 0,-12-1 80,4 2-144,0-2 16,-4 0 48,5 3 64,-1-2-128,0 0 24,7 4 56,-11-5-16,0 1 8,5 0-48,-1 1 32,0 1 64,-4-3-56,4 1-56,0 2 48,1 3 40,-1-5-48,0 2-16,0 1 64,1-1 8,-3-2-64,-2-1 24,5 2-8,-2 2 88,-1-3-112,1 4 40,0-1 88,-3-1-88,3-2 8,0 0-40,-3-1 24,3 5 32,-3-4-56,2 2 0,1 1 120,-3-1-120,0-2-24,3 4 120,-3-3-16,0 0-48,0-1 64,3 2 8,-3-1-104,0-2 24,0 2 0,3 1 48,-3-1-40,0-1-24,0-1 16,0 3 48,0 0-24,0-2-80,0 0 80,0-1-24,0 2 112,0-1-112,0 1 32,0-1 32,0-1-64,0 3-32,0-2 16,0 2 32,0 0 72,0-3-88,0 1 32,0 1-40,0-2 96,0 0-112,0 0 24,0 1-24,0 1 136,0-1-88,0-1-104,0 0 80,0 2-88,0-2 24,-2 0-112,2 0-56,0 0 232,0 1-264,-1-1-200,1 1-72,0 1 16,0-2 520,0 0-608,0 0-72,0 0-41,0 1-87,0-1-136,0 0-128,0 2 104,0-2 247,0 0 721,0 0-528,0 0 368,-2 0 136,1 0-96,1 0 120,0 0-3760,0 0 3760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11.024"/>
    </inkml:context>
    <inkml:brush xml:id="br0">
      <inkml:brushProperty name="width" value="0.05" units="cm"/>
      <inkml:brushProperty name="height" value="0.05" units="cm"/>
    </inkml:brush>
  </inkml:definitions>
  <inkml:trace contextRef="#ctx0" brushRef="#br0">210 41 3952,'0'0'0,"0"-4"-32,0 4 80,0-4-48,0 4 32,0 0-16,0 0-40,0 0 24,0 0 8,0-3 48,0 0-64,0 0 16,0 3-8,0 0 24,0 0-8,0-2-8,0 2 16,0 0-24,0 0 48,0-3 8,0 3 96,0 0-152,2-3 160,-2 3-7,0 0 71,0 0-32,0 0-192,0 0 176,0 0 64,0-3-8,0 0-64,0 3-168,0 0 200,0 0 40,0 0-56,0 0 0,0 0-992,0 0 1864,0-3-856,0 1-16,0 2 56,0 0-240,0 0 224,0-3-24,0 3-8,0 1 48,0-1-80,0 0-16,0 0 80,0 0-224,0 0 184,0-3-8,0 3 17,0 0 55,-1 0-120,1 0-128,-1 0 152,-1 0 128,1 0-144,1 0 48,-2 0 8,1 0-56,1 0-56,0 0-80,-1 0 104,1 2 96,-2-2-128,2 0 32,-1 1 112,1-1-216,-2 0 48,2 0 0,-1 2 88,1-2-64,0 0-72,-1 0 24,-1 1 32,1 0 40,-1-1-104,2 0 8,-1 0 0,1 0 80,-2 0-88,1 0-56,1 0 64,-1 2 104,-1-2-8,-1 0-88,-1 0 112,4 0-120,-4 1 40,1-1-48,0 0-8,0 3 64,-1-2-32,1 1-64,-1-1 112,4-1-64,-4 2 40,0-2-48,-1 1 24,1 3 40,4-4-56,-4 0-24,0 3-24,-1 0 120,1-2-80,0 1-40,0 1 88,-1 1-8,1-3-40,4-1 8,-3 2-16,-1-1 48,1 1-80,1 0-32,2-2 80,-3 3 56,-2 1-72,3-2 8,-3 2 8,3 0 72,-3-2-72,1 2-24,0 0 136,4-4-112,-4 3-104,-1 0 0,1 1-16,0 7-144,4-11 264,-4 2-480,-1 2-120,1 2-120,-1-1-280,0 0-81,2 0-79,1 1 0,-3-2 272,5-4 888,-2 13-537,0-10 281,-1 1 160,1 0-4120,2-4 4216</inkml:trace>
  <inkml:trace contextRef="#ctx0" brushRef="#br0" timeOffset="1346">583 313 3584,'0'0'0,"0"0"288,0 0-288,0-3-24,0 3 56,0 0-32,0 0 8,0 0 8,0 0-8,0 0 16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14.736"/>
    </inkml:context>
    <inkml:brush xml:id="br0">
      <inkml:brushProperty name="width" value="0.05" units="cm"/>
      <inkml:brushProperty name="height" value="0.05" units="cm"/>
    </inkml:brush>
  </inkml:definitions>
  <inkml:trace contextRef="#ctx0" brushRef="#br0">93 52 3736,'0'0'0,"-2"0"48,2-5-64,-1 1 24,1 4-8,0-3 40,-2 3-48,2-2-24,0 2 64,0 0-32,-1 0 0,0-3 8,1 3 8,0 0 16,0 0-32,-2 0 8,2 0-16,0 0 72,0-3-80,0 3 16,0-3 0,0 3 8,-1 0 0,1 0-32,0 0 24,0 0 8,-2 0 40,1 0-16,1 0-32,0 0 24,0 0-16,0 0 48,0 0-144,0 0 248,0 0-96,0 0 40,-1 0 40,1 0-144,0 0 96,0 0 25,0 3-9,0-3-40,0 0-72,-2 1 88,2 1 40,0-2 8,0 0-56,0 0-80,0 0 96,-1 0-8,1 0 0,0 0-24,0 0-64,0 0 112,0 0-8,0 0-64,-2 0 104,2 0-144,0 0 128,-1 0-16,-1 0 24,2 1-16,-1 1-32,1-2-16,-1 1 40,-1-1 8,2 0-120,0 0 88,-1 0 40,-1 1-32,2-1-56,0 0-40,-1 2 32,0-1 48,-1-1-56,1 0 0,1 0-24,0 0 48,-2 2 32,1-1-48,0 0 24,1-1-56,-3 3 112,1-1-136,1-1 32,-1 0 88,2-1-96,-2 2 16,0-1 24,-1 4 8,2-1-32,1-4-16,-3 4 0,2 0 24,-1-2 72,1-1-88,1-1-8,-1 4-8,-1 1 40,1 0-32,-1-1-16,2-4 16,-3 5 56,2-1 8,0 0-48,-1 0 56,-1 1 16,2-1-48,0-1 16,-1 1 0,1 0-16,-1 0-8,1 1 56,-1-1 64,2-4-152,0 4 48,-1-2 24,1 2-32,0-4-40,-1 4-8,1-4 8,0 3 56,0 2-8,0-2 32,0 2-112,0-5 32,0 2-8,0 0 0,-2-1-32,1 1 64,1-2-24,0 5 48,0 0 0,0-3-64,0 1 56,0-3-40,0 2 32,0 0-8,0 0-32,0 2 73,0-4-65,0 4-17,0-1-71,0 0 152,0-2-104,0-1 40,0 2-24,3-1 120,-3 3-55,0-4-49,0 0 8,0 3 16,2 0 8,-2-2-56,0 4-17,0-5 49,3 1 41,-3-1-114,0 0 49,0 2 56,0-2-32,3 4 24,0 0-7,-3 0-34,0-1 106,0-3-89,0 1-24,3 1 8,-3 1 32,0 1-40,0-4 24,3 1-33,-3 4-47,2-3 160,-2 0-184,0-2 104,3 1-88,0 1 144,-3-1-160,3 1 80,-3-2 24,0 2 32,3 1-16,-3 0-72,0-3 56,3 3-8,-3-2 32,2 1-48,-2-2 16,3 2 72,-3-2-64,0 2-32,3-1-8,0 2 64,-3-1 0,0-2-24,3 1-8,0-1 24,-3 1 64,2-1-120,-2 0 40,0 0 8,3 3 40,0-3-72,-3 0 8,0 0 16,0 0 16,3 0 0,-3 0-32,3 0 72,-3 0-56,0 0 48,2 0-16,-2 0-40,0 0 8,3 0 65,-3 0-49,3 0-32,0 0 56,-3 0-8,0 0-32,3 0 24,-3 0 40,3 0-72,-3 0 8,2 0 16,-2 0 16,0 0-8,3-3-64,-3 3 40,3 0 24,0 0 40,-3 0-56,3 0 8,-3 0-16,0 0 56,0-2-56,3 2-24,-3 0 24,0 0 112,2 0-112,-2 0-8,3 0 56,-3 0-48,0 0 16,0 0 0,3 0 16,-3-3 24,0 3-56,3 0 16,0 0 24,-3 0 32,3 0-16,-3 0-56,2-3 24,1 3 24,-3 0 32,3-3-56,-3 3-24,3 0 24,-3 0 32,3 0-40,-3 0-8,0 0 72,2 0-40,-2 0 8,3-3 0,-3 3-48,0 0 88,3 0-48,-3-3-48,3 3 96,-3 0-88,0-2 24,3 2-24,-3 0 32,3 0 8,-3 0-40,0-3 8,2 0 24,-2 3 48,3 0-80,-3 0 0,3 0 16,-3 0 32,0-3 0,3 0-40,-3 3-8,0-3 48,3 3-16,-3 0 96,0 0-32,0 0-96,3 0 112,-3-2 56,2 2-208,-2-3 104,0 3-64,0 0 104,3-4-96,0 4 0,-3 0 88,0 0-96,0-3-80,3 3 48,-3-3 96,0 0-32,3 0-40,0 3 24,-3 0 80,0-3-128,0 3 32,2 0 56,-2-2 16,0-1-88,3-1-24,-3 4 40,3-3-24,-3 3 56,3-5-72,-3 5 64,0 0-24,0 0 184,0-2-160,0 2-48,0-3 120,0 3-96,3-3 0,-3-1-16,0 4 120,2 0-16,1-3-136,0 3 120,-3-4 24,0 1-96,0 3 0,0-3 40,0 3 0,0 0 8,0-3-56,0 3 8,3 0 56,-3-3 32,0 1-96,3-1 16,-3 3-8,0-3 96,0 0-88,0 0-16,3 3 88,-3 0-80,2-3 56,-2 1-64,3 2 56,-3-5 72,0 5-120,0-2 24,0-3 8,0 5 104,0-4-96,0 4-40,0-3-40,3 3 152,-3-4-32,0 1-88,0 3 8,0-4 88,0 1-8,0 0-112,0 0 0,0 3 32,0-2 104,3-1-112,-3 0 8,0 0 80,0 3-80,0-3 81,0-1-81,0 0 40,0 1 72,0 0-136,0 0 64,0 3 72,0-2-96,0-1-16,0 0 56,0-1 56,0-8-88,0 12-24,0 0 72,0-2 24,0-3-80,0 2-24,0 3 8,0-2 104,0-1-48,0-1-96,0 1 168,0 3-128,0-3 120,-2 0-136,2 3 64,-1-4 56,1 4-104,-1-3-24,-1-1 80,1 1 56,-1 3-32,2 0-80,-1-3 40,1 3 48,-1-3 104,-1 1-176,2 2-16,0-3 120,-1 3 24,1-5-200,-2 1 120,2 4-64,-1 0 128,0-3 16,-1 3 0,2 0-40,0 0-104,-1-2 120,-1-1-80,1 0 8,-1 3 112,2 0-160,-1 0 120,0 0-32,-1 0 32,-2-3 48,4 3-168,-1-3 64,-1 3 48,1 0 96,-1 0-168,2 0-40,-1-3 32,0 3 96,-4 0-72,4 0-80,1 0 24,-2 0 104,0-2-96,-1-1-8,0 3 16,0 0 40,0 0-56,0 0-96,2 0 168,-2 0-72,0 0-40,-1 0 40,1 0 40,3 0-40,-2 0-40,-3 0-24,2 0 144,-1 0-184,4 0 104,-4 1-120,0-1 80,0 2-8,-1-2-64,5 0 112,-4 1-104,0 0 40,1 1-168,0 2-24,3-4 256,-4 1-240,0 1-112,-1-1-144,1 4 40,4-5 456,-4 5-664,0-2-184,1 1-33,-1-1-39,4-3 920,-5 3-960,1 1 0,0 0 72,0 1-113,4-5 1001,-3 4-1072,1 0 48,1 0 88,0 1 200,1-5 736,-2 4-409,2 0 241,0-1 112,0-2-8,0-1 64,0 5-80,0-1-3872,0-4 3952</inkml:trace>
  <inkml:trace contextRef="#ctx0" brushRef="#br0" timeOffset="1008">156 56 4064,'0'0'0,"0"0"-80,-1 0 120,1 0-40,-2 0 0,1 0-8,0 0 0,1 0 72,0 0-64,-2 0 40,2 0 56,-1 0 16,1 0-112,-2-3 80,2 3 56,0 1 0,0-1-79,0 0-57,0 2 64,-1-2 56,0 0-24,1 0-56,-2 0 96,2 1-32,-1-1-8,1 2 48,0-2-144,0 1 136,-2 1-56,2-1-48,-1-1 48,1 0-80,-2 1 32,1-1 0,1 2 32,-1 1-8,1-3-56,-2 1 16,1 2 40,-2 0 40,2-1-72,1-2-24,-2 2 40,1 4-8,-1-2-16,1 0-8,1-4-8,0 4 56,-1-2-32,-1-1 8,1 1 8,1-2-40,-2 2 56,1 0 48,-1-1-80,1 1 56,1-2-80,0 1 56,0 2-56,0-2 32,0 2 24,0-3-56,0 1 16,0-1-8,0 2 48,0-1-56,0-1 0,0 0-8,0 2 40,0-2 16,0 0-32,0 0-16,0 0 40,0 0 32,0 0-40,0 0-16,0 0-176,0 0 416,0 0-168,0 0-64,0 0 96,0 0-608,0 0 1096,0 0-512,0 0 8,3 0 48,-3 0-152,0 0 104,0 0-48,0 0 128,0-3-40,0 3-144,0 0 152,0 0 8,0 0 0,0-3-72,0 3-88,0 0 112,3 0 97,-3 0-57,0-3-24,0 3-128,0 0 168,0 0-8,0-3-32,0 3 80,0 0-208,0 0 208,0-2-72,0 2-16,0-3 72,0 3-192,0 0 144,0-3-24,0 3 80,0 0-16,0 0-184,0 0 112,3 0 24,-3-3 72,0 0-192,0 3-16,0-3 96,0 3 56,0 0-80,0-2 40,0 2-112,0 0 144,0 0 48,0-3-96,0 3 48,0 0 24,0-3-96,0 0-8,0 3-64,0 0 176,0 0-80,0 0-72,0 0 144,0 0-632,-2 0 1129,1 0-545,1-3 40,-2 3 32,2 0-192,0 0 112,0 2 64,0 1 72,0-3-48,0 0-200,-1 0 24,-1 0 48,1 1 32,0-1-112,1 0 8,-2 0 48,2 3 16,0-3-56,0 1-64,-1-1 64,-1 0-16,1 0-72,0 0 48,1 2 112,0-2-112,-2 1-56,2 0 144,0-1-56,-1 0-112,-1 0 24,1 0 104,-1 3-32,2-3 16,-1 2-72,1-1 40,0 2 64,-1-2-88,1-1 56,0 2-96,-2-1 88,2-1-72,0 0 80,-1 2 16,1 0 24,-2-2-152,2 2 24,0-2 88,0 0 56,0 1-168,-1-1 16,0 2 96,1-2 0,0 1-88,0 0 0,0 1 16,0-1 120,0-1-48,0 2-64,0-1 0,0 1 72,0-2-64,0 0 56,0 0-120,0 1 136,0 0 40,0-1-136,0 0 64,0 0-89,0 0 9,0 0 96,0 0 72,0 0-96,0 2-64,0-1 72,0-1 16,0 0-16,0 0-8,2 0 24,-2 0 64,0 0-64,0 0-40,0 0 8,0 0 56,0 0 0,0 0 0,0 0-160,0 0 152,3 0 40,-3-3-72,0 3 72,0 0 0,0 0-48,0 0-40,0 0 32,3 0 136,-3-2-95,0-1-65,0 0 88,0 3-64,0 0 96,0 0-72,0-3 0,3 3 120,-3-3-144,0 0 32,0 1 72,0 2-16,0 0-88,0-5 64,0 3 16,0 2 72,0-3-160,0 3 8,0 0-8,0-3 80,0 0-40,3 0-40,-3 3 8,0 0 104,0 0-40,0-3-88,0 3 56,0 0 40,0-2-80,0 2-56,0 0 128,0 0-64,0 0-40,0 0 8,0 0 96,0 0-8,0 0-104,-2 0 64,2 1 0,0-1 72,0 0-128,0 0 40,0 0 8,-1 1 24,1 2-32,-2-3-104,2 0 104,-1 2-40,0-1 24,1-1-88,0 0 48,0 0 56,0 1-32,-2 1-80,2-2-24,0 3 120,0-3 16,0 1-72,0 2-8,-1-2 72,1 1 8,0-2 0,-2 1-88,2 1 24,0-1-56,0-1 32,0 1 32,0 2 0,0 1 112,0-2-168,-1-2 47,1 1 33,0 1-88,0-1 0,0 1 72,0-2-32,0 1-96,0 0 128,0-1 48,0 2-80,0-2-56,0 1 40,0 1 56,0-2 40,0 1-160,0 0-32,0 1 40,0-1-16,0-1 168,3 0-224,-3 0 40,0 2 80,0-2-160,0 0 264,3 0-208,-3 0 104,0 0-32,2 0-32,-2 0 168,0 0-88,3 0 24,-3 0-128,0 0 136,0 0 56,3 0-16,-3 0-128,0 0 56,0 0 40,0 0 48,0 0-24,0 0-40,3 0 88,-3 0-24,0 0-144,0 0 32,0 0-40,0 0-208,0 0 1128,0 0-1985,0 0 609,3 0-264,-3 0-176,0 0 1048,0 0-984,0 0 264,0-3 239,3 3 305,-3 0 176,0 0-48,2 0-552,-2-3-2832,0 3 3432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17.517"/>
    </inkml:context>
    <inkml:brush xml:id="br0">
      <inkml:brushProperty name="width" value="0.05" units="cm"/>
      <inkml:brushProperty name="height" value="0.05" units="cm"/>
    </inkml:brush>
  </inkml:definitions>
  <inkml:trace contextRef="#ctx0" brushRef="#br0">54 10 3368,'0'0'0,"0"0"936,0 0-992,0 0 56,0-2-24,0 2 32,0 0 8,-1 0-40,1 0 24,0 0 48,0 0-32,0 0-80,0 0 152,0 0-112,0 0 64,0 0-144,0 0 248,0 1-160,0-1 40,0 1 0,0-1-24,0 0 32,0 2 8,0-2-8,0 0-32,0 1 32,0-1 32,-2 0 41,2 0-41,0 0-64,0 0 104,0 0-8,0 0-8,0 0 8,0 0-480,0 0 912,0 0-400,0 0-16,0 0 40,0 0-1072,-1 0 1992,1 0-920,-1 0-32,1 2 24,0-2-64,0 0-16,0 0 56,-2 1-24,2-1-96,-1 0 80,1 0 24,0 2 24,0-2-48,0 0-80,-2 0 96,2 0 32,-1 0-56,-1 0-8,2 0-64,0 0 88,-1 1-56,1-1 8,-1 1-8,1-1-32,0 2 64,-2-1-48,2 1 0,0-1 64,0-1-80,-1 3 8,1-3 32,-2 4 8,2-1-24,0-3-24,-1 3-8,0 1 32,-1-3 24,1 1-48,1-2 0,-2 1 16,1 3 24,1 1 0,-1-2-32,1-3-8,-2 4 72,1-1 16,-1 1-88,2-1 80,0-3-80,-1 4 88,-1 0-72,1-2 48,1 3 0,-1-3-8,-1 2-56,2-1 56,-1-2 16,1-1-72,0 3 8,0-2 48,0 4 0,-2-3-48,2-2-8,0 3 16,-1 1 24,1-2 24,0-1-64,0-1 0,0 2 64,0 2 24,0-3-96,0 2 56,0 0 8,-1-2-32,1 1-16,0-1 72,0-1-80,0 3 129,0-3-73,0 1 72,0 4 32,-2-2-136,2 1 48,0-1 24,-1-2-72,1-1-24,0 1 24,0 2 48,-2 1-16,2-1-40,0-3-16,0 5 24,-1-1 72,-1-1-104,2 1 0,0-4 8,0 3 40,0 0-32,0-2 0,0 2 24,0-3-32,0 3 64,0-2-88,0 3 8,0-1 104,0-3-88,0 1 0,0 1-40,0 2 56,0 0-24,0-4 8,0 3-64,0 1 88,0 1 64,0-4-152,0-1 64,0 3 40,0-2-8,0 1-40,0-1 0,0-1 8,0 3 8,0 0 16,0 0-88,0-2 88,0-1-24,0 3 24,0-2-64,3-1 40,-3 4 16,0-2-32,0-1-16,0 4 48,3-4 32,-3 0-72,0-1 32,0 2 56,3-1-96,-3-1 32,0 2-8,0 2-40,3-3 24,0 1-72,-3-2 96,0 1 8,0-1 8,2 0-24,-2 2-32,0-2 40,3 1-56,-3 0 48,0 1-136,3-1 168,-3-1-24,0 2-32,3-2-40,-3 1 88,3 2 40,-3-3-56,3 1 8,-3 2 16,2-2 0,-2 1-72,0-2 48,3 1-16,-3 1 32,3-1 0,0 1-56,-3-2 40,3 2 8,-3 3 24,3-4-72,-3 0 40,0-1 0,2 0-8,-2 2 8,3-2-24,-3 0 24,0 1 48,0 3-40,3-2-64,0 1 48,-3-3 8,0 1 16,3-1-32,-1 2-8,-2-1 56,0-1-32,3 1-24,-3 1 16,3-1 24,-3 1 24,0-2-40,3 1-16,0 0 40,-3 1 8,3-2-72,-3 0 40,0 0-32,2 1 32,-2 1 16,3-1-64,-3-1 48,3 3 56,-3-3-48,3 0-8,-3 0 24,3 1-16,0-1-16,-3 0-56,2 2 104,-2-1-56,3-1 0,0 0 40,-3 0-8,0 0-16,3 0 0,-3 0 24,3 2 40,-3-2-64,3 0-16,-1 0 48,-2 0 8,0 0-48,0 0 8,0 0 56,3 0-40,-3 0-32,3 0 0,-3 0 72,3-3-8,-3 0-48,0 3 72,3 0-24,-1-3-48,-2 3 32,3 0 40,-3 0-72,0 0-24,3 0 16,-3-3 56,0 3-40,0 0-8,3 0-24,-3 0 48,0 0 16,0 0-72,3 0 96,-3-3-24,0 3-48,3-2 8,-3 2 0,0 0 40,0 0-8,2 0-64,-2 0 80,0 0-48,3 0 48,-3 0-40,3 0 40,-3-3 16,0 3-64,0 0-8,3 0 16,-3 0 48,3 0-16,-3 0-40,0 0 16,3 0 56,-3-3-16,2 0-64,-2 3 8,0 0 24,3 0-32,0 0 16,-3-3-16,3 3 64,-3-3 0,3 1-64,0-1 48,-3 3-40,0 0 56,2 0-48,-2-3-8,3 3 80,-3 0-80,3 0 0,0 0 64,-3-3-8,0 3-56,0 0 24,3-3 56,-3 3 16,0-2-104,0 2 8,2 0-16,-2 0 8,0-5 16,3 2-8,-3 3 0,0-2 88,0 2 8,0-3-80,3 3 32,-3 0-48,3-3 112,-3 0 64,3 3-32,-3-3 24,0 3-168,0-2 136,0-1-128,0 0 56,3 3 88,-3 0-152,0 0 24,0 0-8,2-3 56,-2 0-80,0 3 8,3-4-56,-3 1 96,0 3 48,0-3-80,0 3-8,0 0 96,0-4-8,0 1-88,3 0-32,-3 3 32,0-4 24,3 4 0,-3-4-56,3 1 88,-3 3-56,0 0 96,0-3-112,0 0 8,3 1 104,-3 2-96,0 0-24,0-3 40,0 0 128,0 3-88,0 0-56,0-3-40,0 3 72,0 0 48,0-4-64,0 4-16,2-3 88,-2 3-32,0-3-48,0 0-48,0 3 40,0 0 56,0-4 33,0 1-97,0 1 32,0 2-24,0 0 96,0-3-88,0-1-40,0 4 160,0 0-128,0-3 8,0 3-32,0 0 48,0-5 72,0 5-96,0-4-24,0 0 16,0 4 112,0-4-192,0 4 88,0-5-24,0 5 112,0-11-160,0 11 16,0-3 80,0 1 0,0-1 16,0 0-72,0 3 32,0 0 56,0-4-128,0 4-24,0-3 168,0 3-72,-1 0 16,1-4-32,0 1 64,0 3 40,0 0-88,0-3-40,-1 3 32,1 0 112,0-3-136,0 3 88,0 0-16,-2-3-8,1-8-112,1 11 80,0 0-64,0 0 144,0-3-128,0 0 32,0 3 16,0-2 16,-2 2-48,1-5-56,-1 5 176,2 0-88,0 0 56,-1-3-88,1 3 56,-1-2 32,1 2-56,0-3-16,0 0 24,-2 3 64,2 0-72,-1 0 8,1 0 24,-2-3 72,1 0-104,1 3 0,0-3 8,-1 3 88,-1-4-104,2 1-56,0 3 64,0 0 48,-1 0-128,1 0 144,0 0-64,-2-2 56,1-1-40,0 0-40,-1 3 112,2 0-88,0-3-16,-1 0-56,-1 3 224,1 0-96,1 0-56,0-3-16,0 1 40,-2 2 64,1-3-136,1 3 48,-1-3 0,1 3 104,-2-3-168,1 0 40,1 3 24,-2 0 32,0-2-8,0-3-16,1 5 16,1 0-24,-2 0 136,1-3-96,0 3-128,-1-2 144,2 2-56,-1-3-8,-1 0-56,1 3 152,-1 0 48,2 0-136,-2-3 8,-1 3 32,1 0 96,0-3-184,2 3 48,-2 0 0,1-3 96,-4 3-72,4-4-48,0 4 56,-1 0 32,1 0-96,-1 0 56,2 0-24,-1 0 88,0-3-80,-1 1-8,1 2 104,1 0-104,-3 0 72,2 0-96,-1 1 88,-1-1 72,3 0-136,-3 0-24,1 0 72,-3 0-16,4 0-88,1 0 56,-3 0 0,0 0 56,2 0 56,-2 0-96,3 0-16,-3 0 24,0 0 0,1 0-64,0 0-16,-2 0 80,1 0-24,0 0-64,0 1 104,3-1-40,-1 0 64,-2 0-88,2 0 0,-2 2 136,3-2-112,-3 0-48,0 0 16,2 3 184,-2-3-160,3 0 8,-1 1-8,-1 0 72,-1 1-32,1-2-88,2 0 56,-2 0-40,-1 3 80,1-3-96,0 1-48,2-1 104,-1 2 40,-1-2-96,1 0-24,0 0 80,1 0 0,-2 1 16,-1 0-96,2 1-16,-1 1 112,1-2-136,1-1 0,-1 1 32,-1 2-48,2-3 136,-1 0-176,-1 3 0,1 1 56,0-2-176,1-2 296,0 4-392,-2-3 8,1 2-201,1-3 585,-2 2-712,1 2 8,1 0-72,-1 0-48,1 1 0,0-5 824,0 4-825,0-1-55,0-1-48,0 3 120,0-5 808,0 4-792,0 0 176,0 0 215,0-1 225,0-3 176,2 3-72,-2-1 32,3-1 56,-3 0-88,0-1 72,3 2-40,0 1 8,0-1-1312,-3 0-1504,0-2 2848,0 0 0</inkml:trace>
  <inkml:trace contextRef="#ctx0" brushRef="#br0" timeOffset="747">92 68 4144,'0'0'0,"0"0"24,0 0 8,0 0-32,0-2 32,0 2-16,0 0 16,0-3-16,0 3-16,-1 0 24,1 0 120,-2-3-24,2 3 57,0 0-177,-1 0 208,1 0 8,-1 0-24,-1 0 24,2 0-216,0 0 256,-1 0-56,1 0 0,0 0 8,-2 0-48,1 0-8,0 0 24,-1 0-8,2 0-168,-1 0 120,1 1 0,0-1 32,0 0-56,0 0-96,0 0 64,-2 3 0,1-1-64,1-2 0,-1 1-32,1 2 48,0-2 32,-2 1-64,2-2 16,0 1 8,-1 2 8,-1-2-40,2 1-16,0 2 56,0-4-16,-1 4-16,-1-2-32,2 2 80,-1-3 0,1-1-32,0 3-16,0 0 24,0 3-16,0-6 8,-1 2-32,1 1 16,0 1 24,0-2 8,0 1-32,0-2 8,0 2 0,0-2 0,0-1 8,0 2-8,0 1 32,0-2 8,2-1-104,-2 0 72,0 0 8,3 1 24,0-1-64,-3 0 48,0 0-16,3 2 80,-3-2-152,0 1 16,3-1 104,-3 0-48,0 0-32,3 0 8,-3 0 40,0 2 56,0-2-72,2 0-48,-2 0 128,3 0-152,-3 0 72,0 0 8,0 0 56,3 0-48,-3 0 16,0 0-32,3 0 56,0-3 16,0 3-8,-3-3-8,0 3-56,0-3 144,2 3-56,-2-3-32,3 3 72,0-2-32,-3-1-56,3 0 56,0 0 32,-3 3-128,3-4 24,-1 0 88,-2 1-56,3 0 48,0-1-8,0 1 0,0-1 97,-3-1-161,0 5-32,2-4 128,-2 0-8,0 0-16,3-9-64,-3 13-40,0 1 168,0-1-24,3 0-56,-3-2 96,0 2-184,0-5 112,0 1 8,0-7 16,0 11 120,0 0-256,0 0 224,0 0 16,0 0 72,0-3 0,0 3-312,0 0 216,0-3 80,0 3 80,0-4-128,0 4-248,0 0 256,0 0 72,0 0-127,0 0-41,0 0-1105,-1 0 2210,-1 0-1105,1 0-8,-1 0 0,2 0-152,-1 0 168,0 0-112,-1 0-16,2 0 144,0 0-184,-1 0 48,-1 0-8,1 0 8,0 1-32,1-1-16,-2 0-88,1 3 104,-1 1 56,1-2-152,0-1 72,-4 1 48,2-1-32,2-1-40,1 0 32,-3 3 24,0 1-24,1-3-64,-1 4 48,3-5 16,-5 1 56,4 1-88,-2 0-40,0 3 120,3-5-48,-1 4-32,-3 0-24,2 0 64,1-1 72,-2-1-144,2-1 48,-1 2 80,1-2-176,1-1 112,-2 2-120,2 2 96,0-1-48,-1-2-72,1-1 144,0 2-8,-1-1-48,-1-1-40,2 0 16,0 0 80,0 1-48,0-1-32,0 0-64,0 3 128,0-3 16,0 0-24,0 2-88,0-2 48,0 0 32,0 0 32,0 0-120,0 0 7,0 1 73,0-1-88,0 0 128,0 0-144,0 0 72,0 0 32,0-3-48,0 3 88,0 0-56,0 0 32,0 0-88,0 0-40,0 0 496,0-3-712,0 1 320,0-1-48,0 3 144,0 0-48,0 0 8,0 0-32,0 0 0,0 0 72,0 0-56,0 0 8,0 0-48,0 0 128,0 0-64,0 0-64,0 0 72,0 0 8,0 0 24,0 0-120,0 0 16,0 0 72,0 0 48,0 0-120,0-3 8,0 3 40,0 0 24,0 0-48,0 0-40,0 1 32,0-1 32,0 2-32,0-2-152,0 1-40,0-1-176,0 0 400,0 0-688,0 0-224,0 0-273,0 0-47,0 0 5249,0 2-9314,0-1 4193,0 0 400,0-1 231,0 0 473,0 0-224,3 2 160,0 1-4160,-3-3 4224</inkml:trace>
  <inkml:trace contextRef="#ctx0" brushRef="#br0" timeOffset="2443">263 566 3800,'0'0'0,"-1"0"88,-1 0-96,2 0 8,0 0 16,0 0-8,-1 1-24,1-1 32,0 0-16,-1 0 32,1 0-24,0 0 0,-2 0 48,2 0-56,0 0 16,0 0 0,0 2 24,-1-2-32,1 0-8,0 1 8,0-1 16,0 0 56,-2 0-32,1 0 32,1 1 40,0-1-40,0 0 32,0 0-112,0 0 113,-1 0-1,1 0-24,-2 0 32,2 0 40,0 0-8,0 0-8,0 0 24,0 0-168,0 0 176,0 0-8,0 0 32,0 0 8,-1 0-72,1 0 24,0 0 32,0 0-16,0 0-176,0 0 168,0 0 32,0 0-16,0 0-56,0 0-808,0 0 1536,0 0-704,0 0-64,0 0 32,0 0-1336,0 0 2584,0 0-1256,0 0 0,0 0 24,0 2-64,0-1-16,0 1 16,0-2 24,0 0-96,0 0 80,0 0-24,0 0-8,0 1-32,0-1-16,0 0-24,0 1 73,0 1-9,0-1-40,0-1 0,0 0 8,0 0 8,0 0-8,0 0-16,0 0-16,0 0 128,0 0-120,0 0-16,0 0 72,0 0-136,0 0 200,3 0-104,-3 0 16,0 0 24,0 0-40,2 0-24,-2 0 40,3 0-32,-3 0 32,4-3-8,-1 3 16,-3 0-48,0 0 24,3 0-40,-3 0 88,0 0-64,0 0 0,0 0 16,3 0 40,-3 0-56,3-2 8,-3 2 56,0 0-48,3 0 32,-1 0-32,1 0 24,0 0 24,-3 0-48,3-3 32,-3 3 0,3-3 0,0 3 8,-3 0-40,2 0-16,1 0 48,0 0 32,0 0-48,-3 0-16,3 0 32,-1-3 24,1 3-32,0 0-32,-3 0 8,3 0 40,1 0-24,-1 0-32,1 0 48,-4 0-32,3-3 48,0 3-24,0 0-32,0 0 64,-3 0-56,2 0 16,3 0-24,-3 0 48,3 0 0,-5 0-40,4 0-16,-1 0 48,0-3 16,-1 3-88,-2 0 40,5 0 8,-1 0 16,0 0-24,-1 0-16,-3 0 16,4 0 0,0-2 8,1 2-32,-1-3 32,-4 3-8,3 0 48,1 0-32,0-3-16,0 3 48,-4 0-48,5-3-8,-1 3 0,0 0 8,0-3 32,-4 3-32,5 0-8,-3-2 32,3 2 40,-1 0-80,-4 0 16,4 0 8,0-3-8,-1 0 16,1 3-16,-4 0 0,3-3 0,2 3 16,-1-3-48,-1 3 0,-3 0 32,4 0 32,-1 0-8,0-3-40,-1 3 88,-2 0-72,3 0 8,0-2-16,0 2 48,0 0 16,-3 0-56,2-3 40,-2 3-24,3-3 32,-3 3-32,0 0-16,3-3 0,0 3 24,-3 0 32,3 0-64,-3 0 8,0 0 8,0 0 64,3 0-56,-3-3-8,2 3 40,-2 0-64,0 0 48,0 0-32,0 0 56,3 0-24,-3 0-8,0 0 40,0 0-64,0 0 8,0 0-16,0 0 48,0 0-48,3 0 32,-3 0 24,0 0-56,0 0 40,0 0-56,0 0 32,0 2 24,0-2-16,0 0-8,0 0 8,0 0 0,0 0-40,0 0 8,0 1 48,0-1-8,0 2-8,0-2 16,0 0 16,0 0-64,0 0 48,0 0 8,0 0-40,0 0 16,0 0 40,0 0-48,0 0-32,0 0-32,0 0 120,0 0-40,0 0-8,0 0-120,0 1 264,0-1-168,0 0 48,0 0-24,0 0 16,0 0 24,0 0-56,0 0 8,0 0 48,0 0-48,0 0-80,0 0 120,0 0 24,0 0-64,0 0-16,0 0-112,0 1 272,0 1-120,0-1-56,0-1 24,0 0 32,-1 0-32,-1 0-24,2 0 88,0 0-64,0 0 32,0 0-48,0 0 32,0 0 24,0 0-112,0 0 96,0 0-40,0 2 32,0-1-24,0 0 8,0-1 64,0 2-24,0-2-40,0 1-32,0-1 48,0 2-24,0-1-24,0-1 16,0 0 16,0 3 24,0-2-8,0 1-40,0-1 56,0-1-32,0 2 24,0-2-48,0 0 32,0 1 48,0 0-88,0 2 56,0-1-32,0-2 8,0 1 0,0-1 24,0 1 24,0-1-72,0 0 24,0 2 8,0 1 24,0-2-32,0 0-24,0-1 24,0 2 0,0-1 16,0-1-32,-1 0 32,1 0-16,0 2 24,0-1-48,0 2-8,0-2 64,0-1-32,-2 2 0,2-1-16,-1 1 40,1 0 8,0-2-32,0 2-24,-1 1 40,1-2 56,0 0-104,0 1 24,-2-1 16,2 2-16,-1-1-24,1 0 56,0 1 16,0-1-80,0 0 64,0-2-24,-2 2 24,1-1-32,1 1 0,0-2 8,0 3 48,0 1-40,0-3-48,0 2 56,0-2 8,-1 1-40,1-1 8,0 1 56,0-2-48,0 4-24,-2-3 40,2 2 24,0-1-16,0 0-64,0-2 40,0 3 0,0 0 56,0-2-80,0-1 24,0 2-16,0 2 56,0-3-56,0 4 0,0-5 16,0 1 24,0 1-16,0-1-32,0-1 32,0 0-8,0 3 88,0-2-96,0 2-32,0 0 64,0-3-24,-1 0-40,1 1 40,0 1 48,0-1-16,0-1-32,0 2-32,0-1 40,0 2 32,0-3-48,0 0 8,0 1 24,0 1-8,-2-2-16,2 0-40,0 1 48,0 0 24,-1-1-40,1 2 24,0-2-16,-2 1 56,2 1-64,0-2-16,0 0 64,0 0-40,-1 1 0,1-1 16,0 1 40,-1 1 0,1-2-56,0 1 16,0 2 0,-2-1 64,1-1-56,1-1-24,0 0 40,-2 1-16,2 1 24,0-1-24,0 1-8,0-2 56,-1 1-72,0 0-8,1-1 8,0 0 48,0 3-8,-2-1-64,2-1 96,0-1-72,0 1 56,-1 1-24,1 1 40,0-2-56,0-1-16,-2 2-16,2-1-24,-1 0 72,1 1 0,0-2-32,0 3 0,0-2 40,-1 0-8,-1-1-40,2 0 8,-1 2 64,1-1-72,-2 1-24,2-1 104,-1 0-72,1 1-24,0-2 104,0 0-40,0 0 0,-2 0-16,2 1 32,0-1-56,0 2 8,0-1 73,-1-1 7,1 0-88,-1 0 8,1 0 56,0 2 24,0-2-88,0 1 48,-2-1 8,1 0-40,1 0-40,0 0 24,0 0 64,0 0-24,0 0-24,-2 0 56,2 0-72,0 0 64,0 0-24,-1 0-32,1 0 64,0 0-72,-1 1 56,1-1-32,0 0 64,-2 2-16,2-2-72,-1 0 0,-1 1 32,1-1 24,-1 0-64,2 0-32,-1 2 88,1-1-16,-1-1-64,1 0 32,0 1 40,-2-1-16,2 0-48,0 0 24,0 0 80,-1 2-96,-1-2 8,1 1 80,1-1-72,-1 0 0,-1 2 24,2-1 16,-1 1 8,1-2-48,0 1 8,0-1-24,-2 1 80,2 1-72,0-2 8,-1 1-32,1 1 80,-1-2 0,-1 1-80,2-1 32,0 0 32,-1 1 8,1-1-64,-2 0 0,2 0 24,0 0 80,-1 0-72,1 2-8,0-2 72,0 0-72,0 0 48,-2 0-16,2 0 0,-1 0 64,1 0-96,0 1 24,0 1 8,0-1 72,-1-1-40,1 0-64,0 0 0,0 0 56,-2 0 16,2 0-56,0 0-16,0 0 88,0 0 32,0 0-8,-1 0-96,1 0-16,0 0 128,-2 0-56,1-3-56,1 3 112,0 0-128,0 0 120,-1 0-16,1 0-32,0 0 64,0 0-136,-2 0 64,2 0-32,-1 0 64,1 0-24,0 0-72,-2 0 16,1 0 64,0 0 56,1 0-112,0 0-24,-2 0 8,1 0 40,1 0-56,-2 0 8,2 0 0,0 0 56,-1 0 16,-1 0-88,2 0 56,0 0-40,-1 0 96,0 0-96,-1 0 0,1 0 48,1 0-48,0 0 24,-2 0-24,2 0 56,-1 0 48,1 0-104,-1 0-8,1 0 56,-2 0 72,2 0-112,-1 0 48,1 0 9,-2 0 15,1 0-96,1 0 16,-2 0 48,1 0 48,0 0-104,-1 0 64,2 0-56,0 0 80,-1 0-64,1 0-32,0 0 152,0 0-136,-2 0 96,1 0-8,0-3 32,-1 3-16,2 0-104,-1 0 8,1 0 8,-2 0 80,1 0-120,1 0 24,0 0 16,-1 0 16,1 0 72,-2-2-48,2 2-56,-1 0 72,-1 0 32,1-3-112,-1 3 8,2 0 0,-1 0 72,0-3-40,-1 0-56,1 3 136,1 0-112,-2 0 56,1-3-32,0 3 24,-1-3 64,2 3-112,-1 0 56,-1-2-32,1 2 96,0 0-120,1 0 0,-2-5 8,-1 5 72,2-2 16,-1-1-128,2 3 32,-2 0 0,-1-3 112,0 3-136,0-4 64,3 4-40,-1-3 72,-2 3-72,0-3-24,0 0 96,3 3-72,-4-4 72,0 1-96,1-1 32,0 0 16,3 4-24,-3-3-32,0 3 24,1-3 72,-1 0 0,0 0-64,0 1 16,0-1 72,2-2-152,1 5 64,-1-4-24,-2 1 56,0-1-72,0 1-40,2 3 80,-2-4 24,1 0-96,1-7 64,1 11 8,-1 0 48,-1-3-104,1 3-16,1-3 40,0 3 32,-2-4-64,1-1-112,1 1 24,-1 1-72,1 3 224,-2-4-568,1 1-232,-2 3-377,1-4-359,2 4 1536,-1-3-1696,1-1-73,-1 1-15,-1-1-201,2 1 17,0 0 432,0 0 383,0 3-2023,0 0 3176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22.782"/>
    </inkml:context>
    <inkml:brush xml:id="br0">
      <inkml:brushProperty name="width" value="0.05" units="cm"/>
      <inkml:brushProperty name="height" value="0.05" units="cm"/>
    </inkml:brush>
  </inkml:definitions>
  <inkml:trace contextRef="#ctx0" brushRef="#br0">638 37 3848,'0'0'0,"0"0"0,-4 0 56,1 0-32,-1 0-40,-1-3-56,5 3 72,-1 0 40,-3 0-16,1 0-72,2 0 88,1 0-40,-5 0 16,2 0-8,-1 0-24,1 0 88,3 0-72,-4 0 16,3 0-56,-2 0 104,1 0-24,2 0-40,-1 0-24,-2 0 40,0 0 40,-1-2-64,4 2 8,-3 0 0,1 0 80,-1 0-16,0 0-40,3 0-24,-3 0 160,0-3 24,-1 0-79,1 3 47,2 0 56,-2 0-72,2-3-8,-2 3 168,3 0-296,-5-3 176,3 0-40,-3 3 16,1 0 8,4 0-160,-3-2 112,2 2 0,-3 0 136,1-3-136,0 0-16,-1 3 72,0-3 8,-1 3-112,5 0-64,-3 0 208,-1-3 40,1 3-160,-1 0 48,0 0 32,0-3-40,-1 3-72,1 0 200,-1 0-80,0 0-88,0 0 136,-7 0 41,10 0-121,-4 0 16,0 0 96,-5 0-128,7 0-8,-1 0 80,-6 0 32,8 0-216,3 0-16,-5 0 168,-9 0 88,9 0-120,-6 2 48,11-2-184,-4 1 264,-9-1-64,9 2-168,0-1 240,-8 1-40,8-1-120,-9 0 32,8 1 136,5-2-280,-14 1 72,8 1-72,-5-1 312,5 0-240,6-1-72,-6 2 24,-9-1 128,9 1 24,-8-1-232,8 1 144,-6-1 144,7 0-224,0 1 41,5-2-49,-13 4 208,9-3-56,-9 2-208,9 1 224,4-4-168,-13 5 144,9-1-160,-9 0 48,7 0 208,6-4-240,-11 3 24,7 1-96,-7 8 248,6-11-408,5-1 232,-11 3-56,7 3 104,-2-2 80,-5 0-16,11-4-112,-4 6-64,-2-2 168,-5 0-144,9 1-40,2-5 80,-5 5 192,0-1-160,0 1-144,1-1 296,4-4-184,-5 3-8,2 0-8,1-1 40,0 3 24,2-5-48,-3 2-56,2 1 24,0 1 144,-1-2-176,2-2 64,0 1-88,0 2 48,-1-1-16,1-2-40,0 0 96,0 1-48,0 0 40,0-1-128,0 0-16,0 0 152,0 0-64,0 0-72,0 0-56,0 2 120,0-2 72,0 1-96,0-1-65,0 0 17,0 0 72,0 0 72,3 0-136,-1 0-8,-2 0 96,3 0-56,-3 0 104,0 0-120,3 0 80,0 0 8,1-3-72,-4 3 104,4 0-96,1 0 120,7 0-56,-7-2 0,-5 2 32,12 0 24,0-3-40,-8 0-120,11 0 128,-15 3 8,5-3 8,10 0-112,-4 1 88,-6 2 32,-5 0-16,17-5-24,-6 3 8,0-1 64,2 0-40,-13 3-8,4-3-24,13 0-72,-13 0 144,12 1 16,-16 2-64,13-3-112,-9 0 192,13 0-56,-13 0-168,12 0 144,-12 1 112,7-3-136,-7 3-96,-4 2 120,15 0 88,-11-3-96,8 0-104,-12 3 160,0 0-48,5-3 88,-1 3-160,9 0 16,-13-3 224,0 3-168,4 0-32,0 0-56,0 0 160,1-3-8,-5 3-64,2 0-152,3 0 200,-5 0 64,3 0-176,-3 0 64,0 0 8,2 0 80,-2 0-264,0 0 176,0 0 72,0 0 8,0 0-176,0 0 104,0 0-72,0 2 224,0-2-176,0 1-56,0 1 328,0-2-256,0 1 56,-1 0-96,0 1 184,-1-1-8,2-1-136,-1 2-8,-1-1 40,1 1 184,-1-1-248,1 2 16,0 0 216,-2-2-160,1 0-160,2-1 120,-2 3 144,-1 0-80,-2 0-176,3 1 248,2-4-136,-5 4 72,3 1-96,0-3 64,-1 4 40,1-2-72,0-1-96,-2 3 144,1-2-32,3-4-24,-4 4-32,0 1 104,-2-1 56,2 0-176,4-4 48,-6 3 0,2 1 112,0-1-152,1 0-8,0 1 72,0 0 8,0 0-120,0-1 88,3-3 0,-2 5 24,-1-3-104,0 0 16,2 3 136,1-5-72,-3 2 8,1 1-72,2-1 104,0 0-56,0-2 16,0 0-56,-1 1 0,1 1 120,0-2-152,0 0-32,0 1 104,0-1-80,0 0-40,0 0 72,0 2 32,0-2-104,0 0 16,0 0 120,0 0-64,3 0-72,0 0-64,-3 0 160,0 0 40,0 0-112,2 0-8,1 0 80,0 0 16,-3 0 24,3 0-88,0 0-24,1 0 144,0-3-112,0 0 56,9 3 24,-9-3-8,1-1-48,-5 4 56,12 0-24,-12-3 120,5-1-112,7 1 16,-12 3 0,3-3 72,1-1-96,8 0-56,-10 4 160,-2 0-80,12-3 24,-9 0-24,8-1 56,-8 1 0,-3 3-56,4-3 8,0-1-64,0 1 104,1 0-48,-5 3 0,4-3-48,-1 3 80,0 0 64,-1-2-160,-2 2 64,3-3 24,-3 3 56,0 0-104,0 0 24,0-3 40,0 3 16,0 0 32,0 0-64,0 0 112,0 0-136,0 0 176,0 0-72,0 0 8,0 0-504,0 1 936,0-1-448,0 0-80,-1 2 80,1-2-96,-2 1 144,2-1-104,-1 2 24,0 2 80,1-4-144,-2 1-56,-1 1 80,0 2 112,1-3-144,2-1 8,-3 2-64,0 0 48,-1 3-24,0-4-64,4-1 104,-5 4-8,1 8 40,0-12-56,0 4-48,4-4 72,-5 4 72,0 2-80,0-2-80,1 2 160,0 5-56,0-10-56,-1 4 40,3-1 128,2-4-128,-3 4-8,0 0 8,-1 8 88,2-10-112,2-2 24,-2 2-40,0 2 56,1 0 56,-1 1-144,2-5 72,-1 4-32,-1 0 40,1-2-72,1-1-8,0-1 72,-1 3 16,1 0-80,0-2-88,0 2 72,0-3 80,0 1-32,0 1-104,0-2-16,0 1 96,0-1 56,2 0-248,-2 0 104,3 1 88,-3-1 8,0 0 48,0 0-48,3 0-32,0 0 80,0 0-104,-3 0 104,4 0-96,0 0 104,0-2-16,1 2-40,7-3 40,-9 0 48,10-1-40,-10 0 40,-3 4-40,13 0 112,-9-5-88,7 1-80,-7 0 96,-4 4-40,13-4 0,-9-8-96,9 12 96,-10-3 64,-3 3-64,13-4-24,-9 0 32,8 1 32,-9-1-88,-3 4 48,12-4-104,-10 1 128,1 0 0,9-1-104,-12 4 80,0-3 48,2 0-32,1 0-72,0 3 24,-3 0 32,3 0 72,0-3-88,0 3-16,-3 0 64,0 0-32,0 0-8,0 0-8,0 0 8,0 0 120,0 0-192,0 0 136,0 0-40,0 2 96,0-2-72,0 0-40,-2 0 32,1 3 48,-1-2 0,1 1-120,1-2 40,0 1 80,-2 0 24,1-1-88,0 2-32,1-2 16,-2 3 32,1-2-64,-2 0-16,2 4 104,1-5-56,-3 4 128,1-1-88,1 1-8,-3 0 72,4-4-104,-3 4-16,0-1 0,0 3 48,2-3-32,1-3 0,-4 4-80,2-1 88,1 0 72,-2 1-88,0 0 16,2-1-24,-1-2-80,2-1 96,-1 3 56,-1-1-40,2-1-80,0 0 56,0-1 8,0 3-8,0-3-48,0 2-64,0-1 152,0 0-112,0-1-48,0 2 104,0-2-40,0 0 64,3 0-88,-3 0 16,3 1 64,0-1-88,-3 0 96,3 0-72,0 0 64,-1 0-8,1 0-48,-3 0 40,3 0 48,0-3-88,1 3 32,-4 0 32,4 0 56,1-2-80,-1 2 32,0 0 56,-4 0-64,4 0 0,8-3-32,-12 0-16,4 3 88,7-3-88,-11 0 56,4 3 72,-1-2-104,-3 2 24,4-3-32,1 3 56,-1 0 16,-1 0-152,-3 0 112,4 0 32,-1 0 8,-3 0-96,3-3 32,-3 3 24,2 0 16,-2 0-40,0 0-64,0 0 192,0 0-104,0 0 56,0 0-64,0 0 48,0 1 8,0-1-48,0 0-16,0 0 8,0 3 72,0-3-24,0 0-40,0 2 0,0-1 40,0 0 32,-1-1-120,1 0 48,0 0-8,-1 2 40,1-1-24,0 1-8,0-2 0,0 2 24,-2 0 16,1-1-144,1 1 96,0-2 8,-2 4 64,1-3-64,0 1 8,-1 2 56,2-4-64,-1 3-32,1-2-32,-2 3 136,1-2-48,1-2-24,0 1-32,0 1 40,0 2 16,0-3-80,0-1 56,0 2-32,0-1 64,0 1-48,0-2-40,0 0 56,0 0 16,0 1-48,3-1-48,-3 1 48,0-1 32,3 2 0,-1-2-32,-2 0-56,3 1 120,-3-1-32,3 0-56,-3 0-8,3 2 88,0-1-8,-3-1-16,2 0-24,1 0 16,0 0 96,0-3-128,-3 3 40,4 0-48,0 0 88,1 0-80,-1-4 0,-4 4 40,13 0 16,-13-3 8,4-1-40,7 1 0,-11 3 16,0 0 24,4-3-48,1 0-24,-1 3 72,-4 0-24,4-2 0,-1-1-32,1 3 0,-1 0 104,-3 0-72,4-3 8,-1 0 0,0 3 40,1 0-72,-4 0 24,3-3-48,0 3 88,0 0 40,-3 0-136,2 0 64,-2-3-64,3 3 48,-3 0 8,0 0-16,3 0-16,-3 0 48,0 0-16,0 0 56,0 0-80,0 0 8,0 0 96,0 0-176,0 0 184,0 0-48,0 2 32,0-2-64,0 0-8,0 0-24,0 1 64,0 2 56,0-3-104,0 0 8,-1 2 32,1-1 24,-2-1-80,2 1-48,0-1 72,0 2 24,0-1-8,0-1-48,0 2 64,0-2-32,0 2 24,0 0-80,0-1-8,0 1 136,0-2-72,0 1-16,0-1 0,0 1 48,0 1-32,0-2 0,0 0-48,0 1 24,0 2 72,0-3-112,0 0 64,3 2-48,-3-1 32,3-1-8,-3 0-48,0 0 72,3 0 24,-3 1 8,3-1-88,-1 0 40,-2 0 64,3 0-56,0 0-40,0 0 112,-3 0-64,3 0-32,0 0-48,-1 0 96,1 0 0,-3 0-16,3 0-16,0 0 24,0 0 40,1-2-88,-4 2 40,3 0-16,1 0 72,-1-3-16,1 3-96,-4 0 56,4 0-8,1 0 16,-3 0-48,3-3 40,-5 3 0,2 0 24,1 0-48,0 0-40,0 0 104,-3 0-40,3 0 48,-3 0-72,3 0 24,-1 0 56,-2 0-56,0 0-32,0 0-16,3 0 128,-3 0-112,0 0 32,3 0-56,-3 0 88,0 0 0,0 0-64,0 0 32,0 0-16,3 1 80,-3-1-120,0 0 8,0 0 48,0 0 40,0 0-128,3 0 40,-3 2 96,0-2-48,0 1 16,0 1 32,0-1-80,2 2 104,-2-3-72,0 0-8,0 1-56,0 2 128,3-2-112,-3-1 48,0 2-48,3-1 56,0 2 40,-3-1-80,0-2 32,3 2 0,0 1 80,-3-1-104,2-2 24,-2 0 0,0 1 0,3 0 0,-3-1-88,4 3 48,-4-3 40,3 2 56,0-2-144,0 0 64,0 1 72,-3-1-48,3 0-32,-1 0 24,1 1 56,0-1-16,-3 0-32,3 0-32,0 0 32,0 2 56,-1-2-112,3 0 16,-3 0 64,1 0-32,0 0-16,-3 0 24,3 0 40,0 0 32,0 0-104,-1-3 48,-2 3-16,3 0 32,0 0-64,0 0-32,1 0 72,-4 0-8,3 0 8,0-3-104,0 3 104,-1 0 24,-2 0-32,0-3-32,3 3 32,0 0 48,0 0-56,-3 0 8,3 0-40,0 0 72,-3 0 8,0 0-40,2-2-40,3 2 24,-3 0 32,1 0-128,-3 0 112,3 0-48,0 0 80,0 0-56,0 0 0,-3 0 24,4 0 24,0 1-40,0-1-96,1 0-232,-5 0 344,4 3-616,0-2-385,0 1-351,0 2-88,-4-4 1440,5 3-1232,-2 0 343,1 2 385,0 6-1120,-4-11 1624,3 3-2240,-3-3 2240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25.355"/>
    </inkml:context>
    <inkml:brush xml:id="br0">
      <inkml:brushProperty name="width" value="0.05" units="cm"/>
      <inkml:brushProperty name="height" value="0.05" units="cm"/>
    </inkml:brush>
  </inkml:definitions>
  <inkml:trace contextRef="#ctx0" brushRef="#br0">222 225 2920,'0'0'0,"0"0"672,0 0-640,0 0-40,0 0 40,0 0-8,0 0-40,0 0 8,0 0 8,0 0 0,0 0-24,0 0 48,0 0-24,0 0-8,0 0 32,0 0 0,0 0-48,0 0 32,0 0-32,0 1 48,0-1-32,0 0-24,0 0 32,0 0-8,0 0 16,0 0-48,0 0-3544,0 0 3584</inkml:trace>
  <inkml:trace contextRef="#ctx0" brushRef="#br0" timeOffset="1704">242 214 3424,'0'0'0,"0"0"256,0 0-272,0 0 16,0 0 16,0 0-32,0 0 16,0 0 32,0 0-48,0 0 48,0 0-80,-1 0 80,-1 0-32,1 0 0,1 0 0,0 0-24,0 0 32,0 0 16,0 0-8,0 0-40,0 0 56,-2 0-64,2 0 32,-1 0 8,1 0 0,-1 0-16,1 0-8,0 0 16,0 0 8,0-3-32,0 3 40,-2 0 16,2 0-40,0 0 24,-1 0 8,1 0-24,0 0-8,0 0 24,0 0-24,-2 0 8,2 0-16,-1 0 24,1 0-8,0 0 16,-1 0 16,1 0-40,0 0 24,-2 0-24,2 1 16,0-1-8,0 0 32,-1 2-24,1-2 24,0 0-32,0 0-8,-2 0 0,2 1 40,0 1-16,-1-1-16,1-1 16,0 0-24,0 0 8,0 0-8,0 0 40,-1 0-32,1 1 0,0-1 0,-2 0 0,2 0 8,0 0-24,0 0 8,0 0 8,0 0 32,0 0-48,0 0 40,0 0-64,0 0 96,0 0-16,0 0 0,0 0-176,0 0 304,0 0-104,0 0-296,0 0 544,0 0-136,0 0-104,0-2-32,0 2-40,0 0 64,0 0 16,0 0-39,0 0 31,0 0-329,0 0 586,0 0-273,0-3 8,0 3-8,0 0-56,0 0 72,0 0-48,0 0 16,0 0 24,0 0-264,0 0 440,0 0-208,0 0 16,0 0-16,0 0-384,0 0 720,0 0-320,0 0 16,0 0-32,0 0-544,0 0 1072,-1 0-496,1 0-16,0 0-16,0 0-32,-2 0 72,2 0-32,0 0-8,0 0 40,0 0-72,0 0 48,0 0 0,0 0-8,0 0 24,0 0-264,0 0 424,0 0-192,0 1 24,0-1 0,0 0-56,0 2 24,0-2 8,0 0 32,0 1-56,0-1-8,0 0 48,0 0 32,0 0-56,0 0 16,0 0-232,0 0 432,0 0-208,0 0-16,0 0 8,0 0-336,0 0 696,0 0-352,0 0 16,0 0 40,0 0-48,0 0 16,0 0 16,0 0 16,0 0-896,0 0 1672,0 0-776,0 0 8,0 0-56,0 0 16,0 0-16,0 0 8,0 0-56,0 0-1216,0 0 2472,0 0-1208,0 0-56,0 0 64,0 0-1368,0 0 2696,0 0-1328,0 0-32,0 0 32,0 0-1536,0 0 3000,0 0-1528,0 0 72,0 0 8,0 0-1680,0 0 3256,0 0-1616,0 0 40,0 0-1792,0 0 3472,0 0-1696,0 0-16,0 0-48,0 0-1792,0 1 3648,0 1-1808,-1-2-24,1 0 32,0 1 16,0-1-32,0 0-48,0 0 88,0 0-64,0 2 24,0-1 0,0-1 16,0 0 16,0 0-56,0 0 16,0 0 0,0 0 56,0 0-80,0 0-88,0 1 192,0 1-64,0-2 0,0 0 8,0 0-40,0 0 32,0 0 16,0 0-64,0 0-48,0 3 168,0-2-72,0 0-40,0-1 64,0 0-56,0 0 32,0 0 32,0 2-8,0-2-56,0 0 16,0 0-8,0 1 24,0-1-8,0 0-24,0 0 8,0 0 16,0 2 32,0-2-64,0 0 8,0 1 32,0 1 33,0-2-73,0 0-8,0 0 16,0 0 16,0 0 0,0 0-40,0 1 40,0-1-16,0 1 24,0-1-32,0 2 8,0-2 56,0 0-56,0 0 16,0 0-32,0 0 72,0 1-48,0-1-8,0 2 24,0-1 16,0-1-48,0 0 8,0 1 0,0-1 40,0 2-56,0-1 16,0 1 40,0-1-24,0-1-8,0 1 0,0-1-8,0 2-24,0-2-8,0 1 32,0-1 0,0 2 0,0-1-32,3 2 56,-3-3-24,0 0 48,0 1-72,0 1 32,0-1 40,0 1-64,0-2 16,0 1-16,0 3 56,0-2-40,3 0-24,-3-2 24,0 2 24,0-1-16,0 2-32,0-1 16,0-2 8,0 2 24,0 1-40,2 1 0,-2-1 32,0-3-16,0 2 8,0 1-24,0-2 32,0 2 48,0-3-64,0 1-32,3 2 16,-3 1 48,3-1-32,-3-3 0,0 3 8,0 0 32,0 0-24,0-2-64,0-1 48,0 4 8,3-1 0,-3-2-40,3 4 0,-3-5 32,0 1-16,0 2 0,2-2-24,-2 1 56,0-2-16,0 4 16,0-3-24,0 4 24,0-3 48,0-2-64,0 3-8,3-1-16,-3-1 40,0 2-16,0-3 0,0 1-16,0 4 56,3-3-8,-3 3-40,0-5 8,0 2 16,0 0 24,0-1-40,0-1 0,0 2-32,3 1 56,-3 1-32,0-1-8,0-3 16,3 4 16,-3-3-8,0 1-16,0 0-16,0-2 24,0 3 48,3 2-64,-3-3-32,0 1 72,0-3-24,0 3 16,0 0-16,2 1 16,-2-1 32,0-3-48,0 4-24,0-1 24,3 1 24,-3 0-24,0-4 0,0 5 32,3-1-40,-3-3 120,3 2-72,-3-3-40,0 3-8,0 1 120,3-1-136,-3 1 16,0-4 8,3 5 48,-3-4-48,0 3-40,2-1 40,-2-3 0,0 4 56,0-1-48,0-2 8,0 5 56,0-6-72,0 3-16,3 1 8,-3 0 48,0-1-8,3 1-72,-3-1 48,0 2 40,0-1-72,0-4 24,0 5 8,0 0 48,3-1-40,-3 0-32,0-4 16,0 3 56,0 1-48,0 0-48,0 1 56,0-5-16,3 5 56,-3 0-24,0-1 16,0 0 64,0-4-112,0 6 56,3-2-40,-3 0-8,0 2-8,0-6 0,0 4-24,0 2 8,0-2 88,0 2-80,0-6 8,0 4-32,0 2 88,0-1-48,0-1-40,0-4 32,0 12 8,0-9 8,0 1-40,0 7 40,2-8 64,-2 1-64,0 2-56,0-1 80,0-5-40,0 6 16,0 5-32,0-8 48,0 1 32,0-4-64,0 6 0,0 0 16,0 5 56,0-7-88,0-4 16,0 12-8,0-8 32,0 7-8,0-7-16,0-4 0,0 12-24,0-8 64,0 9-80,0-9 8,0-4 32,0 13 40,0-9-56,0 7 8,0-7 40,0-4-32,0 6 72,0 7-96,0-9 24,0 9 56,0-13-56,0 4-16,0 7 24,0-7 48,-1 8-80,1-12 24,0 4-48,0 2 48,0 6 32,0-7-40,0-5 8,0 4-8,-1 9 24,1-11-40,-2 10-40,2-12 64,0 4 0,-1 7-40,1-7-56,0 2 120,0-6-24,0 11 88,-2-6-120,2 0 48,0 7 0,0-12-16,-1 2-40,1 3 56,-2 6 24,2-8-16,0-3-24,0 5-48,0 7 64,-1-9 32,1 1-72,0-4 24,-1 5-40,-1 7 40,2-9-56,-1 2 32,1-5 24,0 12 32,0-10-24,-2 10-56,2-8 48,0-4 0,0 6 64,-1 5-128,0-7 32,1 2 16,-2 5 8,1-7-8,1 2 64,-2 5 0,2-11-48,0 4-72,0 8 96,-1-8 24,1 7-72,0-11 24,-1 3-32,-1 3 40,1 5-32,1-7 0,0-4 24,0 12-8,0-8 32,0 2-48,0 5-8,0-11 32,-2 4 80,1 9-120,1-9 16,-2 9 48,2-13-24,-1 4 16,0 9-24,-1-9 8,2 7 72,0-11-72,0 3 0,-1 1 24,1 8 40,-2-8-64,2-4 0,-1 6 0,0 5 32,-1-8-8,1 1-64,1-4 40,-2 11-16,1-9 32,-1 3-40,2 1 16,0-6 8,-1 11 56,0-7-64,-1 1-24,1 6 80,1-11-48,-2 3 32,1 2-32,0 7 24,-1-8 16,2-4-40,-1 4-40,-1 8 32,1-8 32,0 0-32,1-4 8,-2 11-56,1-6 88,-1 0-8,-1 7-32,2-8 72,0 1-32,-1 7-48,1-8-16,1-4 32,-3 11 48,2-7-56,-2 8-8,1-7 48,2-5-32,-2 15 8,-1-11-8,1 10 0,1-8 48,1-6-48,-2 12-32,1-7 40,0 9 8,-1-9 0,2-5-16,-1 13-56,-1-7 40,0 6 64,0-7-96,2-5 48,-1 15 8,-1-11 24,1 11-56,0-11 16,1-4 8,-2 12 56,-1-6-56,2 7-48,-1-7 40,2-6 8,-1 12 40,0-8-64,-1 9 32,1-9 8,1-4-16,-2 13-24,1-9 0,0 2 48,-2 7 16,3-13-40,-2 4-80,1 2 104,-1-1 16,1 8-64,1-13 24,-1 4 32,-1 8-32,1-8 0,-1 7-64,2-11 64,-1 4 0,0 1 24,-1 6-40,1-8 48,1-3-32,-2 4 0,1 7-72,0-8 8,-1 3 64,2-6 0,-1 5 0,-1 1-8,2 0 16,-1-1-8,1-5 0,-2 12-8,2-10 16,-1 3 8,0 0-32,1-5 16,-2 6-40,1-2 40,1 2 0,-2 5-16,2-11 16,-1 2 8,0 9 24,-1-8-40,2 1-48,0-4 56,-1 4 16,-1 0-32,1 2-24,1-2 112,0-4-72,-1 12 32,-1-11-24,2 3 32,-1 0 0,1-4-40,-2 5-32,-1-1 8,1 0 72,0 0-64,2-4 16,-1 5 40,-1-1 48,1 0-24,1 0-48,0-4-16,-1 5 0,-1-3 32,2 3-48,-1-2 8,1-3 8,0 2 16,-2 3-8,1-1-48,-1 0 64,2-4-24,0 3 48,-1 0-48,1 0-16,0 1 16,0-4 0,-1 4-8,1-3-8,-2 4 88,2-1-32,0-4-40,-1 4-48,1 0 64,0-1 32,-2 1-16,2-4-32,-1 3 56,0 0 0,-1 1-40,1 1-80,1-5 64,-2 4 0,2-1 24,-1 1-80,0-1 64,-1 1 24,1 0-96,1 0 32,-2 1 72,2-5-40,-1 4-8,-2 0-32,2 0 56,-1 1-24,2-5 8,-1 5-8,-1-1 32,1 1 32,0-1-56,-1 0-72,1 0 88,-1 1-64,1-1 8,1-4 40,-1 3 40,-1 1-40,-1 0-16,2-1-16,-1 0 88,1 0-48,0 0-40,-1-1 48,2-2-16,-1 5-8,-1-4-8,1 2 16,0 0 48,1-3-48,-2 2-72,1 1 0,-1 0 40,2 0-48,0-3 80,-1 1-96,1 1 80,-1-1-24,1-1 40,0 2-96,0-1 16,0 0-56,-2 1-112,2-1-72,0-1 320,-1 2-368,-1-1-56,2 1-9,0-1 25,0-1 408,0 1-392,-1 1-80,-1-2-72,1 0-16,1 0 560,-1 1-688,-1-1-56,2 0 39,-1 2 81,1-2 624,0 0-472,-2 0 216,2 0 184,-1 0 16,1 0 56,-1 0-56,1 0-2992,0 0 3048</inkml:trace>
  <inkml:trace contextRef="#ctx0" brushRef="#br0" timeOffset="2866">795 26 3304,'0'0'0,"0"-3"88,0 3-88,0-3 16,0 3 8,-2-3-16,2 3-8,0-3-8,-1 3 32,1 0-32,-2-2-8,2 2 16,0 0 16,-1-3-16,1 3-8,0 0 8,0 0 16,0 0-24,0-3 0,0 3 32,0 0-24,0 0-8,0 0 24,0 0 16,0 0-72,0 0 96,0-3-48,0 3 24,0 0-32,0 0 8,0 0 24,0-3-16,0 3-8,0 0-8,0 0 8,0 0 24,-2 0 8,2 0 16,0 0-56,0 0 96,0 0-8,0 0 0,0 0 16,0 0-480,0 0 864,0 0-400,0 0 0,0 0 40,0 0-920,0 0 1696,0 0-807,0 0 31,0 0-24,0 0-1337,0 0 2538,0 0-1193,0 0 8,-1 0-56,1 0-64,0 0 96,0 0 0,0 0-8,0 0 0,0 0-456,0 0 824,0 0-376,0 0-64,0 0 48,0 0-680,0 2 1288,0-2-640,0 3-8,0-3 40,0 0-64,0 0 24,0 0-8,0 0 24,0 0-32,0 0-96,0 1 200,0 0-64,0 1-40,0-2-8,0 1 16,0-1 16,0 2-8,0-2-40,0 0 16,0 1 24,0 2-16,0-2-16,0 1 40,0-2-32,0 1 16,0 1 0,0-2-32,0 2 64,0 1-32,0 0 0,3 0 56,-3 0-16,0-3-56,0 2 40,3 1 40,-3 2 24,3-3-40,-3-2-64,0 5 104,2-1 8,-2 2-8,3 5-48,-3-11-56,3 3 112,-3 1-16,3 0-56,0 0 56,-3-4-96,3 6 88,-1-2-24,1 2 8,0 0 24,-3-2-40,4 7 8,0-8 8,-1 3 8,-3-6-80,3 5 40,0 1 0,0 5 40,0-8-40,-3-3-40,2 6 56,1-1 8,0 1-24,0 0-32,-3-6-8,4 11 48,0-7 8,-1 2-32,0 7 24,-3-13-48,3 2 56,0 4 0,0 5-32,1-6 48,-4-5-72,3 12 40,-1-9-32,3 10 24,-3-10 48,-2-3-80,3 5 32,2 9-32,-1-9 88,0 7-88,-4-12 0,4 5 0,0 7 24,1-6 0,-1 7-32,-4-13 8,11 5 0,-11 7 121,3-8-73,1 7-8,-4-11-40,5 6 96,-1 7-72,0-8-24,0 9 48,-4-14-48,5 5 56,-1 6-40,0-7 24,0 7 40,-4-11-80,4 6 16,-1 5 32,2-5 64,-1 5-8,-4-11-104,11 5 80,-11 7-24,4-8 24,-1 8-80,-3-12 0,4 4 32,1 10 64,-1-10-72,0 9 0,-4-13-24,4 6 48,1 5-16,-3-7-32,3 2 32,-5-6-32,4 13 40,0-9-72,0 9 8,1-9 48,-1 7-16,-1-7-16,1 9 88,0-9-8,-4-4-72,3 12 0,0-8 40,1 9 16,-1-9-40,-3-4-16,3 14 32,1-10 40,-1 8-64,0-8-56,-3-4 48,2 11 24,3-5 24,-3 6-80,3-6 48,-2 7 16,-1-9-72,1 9 40,0-9 32,-3-4-32,3 16 16,0-12-56,1 10 72,0-8 24,-4-6-56,3 14-16,1-9 32,-1 7 32,-3-12-48,3 5 8,0 7-24,1-7 72,0 9-16,-4-14-40,3 6-56,1 8 104,-1-10-24,-3 9-64,0-13 40,3 6-16,0 6 32,0-7-40,-1 7-24,-2-12 48,3 5 8,0 7-8,0-7 8,1 9 24,-4-14-32,4 4 80,-1 9-96,-3-9-40,4 7 72,-4-11-16,3 4 24,0 9-32,1-7 72,-1 5-24,-3-11-40,3 4-48,0 8 56,0-8 32,-1 7-56,-2-11 16,5 4-16,-1 11 40,-1-11-40,-1 7-24,-2-11 40,3 4 16,2 9 16,-3-9-48,3 8 8,-5-12 8,4 4 72,-1 9-112,0-9 24,1 8 48,-4-12-32,3 5-8,-1 7 0,3-6 0,-1 8 80,-4-14-72,3 4 0,1 9-16,0-9 16,0 2-48,-4-6 48,5 13-104,-1-9 120,0 7 40,-1-5-112,-3-6 56,4 13 16,0-9-8,-1 9-64,0-9 16,-3-4 40,4 13 72,1-9-80,-3 1-16,3 8 96,-5-13-72,4 6 16,0 7-24,0-8 40,1 9-48,-5-14 16,2 5-72,1 6 16,1-7 16,1 7 48,-5-11-8,3 5-64,1 9 104,0-10 0,-1 9-48,-3-13 8,4 4 32,0 9 32,-1-9-72,0 9 0,-3-13 8,4 5 72,-1 9-96,0-9 32,1 7 24,-4-12-32,4 5 0,-1 7-16,0-6-8,1 8 72,-4-14-48,3 6 40,0 6-16,0-6 48,0 8-64,-3-14-8,2 5-40,1 9 48,1-9 16,-1 8-48,-3-13 24,3 11-24,1-6 56,-1 10-32,0-9-8,-3-6 8,3 17 56,0-6-48,-3-5-40,2 8 56,-2-14-24,5 5 48,-3 11-80,1-10 24,2 8 40,-5-14-32,2 11-16,1 0-8,0 1 72,0-1-16,-3-11-32,0 6-48,3 8 88,0-9-32,-1 8-40,-2-13 32,0 6-16,3 9 8,0-9 0,0 8-48,-3-14 56,3 6 8,-1 6-8,1 0-40,0-7 56,-3-5-16,0 15 48,3-10-56,-3 8-8,4-7 64,-4-6-48,4 11-8,-1-7-24,0 7-8,-3-6-16,0-5 56,3 14-56,-3-10 8,3 12 88,0-12-40,-3 10-64,2-10 96,1 9-88,-3-9 8,0-4 48,3 13 0,0-8-48,-3 10 24,3-4-40,-3-11 64,3 6 24,-1 8-48,1-9 48,0 8 16,-3-9-40,3 10-24,-3-9-56,0 7 64,0-12 16,3 5-64,-1 7 40,-2-7 40,3 7-40,-3-8-16,3 9 96,0-9 8,-3 9-88,0-13 24,0 4 16,3 2 24,-3 5-80,3-6 32,-3-5 8,2 4 32,-2 7-72,0-8 0,0 3 56,0-6-16,3 5 56,-3-1-104,3 1 32,-3-1 40,0 0-64,0 0 56,0-1 64,3 0-80,-3 0-48,0 0 32,0 0 8,0-2-40,0-1 48,0 1-32,0 2 0,0-1-64,0-1-48,0-1 144,0 1-152,3-1-64,-3 0-144,0 0-48,0 0 408,0 0-481,0 0-167,0 0-64,0 0-32,0 0 3329,0 0-6058,0 0 2449,0 0-57,0-2 161,0 2 920,0-3-648,-2 0 328,1 0 248,1 0-1872,0 3 1944</inkml:trace>
  <inkml:trace contextRef="#ctx0" brushRef="#br0" timeOffset="5121">906 257 3120,'0'0'0,"0"0"8,0-2 8,0 2-16,0 0 24,0-3-16,0 3-16,0 0 40,0 0-32,0 0-8,0 0 40,0 0-16,0 0-56,0-3 96,3 3-24,-3 0-32,0 0 0,0 0 24,0 0 8,0 0-8,0 0-16,0 0-96,0-3 200,0 3-64,0 0-24,0 0 40,0 0-64,3 0 96,-3 0-24,0 0 16,0 0 32,0 0-120,0 0 112,0 0 8,0 0 48,0 0 0,0 0-736,0 0 1264,0 2-543,0-2 7,0 0-24,0 0-136,0 0 128,0 0 16,0 0-16,0 0-16,0 0-624,0 0 1168,0 0-528,0 0-16,3 0-8,-3 0-8,0 0 0,0 0-40,0 1 48,0-1 8,0 1-48,2-1 40,-2 0 24,0 0-128,3 2 64,-3-2 24,3 1 16,-3-1-48,0 0-56,0 0 40,0 2 56,0-2-40,0 0-8,3 0 40,0 0-32,-3 0-16,0 0 0,3 0 64,-3 0-56,2 0 8,1 1 16,-3-1-72,3 0 80,-3 0-40,3 0 64,1 1 16,-4-1-120,3 2 64,0-1 40,0 1-8,-1-2-16,-2 0-80,3 1 40,2 1 72,-3 0-16,1 0-56,-3-2-40,4 1 96,1 2-32,-1-2-8,0 4-16,-4-5-40,11 1 80,-8 0-32,1 1-24,8 2 48,-12-4-72,3 4 97,1 1-73,0-1 16,9-3 40,-13-1-80,0 5 0,4-4 32,9 3 24,-10 0-48,-3-4-8,4 5 16,7-1 24,-11-1-8,4 1-8,-4-4-24,12 4 0,-10-1 24,3 1-24,6-2-64,-11-2 64,3 4 32,1-1-24,7 1-24,-8 0 72,-3-4-56,4 3 32,8 0-32,-9 0 0,8 1 40,-11-4-40,0 4-8,11 0 16,-8 2 0,1-2 24,-4-4-32,13 5 8,-10-3-8,1 3 56,7-1-88,-11-4 32,3 3-8,8 1 48,-8 0-32,2 0-32,-5-4 24,12 5 8,-9-3 16,1 3-40,8-3 32,-12-2-16,2 6 16,3-2-32,6 1-24,-8-1 80,-3-4-40,4 4 24,9 0 16,-9-1 56,0 1 8,-4-4-104,12 5 40,-10-1-16,3 0 16,-1-1-64,-4-3 24,4 3-16,9 0 32,-13 1-8,4-1-72,-4-3 64,13 2 16,-13 3 16,4-1-56,0 0 40,-4-4-16,4 4 16,8 1-16,-12-3-56,4 3 96,0-1-8,0 0-80,8 0 80,-12 1 16,0-5-48,3 4-56,1 0 72,0-1 56,0 1-72,-4-4 0,5 3 0,-1 1 16,0 1 0,-1-1-32,-3-4 16,4 4 16,0 0 32,-1 0-64,0-1-8,-3-3 24,4 5 48,-1-3-80,0 3 0,1-1 56,-4-4-24,4 4 0,-1-1-16,0 0 0,1 1 64,-4-4-48,3 3-24,0 1 24,0 0 56,-3-1-56,0-3 0,4 4-8,-1 1 40,0-3 24,-1 1-80,-2-3 24,3 2 16,-3 2 24,3-1-56,0 1-16,-3-4 32,0 3 24,3 0-56,-3-1 16,3 0 16,-3-2 0,0 3 8,2-2-16,-2 2-8,3 0 64,-3-3-48,0 1 0,0 3-8,3-2 72,0 1-32,-3-3-32,0 1 8,0 0 56,0 1-24,0 1-24,3 0 24,-3-2-24,3 0-40,-3 1-8,0-1 48,0 1 24,0 0-40,0 1 16,0-3-16,0 2 40,0 0-56,2 1 24,-2 0 40,3 0-56,-3 0-8,0 0 40,0-1 56,0-2-80,0 5 8,0-1 40,0-1 16,3 1-64,-3-1 0,0 1 40,0 2 8,0-2-64,0-4 16,3 6 80,-3-2-56,0 0-16,0 0-16,0 1 40,0-1 8,0 1-56,0 1 72,0-6-56,0 6 24,0-2-24,0 0 24,0 0 80,0-4-104,0 5 8,0-1-8,0 2 72,0-2-64,0-4-8,0 4 24,0 0 72,0-1-24,0 1-72,0-4 0,0 3 64,0 1-40,-2 1-8,2-5-16,0 2 8,0 1 40,0 0 0,-1 1-40,1-1 48,0-3-56,-1 4 48,-1 1-16,2-4 16,-1 3 64,1-4-112,-2 3 24,1 1 0,0-1 40,-1-1-24,2-2-40,-1 2 16,-1 1 16,2 0 48,-1 0-72,1-3-8,-2 3 72,1 0-8,0-1-24,-2 1-72,3-3 32,-2 3 88,1 1 8,0-1-112,1 0 80,0-3-64,-2 3 0,-1 0 0,2-1 0,0 3 104,1-5-104,-2 2 40,-1 1-32,2 0 96,-2 0 0,3-3-104,-3 4 56,2 0 48,-1 1-8,0-1-88,2-4-8,-3 1 80,1 2 8,-2 1-16,1 1-56,3-5-16,-1 2 72,-3 1 41,2 0-73,-2 0 56,4-3-96,-1 3 96,-2 0-88,0-1-8,1 3 96,2-5-96,-4 2 8,0 3 8,1-2 40,0-1 16,3-2-72,-4 3 16,0 1 8,1-1 80,-1 1-112,4-4 8,-3 3 24,2 0 48,-4 1 0,1-1-56,4-3-16,-4 3 40,1 1 72,-1-1-128,2 0 48,2-3-32,-2 1 80,-3 2-48,1 1-32,0-2 128,4-2-128,-4 3 96,-1-1-96,3 0 88,-1 1-16,-2-1-88,3 0 32,0 1 64,-2 0-32,4-3-48,-4 2 32,0 1 40,1 0 40,-2-2-112,5-1 0,-2 5 64,-1-2 24,-1-2-112,4-1 24,-6 3-8,2 0 88,-1-2-8,1 2-96,4-3 24,-4 1 80,0 2-24,-1 0-64,0-2 96,5-1-88,-6 3 88,-5 0-48,7-2-56,1 2 144,3-3-128,-4 2 120,-2-1-56,2 2 64,-8 0-16,10-1-88,-3 0 40,1-1 64,0 1-104,4-2-24,-11 3 0,9-1 104,-2 1-40,-2-1-16,6-2-48,-4 1 80,0 0-16,0 1-24,-1-1-32,5-1-8,-4 2 112,-2-1-40,2 0-112,0 1 152,0-2 8,-1 0-104,1 1 88,1 1-16,3-2-88,-4 0 32,0 0-8,1 0 128,-1 0-96,4 0-56,-4 0-8,-1 0 96,1 0 1,-2 0-65,6 0-24,-4 0 8,1 0 88,-2 0-104,1 0-16,4 0 24,-5 0 96,1 0-64,0 0-40,1 0 104,3 0-96,-3 0 120,-1 0-128,1 0 16,0-3 48,3 3-56,-4 0 0,0 0 8,0 0 112,-1-3-64,5 3-56,-3 0 8,1-3 56,-3 3-16,1-3-56,4 3 8,-4 0-72,0 0 160,-1-2-72,1-1-24,4 3 8,-1-3 104,-3 3-56,-1-3-32,3 3 32,-1 0 112,-2-3-112,1 3-32,3-3 112,-3 3-88,1-2-96,1 2 112,-1-3 16,3 3-72,-2 0-32,-1 0 104,-1 0 40,1-3-120,-1 3-96,2 0 144,1-3-32,-2 3-80,3 0 72,-2 0 48,1 0 8,0 0-128,-1 0 144,1 0 48,-1-3-160,1 3 136,1 0-168,0 0 72,-1 0 48,-1 0-80,1 0-96,-1 0 280,2 0-152,-2 0-80,0 0 64,2 0 72,-1-2-144,1 2 88,0 0-128,0 0 160,-2 0 40,1 0-136,1 0 64,0 0 24,0 0 0,-2 0-72,1 0 16,1 0 32,0 0 88,-1-3-112,1 3-64,-2 0 112,2 0-24,-1 0 128,-1 0-152,2 0 136,0 0-112,-1 0-112,0 0 56,1 0 104,-2 0-40,2 0-8,0-3-88,-1 3 96,-1 0 40,-1 0-160,3 0 112,-1 0-80,1 0 104,-1 0-40,-1 0-104,2 0 120,0 0 32,0 0-16,-1 0-120,1 0 120,0 0-16,-2 0 128,1-3-168,0 3-48,1 0 176,-2 0-120,2 0 128,0 0-48,0 0-48,0 0-104,0 0 128,0 0 40,0 0-152,0 0 192,0-3-344,0 3 232,0 0-40,0 0-72,0 0 144,0 0-16,0-3-128,0 3 80,0 0 40,0 0 48,0 0-128,0 0-64,0 0 192,0 0 80,0 0-272,0 0 64,0 0 112,0-2-8,0 2-24,0 0-128,0 0 80,0 0 128,0 0-160,0 0 8,0 0 56,0-3 40,0 3-112,0 0 88,0 0 40,0-3-144,0 3 40,0 0 88,0 0-48,0 0-56,0 0 176,0 0-96,0 0 104,0-3-120,-1 3 48,1 0 56,0 0-88,-2 0-40,2-3 32,0 3 72,0-3-88,0 3 24,0 0-72,-1 0 72,1 0 80,0-2-112,0 2 32,0-3 0,-1 3 88,-1-3-136,1 3 8,1 0 40,-2-3 56,1 3-64,-1-3-72,2 0 104,0 3-24,-1-2 88,0-1-104,-1 0-16,-1 0 112,3 3-80,-4-3-24,3 1-8,-1-1 144,1 0-80,1 3-32,-4-4-56,2 1 88,-2-1 56,1-1-128,3 5 40,-1-2-16,-1-1 88,0 0-96,-3-1-40,5 4 64,-1-3 56,-2 0-40,0 0-88,2 3 64,1 0 8,-3-3 104,0 1-144,0-3 0,2 2 128,-3 3-80,-1-4-32,3 1 144,-3 1-16,5 2-104,-5-3-64,1 0 136,-1 3 16,-6-3-112,10-1 24,-4 1 40,1 0-24,0 3-40,4 0 24,-4-3 80,-2 3-16,0-2-104,2-1 16,4 3 24,-4 0 48,0 0-80,-1 0-16,1 0 136,4 0-88,-4-3-16,0 3 8,1 0 48,0 0 40,3 0-80,-4 0-32,2 0 56,0 0 40,-3 0-72,5 0 8,-3 0-24,1 0 56,-1 0 16,0 0-120,3 0 72,-4 1 56,1 1-56,-1-1-64,2 1 0,-1-1 112,-1 0-88,1 1-32,-1-1 96,4-1-24,-3 2-112,-1 0 72,3 3 16,-4-3 96,5-2-72,-4 5-96,1-2 0,2 1 112,-2-1-88,0-1 48,0 3 32,-1-1 16,1 0-120,3-4 96,-2 4-24,-1 1 0,0-1-88,0 0 0,2 0 88,-2 1-24,0-1-32,3-4 80,-1 4 40,-2 0-64,1 2-40,0-2 16,-1 0 96,3-4-48,-3 6-56,1 0 48,1-1 56,-2 1-56,2 0-32,-1-2 32,1 0 56,0 2-168,1-6 120,-2 4-8,1 2-48,-1-2-40,2 2 23,0-6 73,0 4 16,-1 1-8,0 0-96,1 0 24,0-5 64,0 6-64,0 0 64,0-1-88,0 1 128,0-6-40,0 6-64,-2-2-40,2 2 120,0-1 0,0-5-16,0 11-40,0-9 16,0 2 64,0 0-144,0-4 104,0 5-40,3-1 16,-3 0-40,0 0-48,0-4 112,3 5-16,-3-1-8,3 1-64,-3 0 32,0-5 56,2 4-40,-2 0-64,0 0-48,3 1 152,-3-5 0,3 5-96,0 0-8,1-1 104,-1 0-16,-3-4 16,3 4-56,0 0-8,-3 1 72,4-2-56,-4-3 48,3 2-48,0 3 72,-1-1-8,1 0-96,-3-4 80,3 4 16,1-1 16,0 0-152,1 0 40,-5-3 80,4 3-56,0 1 0,0-1-16,8 1 112,-12-4-40,0 4-8,4 0 0,7 1 80,-8-1 0,-3-4-72,4 3 32,1-2-120,6 2 104,-11-3-16,3 1-16,1 4-64,7-3 96,-8 1-32,1 0-88,-4-3 104,12 1-40,-8 2 32,0 0-96,9-1 24,-13-2 80,4 1 0,0 0-8,10 1-72,-9-1 136,-5-1-56,12 2-24,-7-1 24,7-1 80,-7 1-40,-5-1-40,4 2 56,7-2-104,-8 1 128,8-1-32,-11 0-48,3 0 0,8 0 64,-6 0-64,-1 0-56,-4 0 56,13 0-24,-11-3 24,1 3 8,8-2-32,-11 2 24,3 0 8,2-3 32,-1 0-104,0 0 80,-4 3-16,4-3 16,1 0-64,-3 1 40,3 2 72,-5 0-64,2-3 32,-2 0-48,5 0 56,-1 3-24,-4 0-16,3-3 8,0 1 0,-1-1 96,1 0-96,-3 3-8,3-4 8,1 1 136,-1-1-128,-3 4-16,3-3 8,0 0 64,0 0-24,-3 0-16,0 3-32,0-3 64,2 1 64,-2-3-80,3 3-8,-3 2-40,0-3 144,0-2-80,0 3-16,3-3 64,-3 5-112,0-4 176,0-7-72,3 8-48,-3-1 80,0 4-136,0-13 88,3 10-56,-3-9 104,0 9 8,0 3-144,0-13-16,0 10 104,0-1 25,0-10-49,0 14-64,0-3-24,0-1 144,0-9 0,0 10-184,0 3 64,0-4 112,0 0-32,-2-8-120,2 12 88,0 0-48,0-4 120,-1 0-104,-1 0-8,1-1 80,1 5-88,-1-2 64,-1-1-104,1 0 40,1 3 96,0 0-96,-2-3-32,1 0 32,0 3 40,-1-2-184,2 2 144,-3-3-344,0 0-57,-1 0-335,0 0-416,4 3 1152,-1-3-1432,-1 3-273,-2-2-183,3-1 8,1 3 1880,-3 0-1913,-2-3-15,1 3 407,0 0 465,4 0 1056,-4-3-512,0 3-2408,4 0 2920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32.515"/>
    </inkml:context>
    <inkml:brush xml:id="br0">
      <inkml:brushProperty name="width" value="0.05" units="cm"/>
      <inkml:brushProperty name="height" value="0.05" units="cm"/>
    </inkml:brush>
  </inkml:definitions>
  <inkml:trace contextRef="#ctx0" brushRef="#br0">665 6 3568,'0'0'0,"0"0"-16,0 0 40,0 0-24,0 0 32,0 0-24,0 0-24,0 0 16,0 0 16,0-3 8,0 3-32,0 0 8,0 0 24,0 0-48,0 0 24,0 0 24,0-2-32,0 2-8,0 0 32,0 0 16,0 0-40,0 0 48,0 0-40,0 0 8,0 0 0,0 0 8,0 0 8,0 0-80,0 0 160,0 0 16,0 0-40,0 0 32,0 0 16,0 0-8,-2 0-16,2 0 24,0 0 1,-1 0-25,1 0 40,0 0-16,0 0-24,0 0-24,0 0 40,0 0-120,-2 0 112,2 0-48,0 0 32,0 0-24,0 0-32,0 0 40,0 0 0,0 0-24,0 0-56,-1 0 24,1 0 48,0 0-16,0 0-16,0 0-40,0 1 72,0-1 8,0 0-8,0 0 8,0 0-80,0 0 144,0 0-48,0 0-24,0 0 48,0 0-552,0 0 976,0 0-440,0 0 24,0 1 40,0-1-168,0 0 120,0 0 8,0 0 80,0 0-80,0 0-712,0 2 1296,0-1-528,0-1-32,0 0-16,0 0-136,0 0 112,0 0 40,0 0-40,0 0-16,0 0 72,0 0-47,0 0-17,0 0 48,0 0 8,0 0-64,0 0 32,0 0 48,-1 0-56,1 0-24,0 0 64,-2 0-32,2 0-128,0 0 72,0 0 64,0 0 16,0 0-64,0 0-536,-1 0 1024,1 0-400,0 0-96,0 0-24,0 0 72,0 0-48,0 0-8,0 2 72,0-2-144,-2 0 152,2 0-48,0 1-8,-1-1 56,1 0-152,-1 0 152,-1 0-72,2 1 152,0 1-112,0-2-120,0 0 104,0 1 64,-1-1-104,-1 0 48,2 0-112,0 0 16,0 0 112,0 2-16,-1-2-104,1 0-8,0 0 80,0 0-24,-2 1-40,2-1 73,0 0-89,0 0 152,0 0-104,0 2-64,-1-1 96,1-1-80,-1 1 56,1 1-56,0-2 168,-2 0-48,2 0-120,-1 1-8,1-1 104,0 2-40,-2-2-48,2 0-8,0 0-32,0 1 64,-1-1 16,1 0-64,-1 0 72,-1 1 56,2 1-104,-1-1 48,1-1-56,0 2 152,-2-2-152,1 1 32,0 0 0,1-1-32,-2 2 40,1-1-56,-2 1 32,1 2 80,2-4-96,-2 1-48,0 4 48,-1-4 40,-1 0-56,4-1 16,-1 3-88,-2 0 144,2 0-8,-2-2-168,3-1 120,-2 3 16,1-1-32,-2 0-96,2 1 80,-2-1 72,1 2-96,1-3-8,-2 2 72,3-3-8,-1 3 0,-1 0-48,1 1 48,0-1 72,1-3-72,-3 3-40,1-1 24,1 0 40,-1 2-40,2-4 16,-2 3-80,0 1 120,1-1-16,-2 0-64,3-3 40,-1 3 0,-2 1 24,1-1-24,1 0-72,1-3 72,-2 4 64,0 0-88,0 0-56,1 2 96,1-6-16,-3 6 64,0-2-80,0 0 8,1 2 88,2-6-80,-2 5-72,-1 1 64,2 0 8,-3-2-8,4-4 8,-2 6-56,1-1 72,-2 1 48,2-1-104,1-5 40,-5 5-24,4 6 24,-2-10 0,2 5-72,1-6 72,-2 6 48,-1-2-48,2 2-64,-2 5 56,3-11 8,-1 4 48,-1 0-72,1 1-16,-2-1 96,3-4-56,-4 4-32,1 0 8,-1 1 80,2-1 8,2-4-64,-1 4-24,0 0 64,-1 1 24,1-4-112,1-1 48,-2 4-16,1-1 24,1 0-16,-1 0-40,1-3 48,-2 2 16,1 3-8,-1-2-48,1 1 56,1-4-16,-2 1 56,1 2-56,0 0-64,-1 0 112,2-3-48,-1 4-40,-1-1 8,1 0 64,0-2 32,1-1-64,-2 1 0,1 2-8,-1-1 72,1 0-128,1-2 64,-1 2-24,1-1 64,0 1-16,0-1-32,0-1 8,0 2 8,-2-2 40,2 0-96,0 0 40,0 0 8,-1 0 48,1 1-88,0-1 0,0 1 80,0-1-40,0 0 32,0 0-24,0 0 24,0 0 24,0 0-184,0 2 200,-2-2-48,2 0 24,0 0 0,0 0-48,0 0 8,0 0 24,0 0 64,0 0-112,0 0 80,0 0 24,0 0-128,0 0 16,0 0-184,0 0 488,0 0-296,0 0 40,0 0-312,0 0 592,0 0-320,0 0 48,0 0 64,0 0-512,0 0 800,0 0-368,0 0 64,0 0-32,0 0-576,0 0 1048,0 0-472,0 0 16,0 0-104,0 0-552,0 0 1256,0 0-616,0 0 0,0 0-16,0 0-40,0 0 40,0 0-16,0 0-56,0 0 8,0 0 96,0 0-104,-1 0 0,1 0 72,0 0-24,0 0-8,0 0-32,0 0 88,0 0 8,0 0-80,0 0-56,0 0 184,0 0-72,0 0-16,-2 0-72,2 0 48,0 0 40,0 0-64,0 0-16,0 0 16,0 0 72,0 1-88,0-1 56,0 0-56,0 0 64,0 0-24,0 0-8,0 0 32,0 0 0,0 0 88,0 0-264,0 0 272,0 0-176,0 0 72,0 0-40,0 0-32,0 2 112,0-2-16,0 0-8,0 0-112,0 0 80,0 0 56,0 0-32,0 0-64,0 0 0,0 0 40,0 0-16,0 0 104,0 0-160,0 0 160,0 0-128,0 0 56,0 0 72,0 0-96,0 0 16,0 0 72,0 0-40,0 0-312,0 0 568,0 0-256,-1 0 40,1 0-112,0 0 32,0 0 48,0 0 56,0 0-88,0 0-24,0 0-152,0 0 400,0 0-216,0 0-48,0 0 96,0 0-384,0-3 608,0 3-304,0 0 16,0 0 80,0 0-88,0 0 16,-1 0-48,1 0 48,0 0 40,0 0-56,0 0 24,0 0 40,-2 0 72,2 0-144,0 0 8,0 0 24,0 0 64,0 0-56,-1 0-64,1 0 32,0 0 104,0 0-88,0 0-24,0 0 112,0 0-320,0 0 488,-2 0-200,2 0-64,0 0 56,0 0-64,-1 0 24,1 0-16,0 0 104,0 0-48,0 0-64,-1 0 8,1 0 24,-2 0 40,2 0-56,0 0-16,0 0 40,-1 0 48,-1 0-16,1 0-120,1 0 48,0 0 48,-1 0 40,-1 0-136,1 0 72,-2 0-8,-1 0-104,1-3-24,-1 3 200,4 0-88,-5-3 32,1 3-32,0 0 88,0 0-64,4 0-24,-5-3-48,1 3 0,0 0 80,4 0-32,-6-3-40,2 3-8,0 0 88,0 0 72,4 0-112,-5-2 48,1 2 24,0 0 48,0 0-176,-1 0-56,0 0 152,0-3-104,0 0-48,5 3 112,-4 0 40,-2 0-64,0 0 48,2 0 56,4 0-80,-6-3 144,1 3-104,-1-3-88,0 3 136,2 0-88,4 0 0,-4 0-32,-2 0 112,1-2-39,5 2-41,-12 0-41,11 0 33,-5 0 73,2 0-114,4 0 49,-11-3-40,8 3 113,-1 0-57,-2-3-16,6 3 0,-4 0 8,-2 0 32,2 0-104,-2 0 7,6 0 57,-4 0 16,0 0-48,0 0-16,-1 0 112,5 0-64,-5 0 89,0 0-130,1 0 74,0 0-1,4 0-32,-4 0-40,-1 0 56,3 1 32,-1 1-48,3-2 0,-3 1-89,0-1 114,0 2 31,-1-1-104,4-1 48,-3 1 8,0 1 8,-1-1-121,3 1 65,1-2 40,-4 1 64,1 0-104,0 1 40,0-1 16,3-1-16,-3 2 65,2 0-65,-2 0 64,0 1-32,3-3-32,-4 1-56,1 1 16,-1-1 32,0 2 24,4-3-16,-3 3-41,0-1 57,0 1 25,-1 0-82,4-3 41,-3 3-64,0 0 88,-1 1-96,3-1 8,1-3 64,-2 4 24,-1-1-64,1 1-8,-1-1 80,3-3-32,-5 4 64,4 0-88,-2 1-48,0-1 88,3-4-16,-4 6-16,1-2-64,1 0 128,-1 2-32,3-6-16,-2 5-72,-1 0 80,2-1 24,-2 1-120,3-5 88,-3 5-152,2-1 168,0 0-88,-1 0 16,2-4 56,-1 5 24,-1-1-96,1 0-48,-1 0 0,2-4 120,-1 5 16,1-1-104,-1 1-8,1 1 104,0-6-8,0 4-40,0 1-56,0-1 56,0 0 24,0-4 16,0 4-112,0 1 24,0-1 24,0 0-88,0-4 152,0 4-192,0 0 104,2 1 48,1-1-96,-3-4 136,0 4-88,0 0 8,0-1-88,3 0 8,-3-3 160,3 3-40,0 0-48,0 1-24,-3-1 104,0-3 8,2 3-8,1-1-96,0 1 16,1 2 80,-4-5 8,5 2-120,-1 1 24,0 1 80,0-1-56,-4-3 72,5 2-128,6 0 112,-8 0-16,1 1-56,-4-3 88,4 1-80,7 1 56,-8-1-40,1 0-48,9-1 144,-10 2-80,1-2-16,9 0 80,-13 0-16,4 0 32,8 0-48,-8 0-32,10 0 128,-11-3-200,9 0 40,-7 0 64,10 0-40,-15 3 56,4-2-8,12-1 40,-12-1 32,10-1-96,-9 1-24,9 0 56,-10 0 8,10-8-56,-10 12 88,9-4-8,-10-7-72,8 11 80,-8-4 40,1-1-80,8 1-8,-10 0 96,-2 4-88,5-4 32,-1-1-32,0 3 64,0-3 0,-4 5-64,3-4-8,0 0 80,0 0 40,0-1-48,-3 5-64,2-4 16,1 0 88,0 0-8,-3-1-112,0 5 16,3-11 128,0 11-16,0-3-80,-3 0 80,0 3-112,2-2 152,-2-3-56,3 1 0,-3 1 104,0 3-200,3-4 192,-3 0-16,0 0 32,0 1 24,0 3-232,0-3 192,0 0-8,0-1 200,0 0-104,0 4-280,0-5 192,0 1 104,0 0 25,0 0-89,0 4-232,-1-5 240,-2-7 64,-1 7-232,-1-6-24,5 11-48,-4-4 216,1-10-136,-1 10-24,0-8 104,4 12-160,-12-3 144,8-8-88,-1 8 24,-8-8 72,13 11-152,-4-3 80,-9-1-24,9-7 128,-2 11-64,6 0-120,-11-5-48,7 1 88,-2 0 24,-7 0-128,13 4 64,-3-5-48,-2 1 104,-1 1-168,-5 1-112,11 2 224,-3-3-248,-3 0-368,-6 3-456,9-3-265,3 3 1337,-5-3-1592,0 3-256,1 0 63,-1 0 81,5 0 1704,-4 0-1785,3 0 9,-2-3 336,0 3 367,3 0 1073,-3 0-656,0-2-3192,3 2 3848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36.744"/>
    </inkml:context>
    <inkml:brush xml:id="br0">
      <inkml:brushProperty name="width" value="0.05" units="cm"/>
      <inkml:brushProperty name="height" value="0.05" units="cm"/>
    </inkml:brush>
  </inkml:definitions>
  <inkml:trace contextRef="#ctx0" brushRef="#br0">132 443 3392,'0'0'0,"-1"-4"48,-1-1-72,0-7-32,2 12 56,-2 0 8,1 0-16,-2 0 0,0-3 40,3 3-32,-1 0 16,-4-4-24,4 1 8,-2 3 56,3 0-56,-4-3 0,3 3 16,-1 0 0,1 0-24,1 0 8,-3-3-24,1 3 32,1 0 40,-3 0-56,2-3 48,1 3-32,-2 0 8,0 0-8,3 0-8,-2 0 56,-1 0 16,1 0-40,1 0 48,1 0-80,-2 0 88,0 0-24,-1 0 0,1 4 0,2-4-64,-2 3 56,-3-1-32,4 1 24,-2-1 16,-1 1-48,1 0 32,0 3-8,-1-2-32,4-4-8,-3 4-40,2 7 72,-4-8 0,3 2-56,-1 0 88,-1 8-32,-1-12-8,4 5-8,1-6-16,-1 11 24,-1-8-24,1 1-16,-1 2 64,-1 5-16,1-9-16,0 2 8,2 9 9,0-13-33,0 1-25,0 5 9,0-1 81,-1 0-73,1-5 8,0 4 16,0 0 16,0 2 8,0-3-32,0-3-8,3 4 16,-1 1 24,-2 0-56,3-1 8,-3-4 8,3 3 48,0 0-48,0-3-8,1 4 56,-4-4-48,4 3 24,0-2-16,8 0 16,-12 1 64,0-2-88,4 0 32,0 0 16,8 1 64,-12-1-72,0 0-40,4 0 72,9 0 32,-11 0 16,3 0-24,-5 0-96,12-4 120,-9 1 8,1-1-16,9 0 8,-10 0 24,1-8-16,7 9-80,-6-1 56,-1-9 0,7 9-16,-8-9 16,1 13 32,-4 0-136,3-12 120,1 9-32,1-1 104,-1-10-32,-4 14-160,4-5 152,-1-6 48,0 8-8,0-10 0,-3 13-192,0-2 192,2-1 80,-2-10-48,0 10-24,0 3-200,0-11 289,0 8-57,0-8 24,0 8 16,0 3-272,0-3 232,0-1-56,0 0-56,0-1 64,0 5-184,-2-4 152,-1-7 0,1 11 56,1 0-32,1 0-176,-2-4 160,1 1-24,-2 0 88,-1-1-96,4 4-128,-3-4 72,2 4 40,-2-3-104,0-1-24,3 4 16,-1 0 40,-1 0 40,-1 0-48,2 0-16,1 0-16,-4 0 56,1 0-144,0 0-88,2 0 24,1 0 152,-3 0-272,2 0-112,-1 2 8,1 0 48,1-2 328,-2 3-464,1-2 0,-1 0-104,0 1-137,2-2 705,-3 1-792,0 3-40,0-1 8,2 2-48,1-5 872,-2 2-753,1 3 217,-1-3 160,0 0 160,2-2 216,-2 5-72,1 0 32,1-2-48,0-2-3232,0-1 3320</inkml:trace>
  <inkml:trace contextRef="#ctx0" brushRef="#br0" timeOffset="1389">440 309 3256,'0'0'0,"0"0"0,-1 0-24,-1 0 32,1 0 0,-2 0-16,3 0 8,-1-3-32,-1 3 64,1 0-16,-1-4-16,2 4 0,-1 0 0,0-3 0,-1-2-8,2 5-16,0 0 56,0 0-24,0 0-32,0 0 64,0 0-40,-1 0 16,-1 0-8,2 0 24,0 0 24,0 0-56,0 0 8,0 0 24,0 0 64,-1 0-8,1 0-88,0 0 104,0 2 32,-1-2 0,-1 1-48,2-1-88,0 2 104,-1-1 48,-1-1-80,1 0-16,1 0-56,0 2 72,0-2-32,0 0-32,0 2 32,0-2-40,-1 2 48,-1-1-72,1 1 48,-1-1 73,2-1-97,-1 1 24,-1 1-8,1 2 64,0-3-80,1-1 0,-2 3 16,2 2 48,-1-1-32,-1-3-32,2-1 0,-1 4-8,0 1 8,-1-1-32,1 0 0,1-4 32,-2 4 24,1 1-8,0-1-40,1 0 16,0-4 8,-2 6 8,1-3-16,1 2 0,0-5 8,0 12 56,0-11-72,0 3-32,0 0 72,0 2-64,0-6 40,0 4-32,0 2 40,3 5-16,-3-9-24,0-2 32,2 4-24,3 0 32,-3-1-32,1 0-16,-3-3 40,3 4 16,1 0-40,-1-2 0,1 2 48,-4-4-24,5 4 16,-1-2-16,7 0-8,-11-2 8,0 5 48,4-4-48,1 0 8,-1 2 16,7-1-24,-11-2 0,0 1-8,4 1 0,8-1 48,-9-1-48,-3 0 8,4 0-16,7 0 64,-8 0-40,0-3-16,-3 3 8,4 0 64,7 0 0,-8 0-48,1-3 72,-4 3-88,13 0 56,-10-3-32,1-1 48,-4 4-72,4 0 64,1-3 24,-1 1-8,0-1-16,0 0 72,8-1-32,-12-8-8,4 12 96,-4 0-192,4-2 136,-1-3-32,1 3 80,0-3 0,-4 5-184,5-11 144,-1 11 80,-1-4 64,0-9-80,-3 13-208,2-3 200,1-1 48,-3-9-32,3 9-80,-3 4-136,3-3 256,0-8-40,-3 7-48,2-1 8,-2 5-176,0-11 225,0 7-9,3 0-64,-3-8 200,0 12-352,0-3 248,0-8-8,-1 8 88,1 1 8,-2-11-88,2 13 40,-1-3 104,-2-8-128,3 11-264,-4 0 272,0-5 40,0-7-88,-1 9-56,5 3-168,-4-3 328,1-1-47,-1 0-105,0-1 80,4 5-256,-6-11 272,0 8-152,1-1-16,1 1 120,4 3-224,-6-3 184,0 1-8,1 2 0,-7-5 32,12 5-208,-4-4 48,0 1 0,-2 3 120,-5-3-112,11 3-56,-3-2-96,-3 2 168,-6 0 24,9-3-160,-1 3 192,-8 0-24,8 0-104,-2-3-80,1 3 80,-7 0-112,10 0-216,-3 1 160,5-1 168,-4 2-304,-2-2-88,1 1 56,-1 2 8,6-3 328,-4 1-473,0 1-143,-1 2-24,1-1-224,1-2-72,1 2 80,-1 1-17,0-2-39,3-2 912,-3 4-880,2 2-24,-1-2-8,2 0 48,0-4 864,0 6-657,0 5 225,0-10 168,0 5 192,0-6 72,0 13 8,3-12-48,1 4-8,1 6 32,-1-8-3192,-4-3 3208</inkml:trace>
  <inkml:trace contextRef="#ctx0" brushRef="#br0" timeOffset="1390">947 49 2664,'0'0'0,"0"-3"-56,0 3 56,-1-3 0,0-1 8,-2 0-72,1 1 80,2 3-16,-1-5 64,0 3-88,-1-1 24,1 0 56,1 3-56,-3-4 32,1 1-48,1 3 64,0-3 8,1 3-56,-2 0-16,-1-3 64,1 3 56,0-3-72,2 3-32,-3 0 56,2 0 72,0-2 0,-2 2-56,3 0-72,-3 0 160,1 0 24,0 0-104,-1 0 80,3 0-160,-3 0 184,0 0-64,0 1-48,2 0 104,1-1-176,-3 0 104,0 2-88,0-1 121,1 1-49,2-2-88,-5 1 56,3 2-16,-1 1 72,-2-2-56,5-2-56,-4 4 8,0 0 160,1-3-48,-1 4-88,0-1 64,-1 0 24,1 0-104,0 2 48,4-6-64,-4 4 168,-1 2-72,1 0-56,0 5 144,4-11-184,-4 3 112,0 1-136,-2 2 160,2 5-88,4-11-48,-5 4-8,1 2 136,0 7-8,0-11-48,4-2-72,-5 6 56,3 8-8,-3-11-32,1 3-32,4-6 16,-3 15 40,-1-11 0,3 8-96,-2-8 72,3-4-16,-3 14 88,0-10-88,-1 8 40,3 2 40,1-14-80,-3 4-24,1 9 24,1-2 48,-1-5-8,2-6-40,0 11-8,0-5 16,0 9 40,0-11-64,0-4 16,0 12 8,0-8 32,3 7-64,0-9-40,-3-2 64,3 5-24,0 8 24,0-12-24,-1 5 8,-2-6 16,5 13 16,-1-12-48,0 3-40,0 1 64,-4-5 8,5 5-40,-1 0-24,9-1 48,-11 1 48,-2-5-32,12 3 16,-9 1-8,8 1 64,-7-4-64,-4-1-8,14 3-16,-10 0 56,12 0 8,-12-3-56,9 1 16,-10 0 48,11-1-64,-10 0 8,-4 0 0,13 0 88,-2 0-88,-7 0-16,11 0 48,-15 0-32,4 0 16,11-2-24,-10-1 32,9 0 64,-14 3-88,4-3 16,11-8 32,-10 11 16,9-4-16,-14 4-48,4-12 40,7 12 64,-6-11 40,9 8-104,-14 3-40,3-4 72,9-7 24,-9 6-24,1-9-16,-4 14-56,14 0 136,-11-12-8,2 9-64,-1-9 128,-4 12-192,11-4 232,-11-11 8,3 10 17,1-7 87,-4 12-344,3-5 256,1-10-80,-1 12 80,0-11-24,-3 14-232,3-11 192,-1 8 96,-2-11 96,3 2-104,-3 12-280,0-4 304,0-7 96,3-2-176,-3 9-56,0 4-168,0-14 264,0 2-64,-3 8-80,0-10 128,3 14-248,-2-4 240,-3-12-79,3 14-153,2 2-8,-5-5 168,3-7-40,-3 7-152,1-6 96,4 11-72,-6-3 152,1-8-200,-1 11-16,0-4 336,-5-9-272,11 13 0,-4 0-96,-2-4 160,1-1-80,-7-7-232,12 12 248,-4 0-104,-2-3 112,-5 0-296,7 3-25,4 0 313,-6-3-256,-6 0-120,7 3-240,-6 0 112,11 0 504,-4 0-584,-8 0-288,10 0 56,-3 0 71,5 0 745,-5 2-976,-1-2-88,2 1 120,0 1-96,4-2 1040,-5 1-1009,1 3 297,0-1 272,2 1 136,2-4 304,-2 5-104,0-1-2368,2-4 2472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53.186"/>
    </inkml:context>
    <inkml:brush xml:id="br0">
      <inkml:brushProperty name="width" value="0.15" units="cm"/>
      <inkml:brushProperty name="height" value="0.15" units="cm"/>
      <inkml:brushProperty name="color" value="#F2D80D"/>
    </inkml:brush>
  </inkml:definitions>
  <inkml:trace contextRef="#ctx0" brushRef="#br0">1056 205 2680,'0'0'0,"0"0"-16,0 1 24,0-1 24,0 0-16,0 0-16,0 0 8,0 0 48,0-4-24,0 4 32,0 0-64,0 2 88,0-5 0,0 4 0,0 1-32,0-2-56,0 0 128,0 0-32,0 4-24,0-4 64,0 0-136,0-3 72,0 3-8,0 0 32,0 0-8,0 0-56,0 3 8,0-3 24,0 0-32,0 0-32,0 0 48,0 0 48,0-3-24,0 4-16,0-1 24,0 0-8,0 0 0,0 0 1,0 0-73,0 0 96,0 0 16,0 0-16,2 0 32,-2 0-128,0-4 104,0 4-40,0 2 8,0-2 16,0 0-88,0 0 48,0 1-48,0-1 80,0 0-64,0 1 32,0-5 64,0 0-72,0 4-16,0 0-24,0 0 56,0 0 0,0 4-40,0-4-16,0 4 32,0-4 16,0 0-24,0 0 24,0 0 40,0 0-88,0-2 64,0 2-40,0 1 8,0-1-32,0 0 40,0 0-32,0 1 32,0-3 48,0 2-24,0 0-64,0 0 56,0 0 40,0-3-40,0 3-24,0 0-32,0 1 48,0-4 40,0 3 0,0 2 8,0-2-96,0 0 128,0-3-64,0 4 0,0-1 48,0 0-112,0 0 80,0 0 8,0 2-32,0-2 16,0 0-72,0 0 40,0 1 16,0-4 64,0 1-64,0 2-56,0 1 24,0-1 24,0 0-16,0 0 0,0 0 56,0-3-16,0 3-32,0 0-24,0-3 40,0 0-48,0 3-8,0 0 72,0-4-88,0 4 56,0 0 8,0-11-24,0 11 8,-1 1 0,1-3-8,0 2-24,-1-3-8,-1 3 72,2 0 0,0-5 16,0 5-80,-1 0 64,-1 0-8,2-4 32,-1 4-48,-1 0 40,1-3-8,0-1 1,-1 4-33,2 0-40,-1 0 88,-1-11-24,0 12-40,0 1 40,2-2-64,-1 0 72,-1-3 0,1 3-24,1-4 32,0 4-80,-1-12 48,-1 14-24,1-2 40,-1-4-8,2 4-56,-1 0 8,-1 0 32,1-12 16,0 12-24,1 0-32,-3 0 16,1 0 16,1-4-8,0 4-32,1 0 8,-2 0 40,1-13 8,-1 15-56,1-1 32,1-1-24,-1 0 56,-1-3-48,1 3 48,-2 0 24,3 0-80,-2-4 48,0 4-16,0 0 32,-1-4 16,3 4-80,-1 0 48,0 0 32,-1-4 0,-2-1 16,4 5-96,-4 0 24,2-3 64,1-1-24,-2 4-88,3 0 24,-1 0 88,-1-4-64,1 4-8,-1 0 24,2 0-40,-2-3 32,-1 0-8,1 3-24,-1 0 56,3 0-56,-4-4 40,3 4-32,-2 0 40,0-11 16,3 11-64,-1 0 56,-2 1-32,0-4 32,0 1-32,-1 2-48,1 0 72,0-5 0,1 5-80,2 0 32,-3 0 40,-1-3 0,-1 3-48,1 0 32,1 0 8,-1-4-40,0 4-8,1 0 56,3 0-40,-3-4 32,-1 4-40,1 0 24,0-3 32,3 3-48,-3 0-24,1 0 24,0-4 40,-1 0-56,3 4 16,-4 0 8,1 0 56,-1-5-16,1 5-40,3 0-8,-3 0 16,-1-4 24,1 4-56,0 0 16,3 0 0,-4 0 80,1-3-88,1 3 8,-3 0 40,5 0-40,-3-2 24,1 2-8,-1 1 16,-1-1 16,1 0-56,0 1 32,2-1 16,-2-4-32,3 4-8,-3 0 24,0 0-8,-1 0 32,0 0-56,1 4 16,0-6 48,0 2-64,0 1 0,3-1 8,-3 0 32,-1 0-24,0 0-24,1 1 48,3-1-32,-3 0 32,-1 0-48,1 2 32,-1-2 24,0-3-32,0 4-8,-1-1 24,1-2-16,1 3-32,-1 0 24,0-1 40,0 0-80,4 0 40,-5 3 32,1-3 16,0 0-64,0 4-16,4-4 32,-5 2-16,0-2 24,-1 4-56,2 0 80,4-4-32,-6 0 8,1 2-48,0 3 64,1-5 8,4 0-32,-6 0 16,1 5-32,-1-4 56,0-1-32,1 4-24,-1 1 48,0-5-16,2 1-40,-1 3 0,0-4 48,0 0-40,0 4-8,0 1 72,1-5-48,-1 3-40,1 1 40,4-4 0,-4 0 8,-2 3-32,2 1 16,-7-3 32,11-1-24,-3 0-8,-1 6 0,-2-3 24,2-3 32,4 0-48,-6 4-8,2 0-16,0-2 72,-2 0-88,2 10 40,-2-12 32,2 0-24,-2 4-40,6-4 32,-6 4 0,2-2 32,-1 2-88,0 7 80,5-11-24,-4-3 40,0 3-72,0 5 40,-1-4 8,5-1-16,-4 1-16,0 5-16,0-2 24,-1-4 16,5 0-8,-4 2-56,0 2 40,0-4 56,-1 0-32,5 0-8,-4 4 40,0-1 8,0-3-32,0 6-40,4-6 24,-5 4 8,1-4 32,0 3-64,0 2 24,4-5 0,-5 2 24,1-1-56,0 10 16,0-9 56,4-2-40,-5 0 0,1 6 0,0-5 8,0-1 24,4 0-32,-5 1-16,1 5-8,0-2 72,1-1-56,0 8-8,-1-11 80,0 0-72,0 5-32,4-5 40,-5 5 128,1-3-128,0-1-32,-2 5 288,6-6-256,-4 1-112,-12 13-400,16-14 512,-1 0-16,-3 5-8,-8-1 112,11-4 32,1 0-120,-6 4-24,2 0 424,0-1-608,0-2 280,-1 4 480,1-1-912,0-3 640,0 12 209,4-13-489,-4 4-281,-1-2 249,1 2-8,1 7-120,3-11 160,-3 0-304,-1 2 728,0 3-7,0 0-810,4-5 393,-6 2 112,2 4 89,0 5-554,-2-11 249,6 0 104,-4 0 497,-1 5-633,1-4-105,0 0 594,4-1-353,-4 6 24,-1-2-409,1-4 610,0 5 143,4-5-368,-3 4-160,0-3 104,-1 2 528,0 10-544,4-13 72,-3 0-416,0 0 784,0 5-328,2 0-440,0-4 488,-2 3 184,1 2-552,0-5 96,2-1 184,-3 3 448,0 3-568,-1-2-176,1-3 568,3-1-272,-3 6 88,2 0-456,-2-5 448,0 3 312,3-4-392,-2 12-184,-2-12 40,3 1 512,-1 5-368,2-6 0,-2 4-368,0-3 640,1 11-128,-2-11-488,3-1 344,-3 2 16,0 2 416,2 1-584,-1-3-80,2-2 232,-2 4 448,0 0-536,-1 1-304,1-4 560,2-1-168,-2 11 152,1-6-520,-1-4 400,0 3 440,2-4-472,-2 13-176,1-12-8,-1 1 504,1 9-368,1-11 48,-3 3-408,2-2 616,-2 11 0,1-10-488,2-2 280,-1 3 0,0 1 400,-1 9-560,1-13-136,-2 2 696,1 2-424,1 0-280,-2-1 448,3-3-144,-1 4 176,-1-2-320,1-2 40,0 4 584,1-4-480,-2 4-112,1 7-288,-1-9 680,1 2-264,1-4-16,-1 4-384,-1-2 984,2 2-280,-1-1-560,1-3 240,0 1-96,-2 3 24,2 1-48,0-1-240,0-4 360,0 4 328,-1 0-272,1 1-344,-2-4 376,2-1-88,0 4 320,0 0-560,0-1 32,0-3 208,0 5 488,0-1-584,-1 0-240,1-3 608,0 5-248,0-6-24,-1 4-416,1 1 552,-2-1 232,1 0-584,1-4 216,0 3-112,0 0 504,0 1-472,0 0-288,0-4 368,-2 3 280,2 1-240,-1 0-368,1 1 304,0-5 24,0 4 296,0 0-488,-1-1-32,1 1 728,0-4-504,-2 4-24,2-1-192,0 0 400,0 1-24,0-4-160,0 5-368,0-1 312,0 0 504,0 0-624,0-4 176,0 3-152,0 0 472,0 1-400,0 0-344,0-4 424,0 3 176,0 1 0,0 1-456,0-2 272,0 1 376,0 0-552,0 0-104,0-1 640,0-3-352,0 4-56,0-2-288,0 2 456,0 0 96,0-4-208,0 3-296,0 1 216,0 1 560,0-1-616,0-1-72,0 1 536,0 1-312,0-5-16,0 6-376,0 0 520,0-2 112,0 0-488,0-4 232,0 4-96,0 1 472,0-1-488,0 0-296,0-4 408,0 4 312,0 1-320,0-2-328,0-1 448,0 3 120,0-5-232,0 2-256,0 3 120,0 0 608,0 0-384,0-5-88,0 4-208,0 0 512,0-1-208,0-3-96,0 3-440,0 1 552,0 0 272,0 0-576,0-4 192,0 5-176,0-1 512,0 0-472,0 0-304,0-4 440,0 5 336,0-1-248,0 0-384,0-1 352,0-3-56,0 3 248,0 0-432,0 1-80,0 0 728,0-4-464,0 4-8,0-1-312,0 1 520,0 1-24,0-5-176,3 1-360,-3 5 368,0-2 448,0-1-664,0-3 208,0 4-240,0 2 552,3-2-376,-3 0-432,0-4 496,0 4 208,0 0-48,0-2-464,0 2 528,0-4-224,0 4 376,0-1-520,0 3 80,0-2 336,0-4-272,0 4-8,0 1-304,0 6 392,0-10-32,0-1-48,0 3-280,3 3 416,-3-2 88,0 0-272,0-4 48,0 6-24,0 0 96,0-2-72,0-1-248,0-3 248,0 11 56,0-11 32,0 4-256,0 2 112,0-6 56,2 5 248,-2 0-248,0-1-136,0 7 408,0-11-272,0 0-24,3 2-112,-3 2 200,0 0 24,0-4-88,0 2-120,3 9 80,-3-7 288,0-3-320,0 4-80,0-1 296,0-1-160,0-2-200,0-1 216,3 12 112,-3-11-40,0 0-168,0 4 56,0-5 40,0 5 120,0-3-168,0 2-152,0 7 392,0-11-192,0 0 16,3 0-128,-3 6 144,0-3 80,0-3-112,3 1-96,-3 3 32,0 2 280,0-5-256,0-1 40,2 5-160,-2 6 184,3-11-16,0 0-216,-3 0 208,0 4 8,3-2 144,-3-2-272,3 4 8,-3-4 112,0 4 120,0-3-176,0 5-152,3 5 336,-1-11-96,-2 0-120,3 5 112,-3-1 160,0-4-184,3 1-88,-3 4-48,0 0 400,3-3-320,-3-2 56,0 4-72,3 7 160,0-9-64,-3-2-208,0 0 184,2 11-16,1-11 208,-3 1-296,3 2 40,-3-3 64,3 13 168,-3-13-200,3 0-176,-1 14 304,-2-14-96,3 0 48,0 0-176,0 6 144,-3-2 120,0-4-136,0 0-72,3 1-8,0 3 64,-1-4 8,-2 0 8,3 2-168,-3 2 208,3 0 224,0-2-416,0 10 112,-3-10 200,3-2-200,-1 1-48,1 4 240,-3-4-152,3 0-216,0 11 264,-3-12-48,0 1 112,3 1-200,0 3 64,-1 1 248,-2-6-224,3 0-56,-3 3-88,3-2 448,-3-1-296,0 0-8,3 1-120,0 5 136,-1 5 32,1-11-184,-3 0 136,3 3-88,-3 1 296,3-4-336,0 0-24,-3 5 272,3-5-104,-1 1-216,1 5 232,0-5 112,0-1-224,-3 2 80,3 2 248,-3-4-248,3 0-56,-1 1-88,1 3 320,-3-4-176,3 0-64,-3 2 80,3 1 104,0-3-280,-3 0 160,0 4-168,2 0 312,1-4-224,0 0-40,-3 0 120,0 6 48,3-5-16,-3-1-224,3 6 192,-3-6 0,3 1 224,-3-1-288,2 2 16,1 2 176,-3-4-128,3 0-56,0 0-104,-3 6 256,3-6 48,-3 0-144,3 0-80,-1 1 72,-2 0 168,3-1-216,-3 0 56,3 2-120,-3 2 288,3-4-168,0 0-176,-3 0 176,3 2 32,-1-2-16,1 0-152,0 1 32,-3-1 104,3 4 160,0-4-168,-1 3-80,1 0 288,-3-3-200,3 0 0,-3 0-112,3 4 112,0-3 112,-3-1-112,3 2-88,-1 2-32,1-2 336,-3-2-328,0 0 112,3 1-176,0 3 312,0-4-160,1 2-112,-4-2 136,4 5 48,-1-5 32,1 0-216,-1 2 48,-3-2 88,3 1 192,0-1-208,0 2-136,-1 2 280,-2-4-128,3 0 16,0 0-176,0 0 232,0 0 96,-3 0-168,3-3-56,-1 4 56,-2 2 216,3-3-264,-3 0 48,3 2-152,0-1 256,0-1-32,-1 0-176,-2 0 104,0 1-16,3-1 136,0 0-248,0 3-16,-3-3 144,3 2 200,0-2-224,-1 0-96,1 4 192,-3-4-72,3 1 0,0-1-192,0 5 136,0-5 272,-3 0-216,2 0-56,3 0 32,-3 1 232,1-1-240,-3 0 32,3 0-184,0 3 264,0-3-24,1 0-216,-4 0 160,4 0-8,-1 0 136,1-3-200,-1 3-40,0 1 312,1-1-240,-1 0-120,0 0 200,-3 0-40,3 0 8,-1 0-104,1 2 40,0 1 256,-3-3-200,3 0-72,0 1-40,0 0 256,-1-1-168,-2 0 24,3 0-136,0 0 192,0 0 56,0 0-216,-3 0 104,3 3-24,-3-1 152,2-2-192,1 0-48,-3 2 264,3-2-112,0 0-192,0 2 200,-3-2-48,3 0 112,-3 0-224,2 0 56,-2 0 264,0 0-208,3-3-8,0 3-56,-3 1 168,4-1-96,-4 0-8,3-2-192,0 2 184,0 0 216,-3-3-320,0 3 112,3 1-24,-1 1 184,1-2-200,0 0-136,-3 0 176,3 0 120,-3 0-64,3-3-256,0 3 224,-3 0-24,2 0 104,1 1-80,0 3-104,0 1 320,-3-5-240,4 0-40,-1-3-192,1 4 328,-1-1-104,-3 0 8,3 0-112,1 2 72,-1-2 240,1 0-264,-4 0 64,4 0-88,-1 0 288,1 0-240,-1 0-128,-3 0 168,3 1 104,0-4-40,0 0-176,-1 3 96,-2 0 16,0 0 128,3-2-176,2 2-64,-3 0 352,-2 0-240,3 0 0,0-3-160,0 3 224,-3 0-8,0 0-56,3-4-128,1 5 112,-1 0 256,-3-1-240,4 0-56,-1 2 0,0-1 224,-3-1-160,2-3-176,-2 3 168,3 2 64,0-2 80,0 0-248,0 0 96,-3 0 192,3 0-232,-1 0-128,1 0 344,-3 0-168,3 0-8,-3 0-72,3 0 176,-3 0 32,0 0-128,4-4-128,-1 4-8,0 0 360,0-3-304,-3 3 80,2 0-96,1 0 224,0 0-144,-3 0 16,3-4-184,0 4 240,0 0 96,-1-5-232,1 5 56,-3 0 24,3 0 144,0-3-216,0 3-112,-3 0 184,3 0 136,-1 0-112,1-2-144,0 2 152,1 0 128,-4 0-160,3-3-64,0 4-48,0 1 352,-3-2-304,0 0 64,3 0-120,-1 1 216,-2-1-80,0 0-16,3-3-120,0 3 128,0 0 208,-3-3-288,3 3-24,-3 0 96,2 0 120,-2-2-168,3-1-168,0 4 344,0-4-48,0-1-216,-3 4 144,3 0 176,-3 0-184,0-4-64,2 4-48,-2 1 368,0-1-256,3-3-88,0 3-56,0-2 392,-3-1-160,3-1-216,-3 4 128,3 1 0,-3 3 80,2-4-208,-2 0 128,3 0-80,-3 0 200,3-3-160,0 1-120,-3 2 160,0 1 16,3-1 64,0 0-184,-1 1 80,-2-1 24,3 0 208,0 0-264,0-2-184,0 2 368,-3 0-128,2 0-8,1 0-144,0 0 232,0 0 16,-3 0-96,3-5-120,0 5 56,-1 0 280,1-4-304,-3 4 88,3-3-136,-3 3 296,3-3-144,0 1-280,-3 2 264,3 0 24,1 0 40,-1-12-216,-1 14 168,-2-2-16,3 0 208,0-3-296,0 3-32,-3 1 304,0-1-184,0 0-40,3 0-64,0 0 112,-3 0 112,0 0-120,2-3-88,1 3 32,0 2 312,-3-2-272,0 0 16,3 0-72,0 1 160,0-1-64,-3-3-272,0 3 248,2 0-48,-2 0 224,3-4-280,-3 4-32,0 0 136,3 2 128,-3-2-256,3-3-161,-3 4 498,0-1-209,3-3 72,-1-1-192,1 4 296,-3 0-176,3-3-72,-3 3-24,3 2 360,0-2-344,-3 0 80,0-3-152,0 3 216,0 0 16,3-11-272,-3 11 192,0 5-24,2-3 200,-2-2-312,0 0 55,0 0 81,3 1 145,-3-1-169,3-4-169,-3 5 314,0-1-121,3 0 64,0 0-128,0 0 23,-3 0 170,0 0-129,2 0-24,-2 0-137,3 0 410,-3 0-217,0 0-32,3-3-104,0 3 152,-3-2 8,0-3-208,0 5 152,3 0-121,-3 0 330,0-2-257,3 2-65,-3 0 113,0 0 57,2-3-57,-2-2-209,3 5 273,-3 0 185,3 0-361,-3 2 120,0-2 176,0 0-184,3-3-96,-3 3-33,3 1 274,-3-1-137,0 0-8,0-2-120,2 2 152,-2 0 112,0 0-232,0 0 88,0 1-56,3 2 248,-3-3-304,3 0-33,-3 0 145,0 1 0,3-4-40,-3 3-152,0 0 168,0 0 24,3 0 192,-3-4-256,0 4-8,3 0 240,-3 0-168,0 0-64,0 0-80,0 2 304,2-5-112,-2 3-48,0-3-136,0 3 304,0-3-264,0 3 96,3 0-104,-3 0 312,3 0-264,-3 0-72,0 0 128,0 0 64,0 0-24,0-3-232,0 5 152,0-2 40,3 0 208,-3 0-280,0 1-16,0 1 240,0-2-152,0 0-32,0 0-192,0 1 312,0-1-96,0 0 8,0 0-264,0 0 16,0 1-16,0-1-352,0 0 616,0 0-888,0 2 32,0-2-344,0 0-201,0 0 1401,0 0-1360,0 0-56,0-3 175,0 3 361,0 0 880,0 4-408,0-2-2288,0-2 2696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1:57.121"/>
    </inkml:context>
    <inkml:brush xml:id="br0">
      <inkml:brushProperty name="width" value="0.05" units="cm"/>
      <inkml:brushProperty name="height" value="0.05" units="cm"/>
    </inkml:brush>
  </inkml:definitions>
  <inkml:trace contextRef="#ctx0" brushRef="#br0">80 208 3744,'0'0'0,"0"0"0,0-3 24,-1 3 8,-1-3-32,2 3 0,-1 0-24,-1 0 40,2-2 0,0 2-24,-1 0 16,1 0-8,-1 0 24,1 0-8,0-3 0,0 3 88,0 0-104,0 0 64,0 0-16,0 0 24,0-3-8,0 3-64,0 0 32,0 0 32,0 0 48,0 0-32,0 0-368,0 0 672,0 0-255,0 0-1,0 0-40,0 0-817,0 0 1634,0 0-705,0 0-24,0 0-1457,0 0 2746,0 0-1273,0 0-16,0 1-40,0-1 80,0 0-216,0 0 184,0 0-96,-2 0 32,2 2-16,0-1-40,-1 1-8,1-2 48,0 1-48,0-1-56,0 1 8,-2 1 56,1-1 0,1-1-64,-1 3-32,-1 1 104,2-2 24,-1 2-80,-1 0 40,2-4-56,-3 4 64,2 1-8,-2-1-64,3-4 8,-1 13 96,-1-12-16,1 10-32,-2-6 40,0-1 0,3-4-88,-1 11 80,-2-9-64,-1 9 80,2-10-48,2-1-48,-1 6 0,-2 7 8,2-12 48,1-1-56,-2 6-32,0 5 40,0-7 72,1 9-80,-1-9 16,1 8 40,-1-10-40,1 11-56,0-10 72,-1 3 0,1-1-56,-1 6 0,2-11 24,-1 6 8,1 5-56,-1-6-16,-1 6 128,2-11-64,0 3 56,0 1 104,0 7-40,0-6 144,0-5-264,0 12 216,-1 0-248,-1-8 160,2 7-112,0-8-144,0 1 160,0 8 40,0-11-192,0-1 120,-1 11-80,1-7 136,0 2-56,0 7-64,0-13 64,0 3 32,0 1 32,0 2-192,0-1 152,0 1 144,3-2-176,-3 0-24,0 1 128,0-5-96,3 2 0,-3 1-128,2 0 200,-2 1-16,0-4-56,3 3-112,-3 0 128,3 0 121,0 0-154,-3-3 17,0 1-104,3 0 192,0 1-88,-1-1-136,-2-1 136,3 2 128,0-1-55,0 0-186,0 1 97,-3-2 16,4 1 105,0 1-113,-1-2-49,1 1 194,-4-1-137,4 0-8,1 0-72,-2 0 144,1 0 32,0 0-112,0 0 24,0 0 168,1-3-152,-5 3-24,4 0-16,7-3 152,-8 1-32,1 2-104,-4 0 0,3-3 56,1-1 96,1 1-160,-3-1 0,-2 4 8,3 0 280,2-5-208,-1 2-96,7-1 152,-11 4-128,3-4 24,1 0-40,0-1 96,1 1 184,-5 4-264,11-4 120,-11 0-112,11 0 184,-8-1-176,-3 5-16,4-3-168,1-1 264,6 0-16,-8-9-160,-3 13 80,2 0 96,10-4 64,-9 0-112,1 0-88,-4 4 40,4-5 128,9 1-80,-10 0-184,1 0 176,-4 4-40,11-5 112,-8-6-168,0 11 40,8-3 224,-8-1-288,1 0-8,0 0 168,8-1-72,-9 1-56,1 0 80,7 1-80,-8 0-32,1 3 48,0-3-24,8 1-8,-9-1-120,-1 3 128,11-5 48,-10 3 8,8-1-16,-11 3 16,3-4 32,10 1-80,-10 0 40,1 0 112,-4 3-104,4-3-8,7 0 16,-8 1 24,8 2-48,-11 0 16,3-3-64,2 0 56,-1 0 32,7 0-80,-11 3 56,0 0-16,4 0 40,1 0-56,-1 0-24,-4 0 56,11 0 16,-8-3-16,1 3-80,0-2 88,-4 2-8,5 0 16,6 0-48,-11 0 16,4 0 64,-4 0-48,4 0-32,8 0 0,-9 0 40,1 0-8,-4 0 0,11 0-48,-11 0 40,4 1 56,1 0-88,-5-1 40,11 5-16,-8-4 24,1 2-32,0-2-48,-4-1 72,4 2-8,1 2 8,-1-1-56,0 1 56,0-1 48,1 0-104,-1 1 32,0-3 88,-4-1-64,4 5 8,1-4 88,-3 2-56,1 0-72,-3-3 32,3 3 88,0 1-160,0-3 192,-1 3 32,-2-4-152,0 3-88,0 1 128,5 1 40,-2-1-184,-3-4 104,0 4-16,0-1 120,2-2-144,-2 2-32,0-3 72,0 4 72,0-1-40,0 2-168,0 0 184,0-5-48,3 4 104,-3 1-136,0-2 40,0-1 120,0-2-128,0 3-16,0-1-88,0 2 224,0-1-56,0-3-64,0 4-8,0 0 80,0-2 120,0 0-144,0-2-48,0 3 0,0 1 208,0-2-152,0 2-88,0-4 32,0 4 128,-1-1 8,1 1-200,-2-1 144,2-3-80,-1 4 192,0 1-168,-1-1 32,1 0 128,1-4-184,0 4 112,-2 2-120,1-2 160,-1 1 24,2-5-176,-1 4-8,0 0 72,-1 0 160,1 0-216,1-4-8,-3 6-16,0 0 168,2-2-136,-1 0-112,2-4 96,-2 4 80,0 2 24,1-2-192,-2 1 64,3-5 24,-2 5 120,1-1-136,0 1-72,-2-1 232,3-4-144,-2 4 48,1 0-176,0 2 200,1 0 56,-2-2-184,1 2 32,-1-2 144,1 0-168,1-4 48,-1 6-112,-1-1 224,1 1-72,-1-2-144,2-4 104,-1 5 0,-1-1 64,2-1-136,-1-1-16,0 1 216,-1 0-136,1 0-112,-1 1 200,2-4-80,0 3 96,0 0-144,0-2 120,-1 2 161,1-3-233,-1 3-9,-1-2 1,2 2 169,0-1-153,0-2-8,-1 1-80,-1 2 136,1-2 8,1 1-120,0-1 48,0 0 168,0 1-152,-2-1-144,2-1 136,0 2 128,0-1-96,-1 0-72,0-1 168,1 0-128,-2 0 160,2 0-176,-1 0-32,1 2 272,0-2-224,-2 0 0,1 1 8,1 1 128,0-1-24,0 1-176,-1-1 120,1 0 176,-2 1-232,1-1 112,-1 1 120,1-1-128,0 0-160,-2 1 272,1 1-16,1-2-184,-2 2 168,3-3-184,-1 3 240,-2 0-176,-1-1-56,-1 0 288,5-2-296,-1 3 40,-2-1-80,-1 1 184,2 2 0,2-5-144,-2 4-64,-1 0 120,0 0 168,0 0-320,3-4 96,-4 5-8,1-2 104,0 1-96,-1-1-216,4-3 216,-4 4 16,1 0 120,0 0-248,-1 1 104,4-5 8,-4 4 128,-1 0-208,1 2-80,0-1 352,0 0-176,-1 0-208,1 7 264,0-10 64,4-2-136,-4 5-64,0 0 32,1 7 224,-2-11-224,5-1 32,-4 4-136,1 2 232,-1-1-64,1 7-264,-1-8 216,0 0 144,0 2-256,-1 5 8,5-11 120,-4 3 80,1 3-128,-1 5-224,0-7 400,4-4-128,-3 6 40,0 5-152,-1-8 168,1 3 104,3-6-160,-3 5-40,-1 1-120,1 5 336,0-9-248,3-2 72,-2 5-144,-1 1 136,1 0 80,0-2-256,2-4 184,-3 6-72,1 5 248,1-10-392,1 3-8,0-4 224,-2 6 0,1-2-80,0 1-176,-1 0 272,2-5-16,0 4 40,0-2-208,0 2 64,0-2 144,0-2-40,0 1-216,0 0-152,0 1 248,0-1-168,0-1 288,3 0-456,0 0 7,0 2 1,0-2-256,-3 0 704,2 0-688,3 0 184,7 0-184,-9 0-88,-3 0 776,11-3-745,-6-1-47,7-1-280,-12 5 1072,5-4-1136,7-7 40,-7 8 87,7-10 321,-7 10 392,-5 3 296,11-12-3256,-11 12 3256</inkml:trace>
  <inkml:trace contextRef="#ctx0" brushRef="#br0" timeOffset="1661">83 190 3784,'0'0'0,"-2"0"24,0 0-32,2 0 8,-5 0-16,4 0 32,-2 0-8,2 0-32,1 0 24,-3 0 16,2 0 24,-1-3-32,1 3 40,1 0-48,-2 0 80,1 0-8,1 0-16,-2 0 72,2 0-128,0 0 104,0 0-32,0 0 56,0 0-24,0 0-512,0 0 865,0 0-401,0 0-8,0 0-16,0 0-625,0 0 1210,0 0-577,0 0 0,0 0-737,0 0 1410,0 0-657,0 0-32,0-3-8,0 3-16,0 0 72,3 0-40,-3-3-8,0 3 24,0 0-48,5 0 24,-5 0-8,2 0-32,-2-3 88,0 3-72,3-2 32,0-1-16,0 3 48,1-3-24,-4 3-40,4-3 48,1 0 40,6 0 32,-8 1-64,-3 2-56,3-3 104,1 0 24,0 0-32,0-1-16,-4 4-80,12-3 88,-10-1 0,3 1-64,7 0 56,-12 3-80,3-4 72,11 0-48,-11 0 8,10 4 24,-9-5-48,9 5 8,-9-3 48,10-1-24,-14 4-40,11-3 24,-6-1-16,10 1 16,-2 3-64,-13 0 40,11 0-8,2-3 64,1 1-16,0 2 0,-14 0-40,13-5 72,2 3 0,1-1-72,0 3 56,-16 0-56,16 0 32,3-3-24,-2 3 16,0-4 24,-17 4-48,18-3 32,0 0-56,-2 0 64,4 3-32,-20 0-8,17 0-8,0-3 0,1 1 16,0-1-40,-18 3 32,19-3-32,-1 3 56,2 0-32,-2-3-24,-18 3 32,19 0-8,-1-3-8,2 3-24,-2-3 32,-18 3 8,17 0 0,4-2-16,-2-1-16,-1 3 32,-18 0 0,21-3-8,-2 0-8,-1 3 0,-1-4 32,-17 4-16,18-3-56,-1 0 40,2 3 56,-2 0-56,-17 0 16,17-3-8,0 3 24,-3-4 0,1 4-40,-15 0 24,11-3 0,1 3 24,-1-2-32,2-1-56,-13 3 64,13 0 8,-1 0-56,1 0-24,-9-3 104,-4 3-32,16-3 0,-5 0 8,-7 3 0,10 0 32,-9-3-40,7 3-40,-7 0 56,7 0-40,-12 0 24,5 0-56,6 0 56,-8 0 24,0 0-32,-3 0 8,4 0 24,0 0 8,0 0-40,0 0-16,1 0 32,-1 0-8,-1 0-32,0 0 48,-3 0-16,4 2 8,-1-1-32,-1 1 24,-2-2 40,0 0-40,3 1-16,0-1 16,-3 0 0,3 1 8,-3 1-16,3-1 32,-3-1 24,3 2-64,-3-2 16,0 0 16,0 1-8,0-1 16,0 0-32,0 2 40,0-2 0,2 1-48,-2 0 24,0-1-8,0 0 24,0 2-24,0-2-24,3 1 72,-3-1-48,0 0 24,0 2-8,0-1 16,0-1 24,0 0-56,0 1-16,0-1 8,0 0 80,0 0-72,0 2 32,3-1 32,-3-1-32,0 2-40,0-2 8,0 0 56,0 0 8,0 0-32,0 1 32,0 2 16,0-2-40,0 4 0,0-4 48,0-1-88,0 0 56,0 0 16,0 0 8,0 1 40,0-1-120,0 2 72,0 2-8,0-3 56,0 1-40,0-2-80,0 3 80,-1-3 24,1 3 24,-2-2-96,2 2 48,-1 0 16,1-1-72,-2 3 16,1-4 24,1 3-16,-1-1-64,-1 1 80,2-4-64,0 5 56,-1-1 9,1-1-9,-2-2 48,2-1-104,0 4 32,-1 1 16,0-1 48,1 0-72,0-4-24,0 3 0,-2 12-16,2-15 16,-1 2 8,-1-2 48,2 3-56,-1-2-40,1-1 40,0 4 48,0-1-24,0 1-64,0-1 104,0-3-64,0 2 48,0 2-96,0-3 88,0 3 16,0-4-56,0 5-16,-2-2 8,2 1 40,0-3-40,0-1 8,0 4 0,0-1 16,0 0 8,0 0-32,0 0 16,0 1 40,0 0-48,0 0-40,0-4 40,0 3-16,-1-1 32,1-1-48,0 1 32,0-2 0,0 4 40,0-1-72,0 1 8,0 0 72,0-3-48,0 4-24,0-4 104,0-1-80,0 3 16,0 0-40,0 1 32,0-1 0,0 0 0,0-3-8,0 4-8,-1-3 88,1 2-64,0-3-16,0 2-32,0-1 64,0 3-8,0 0-48,0-4 24,0 5 24,-2-1 24,2 0-40,0-1-8,-1 1 24,1-4-24,0 4 64,-2 1-112,2-1 64,-1 0 104,1-4-120,0 4 0,0 1 64,-1-1 72,-1 0-88,-1 0-32,2 9 96,0-10-24,1-3-88,-2 4 24,1 0 72,-2 1 32,1-1-104,2-4-24,-2 4 56,0 2 64,1-2-48,-1 0 0,2-4-72,-1 4 144,0-1-40,-1 2-64,-2-1 48,4-4-88,-1 4 128,-1-1-72,1 1-8,-1 0 72,2-4-120,-3 5 40,2-1-8,-2 0 96,0-1-16,3-3-112,-1 1 48,-2 2 16,2 1 24,-2 1-80,3-5-8,-3 2 40,0 3 48,0-4-72,1 0 128,2-1-144,-3 2 40,1 1 232,0-2-16,-1 2-304,3-3 48,-3 4 192,0-1-160,0 1-64,0-2 168,3-2-136,-1 2 281,-2 0-249,2-1-64,-1 2 264,2-3-232,-1 2 8,0 0 8,-1 0 200,1-2-72,1 0-144,-2 0-96,1 0 208,1 0 136,-2 0-208,2 0-40,-1 1 80,0-1 192,1 0-112,0 0-184,0 0 24,0 0 304,0 0-48,-2 0-232,2 0 200,0 0-224,0 0 424,0 0-296,0 0 16,0 0 328,0 0-1640,0 0 2552,0 0-1232,0 0 200,0 0 32,0 0-2656,0 0 4552,0-3-2047,-1 1 143,1 2-392,0 0 16,-2-3 64,1 3 176,1-3-144,-1 3-240,1 0 144,-2 0 256,1-3-96,-1 3-240,1-3 184,1 3-104,-1 0-48,-1-3-224,-2-1 128,2 4 216,2 0-72,-2-3-8,0 1 152,-1-1-96,-1 0-24,1 0-112,-1 0-48,3 3 240,-4-3-144,5 3 40,-1-2 72,-3 2-8,1-3-96,0 0-48,3 3 80,-3-3-24,0 3 64,1 0-136,-1 0 96,0 0 128,2-3-200,-4 0 48,3 1 184,2 2-160,-3 0-80,0-3 64,0 3 72,2 0-24,1 0-32,-2 0-80,-1 0 72,1 0 136,0 0-200,1 0 112,-2 0-32,1 0-32,0 0-136,2 0 160,-5 1 16,3 1 72,0-1-152,1 0 112,1-1-48,-12 2 48,11-1-96,-3-1-80,-7 2 232,11-2-104,-2 1-16,-1 3-72,0-1 104,-1-1 40,4-2-56,-3 1 48,-1 0-104,1 2 88,1 1-216,2-4 184,-5 2-56,1 1 16,0-2 24,1 2 88,3-3-72,-4 3-152,1 0 384,0-2-80,-1 2-376,4-3 224,-2 4-24,-2 0 48,1 1-288,1-1 304,-3-1 88,4-1-208,-3 1-48,2 0 256,2-3-128,-1 3-56,-3 0-208,2 0 384,-1-1-32,3-2-88,-1 2-24,0-1-8,-1 3 200,2-1-328,-1 2-72,-1-1 288,1-1-152,1 1-113,0-4 209,-2 1-32,1 2 72,0 0-288,-1 0 96,2-3 152,0 4 56,-1-3-128,-1 4-112,2-3 240,0-2-56,0 2-56,0 2-192,0-3 304,0 2 88,0-3-144,0 3-48,0 0-56,0 1 168,0-1-160,0-3 96,0 4-184,0-1 296,0 0-88,0-2-232,0-1 208,0 5-24,0-1 120,0 0-168,0 0-16,0-4 88,0 3 80,0 1-144,0-2-168,3 2 312,-3-4-80,0 4 88,0 0-216,3-1 104,-3 0 184,0-3-160,0 4-104,0-1 16,3 1 264,-3 2-152,0-6-24,0 4-128,0 2 168,0-2 80,3 2-328,-3-6 208,0 4-24,0 0 152,3 2-216,-3-2-80,0-4 168,2 6 56,1 0-24,-3 5-216,0-10 256,0-1-72,0 4 120,0 2-208,0-2 16,0 2 200,0-6-128,0 4-8,0 0-112,3 1 192,-3-1 64,0-4-136,0 6-120,0-2 144,0 2 216,0-2-336,0-4 96,0 5-96,0 1 168,0 0-128,0-1-192,0-5 248,0 6 96,0 0-8,0-2-248,-1 2 192,1-6-32,0 5 120,-2 1-152,2 5-120,-1-8 368,1-3-216,-2 4-40,1 0-192,0 1 256,-1 0 104,2-5-128,-1 5-48,-1 6 80,2-8 264,-1 1-360,1-4 64,0 4-88,-2 2 208,1-1-168,0 0-288,1-5 336,-3 11-32,1-8 48,1 1-136,-2 7 128,3-11-8,-4 2 120,2 2-136,1 0-168,-3 8 360,4-12-176,-2 2 32,0 3-112,-1 0 120,0 1 144,3-6-184,-3 6-64,0-1 16,2 1 304,-2 0-312,3-6 56,-3 4-56,0 7 96,-1-9 56,3 0-248,1-2 152,-4 5 32,-1 0 200,4-1-280,-3 2 0,4-6 48,-5 6 176,3-2-152,-3 0-216,1 9 280,4-13-88,-3 1 24,0 4-104,-1-1 88,0 0 272,4-4-280,-3 4 24,-1 1-144,0 0 320,-1-1-208,5-4 8,-2 5-64,-3-1 152,1 0 64,0-1-256,4-3 104,-4 4-48,-1 0 256,1-2-200,0 2-88,4-4 80,-4 4 184,1-1-64,-1 0-248,-1 1 248,5-4-120,-2 2 56,-3-1-144,1 2-32,0 0 272,4-3-152,-3 1 0,-1 2-216,0 0 424,2-2-136,2-1-72,-4 2-56,0 0 160,-1 1 88,3-1-240,-3-1 0,1 2 240,1-2-232,-1 1-112,4-2 152,-4 1 80,0 1 72,-1-2-280,1 2 176,0 0 128,1-1-232,-1 1 0,0-1 288,4-1-232,-5 1 97,0-1-226,-1 2 322,2-1-17,4-1-176,-4 2-64,-2-1 32,2 1 200,-1-2-256,5 0 88,-5 1-112,1 0 344,-1 1-184,5-2-48,-4 0-88,-7 1 200,9-1 120,-2 2-280,-2-1 40,6-1 8,-4 1 224,0-1-176,-2 0-144,2 2 288,4-2-192,-4 1 56,0-1-216,-1 2 320,0-2 128,5 0-288,-6 0 56,-5 0-120,11 1 232,-3-1-192,3 0 24,-4 0-176,-1 1 432,1-1-136,0 0-272,4 0 152,-11 0 32,9 0 152,-1-2-272,-1 2-32,4 0 120,-4 0 224,0 0-280,-1 0-112,1 0 272,4 0-104,-4 0 56,0-3-264,0 3 208,1 0 272,3 0-272,-3 0-64,0 0 8,-1 0 256,2 0-232,2 0 32,-2-3-200,-1 3 344,1 0-56,0 0-272,2 0 184,-3 0-48,0 0 152,1 0-352,0 0-104,2 0 352,-3 0-80,1 0-280,0-3-192,0 3 39,2 0 513,-1 0-664,-1 0-360,1 0-56,-1 0 144,2 0 936,0 0-1209,-1 0-87,1 0 128,0 0-88,0 0 1256,0 0-1409,0 0-47,3 0 80,0-3 191,-3 3 1185,0-2-832,3 2 520,1-3-2824,-4 3 3136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02.814"/>
    </inkml:context>
    <inkml:brush xml:id="br0">
      <inkml:brushProperty name="width" value="0.05" units="cm"/>
      <inkml:brushProperty name="height" value="0.05" units="cm"/>
    </inkml:brush>
  </inkml:definitions>
  <inkml:trace contextRef="#ctx0" brushRef="#br0">58 60 2160,'0'0'0,"0"0"448,0 0-440,0 0 16,0 0-8,0 1-16,0-1-8,0 0 8,0 0 16,0 0-48,0 0 48,0 0-16,0 1 8,0 1-8,0-1 8,0-1 32,0 0-40,0 0 8,0 2 40,0-2-40,0 0-8,0 1 16,0 2-16,0-3 16,0 1-40,0-1 24,0 0-32,0 0 64,0 0-32,0 0 24,0 0-32,0 0-8,0 0 16,0 0 16,0 0-8,0-2-24,0 2 48,0 0-32,0 0-8,0 0 32,0 0-8,0 0-48,0 0 56,0 0-16,0 0 16,0 0-80,0 0 104,0 0-40,0-3-8,0 3-24,0 0 24,0 0 8,0 0 0,0 0-40,0 0 48,0 0 8,0 0-16,0 0-16,0 0 40,0 0-24,0 0-16,0 0 32,0 0 0,0 0-128,0 0 176,0 0-64,0 0 0,0 0-96,0 0 168,-1 0-56,1 0 8,0 0-24,0 0-8,0 0 32,0 0 16,0 0-24,0 0-8,0 0-136,0 0 328,0 0-144,0 0-24,0 0 48,0 0-488,0 0 872,0 0-400,0 0-8,0 0 16,0 0-768,0 0 1440,0 0-704,0 0 40,0 0-24,0 0-1016,0-3 1944,0 3-912,0 0-32,0 0-24,0 0-24,0 0 40,-2-3 24,2 3-24,-1 0 8,1 0-48,0 0 72,-1 0-8,1 0-16,0 0 32,0 0-80,-2 0 72,2 0-47,-1-3 31,-1 3 32,2 0-88,0-3 40,0 3 8,0 0 16,0 0-40,-1 0-8,-1-2 32,2 2 32,-1-3-56,1 3-24,0 0 48,0 0 16,0 0-48,-1 0 16,-1 0 40,2-3-40,-1 3-8,-1 0 56,2 0-16,-1 0-16,1 0-16,-1 0 32,1 0-64,-2 0 40,2 0-24,-1-3 64,1 3-24,0 0-56,0-3 0,0 3 72,-2 0-8,2 0-40,0 0-24,0 0 56,-1 0 0,1 0 16,-2-3-56,1 3 40,1 0-8,-1 0-32,1 0 40,0 0-56,-2 0 80,2 0-56,0 0 8,-1 0 40,1 0-48,0 0 0,0 0-8,0 0 40,0 0-56,-2 0 32,1-2 48,1 2-72,0 0-8,0 0 32,0 0 24,0 0-24,0 0-16,0 0-152,0 0 312,-1-5-120,1 5-48,-2-2 16,2 2 32,0 0-24,0 0-8,0 0 48,0 0-72,-1-3 56,-1 3-32,2-3 16,0 0 24,0 3-64,0 0-8,0 0 24,-1 0 32,0 0-48,1 0 0,0 0-16,-2-3 40,2 3 8,0 0-56,0 0 24,0 0 16,0 0 8,0-3-48,0 3 32,0 0-8,-1 0 16,1 0-56,0 0 64,0 0-24,0 0 16,0 0-32,0 0 48,0 0 8,0 0-112,0 0 152,0 0-96,-2 0 64,2 0-64,0 0 16,0 0-32,0 0 56,0 0 0,0 0-40,0 0 16,0 0 16,0 0 8,0 0-56,0 0 16,0 0 24,0 0 0,0 0 16,0 0-64,0 0 56,0 0-24,0 0 8,0 0-40,0 0 80,0 0-48,0 0-16,0 0 40,0 0-8,0 0-16,0 0 56,0 0-96,0 0 64,0-2-32,0 2 48,0 0-72,0 0 32,0 0 8,0 0-8,0 0 0,0 0-48,0 0 32,0 0 120,0 0-160,0 0 48,0 0-8,0 0 128,-1 0-248,1 0 72,-2 0 72,2 0-24,0-3-40,0 3 24,0 0-16,0 0-32,0 0 88,0 0-104,0 0 24,0 0-56,-1-3-72,1 3 208,0 0-200,0 0-56,-1 0-24,1 0 0,0 0 280,0 0-248,0 0-8,0 0-48,0 0 55,0 0-7,-2 0-24,2 0 56,0 0-16,0 0 240,0 0-232,0 0 48,0 0 72,0 0 48,0 0 656,0 0-1224,0 0 616,0 0-16,0 0 8,0-3 16,0 3-16,0 0-16,0 0 40,0 0-32,0-3-2784,0 3 2816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09.085"/>
    </inkml:context>
    <inkml:brush xml:id="br0">
      <inkml:brushProperty name="width" value="0.05" units="cm"/>
      <inkml:brushProperty name="height" value="0.05" units="cm"/>
    </inkml:brush>
  </inkml:definitions>
  <inkml:trace contextRef="#ctx0" brushRef="#br0">374 201 2968,'0'0'0,"0"-2"-32,0 2 16,0 0 40,0-3-16,0 3-16,0-3 40,0 3-32,0-3 8,0 0-24,0 3 48,0 0-32,0 0 8,0 0 8,0-3 8,0 3 0,0 0-24,0-2-8,0-1 32,0 3 16,0 0-40,0 0 8,0 0 8,0 0 8,0 0-8,0 0-80,0 0 200,0 0-56,0 0-48,0 0 56,0 0-424,0 0 744,0 0-344,0 0 0,0 0 24,0 0-712,0 0 1328,0 0-672,0 0 64,0 0-16,0 0-992,0 0 1912,0 0-912,0 0 24,0 0-32,0 0-1360,0 0 2608,0 0-1216,0 0-24,0 0-15,0 0-1674,0 0 3314,0 0-1609,0 0-40,0 0-1945,0 0 3842,0 0-1849,0 0-32,-2 0-8,2 0-72,0 0 96,0 0-16,0 0-8,0 0 32,0 0-456,0 0 816,0 0-408,0 0 24,0 0 72,0 0-904,0 0 1600,0 0-744,0 0 32,0 0-80,0 0-1200,0 0 2352,0 0-1112,-1-3 40,1 0-24,0 3-24,0 0 40,0 0-88,0 0-32,0 0 56,0 0-24,0-3-32,0 3 48,0 0-56,0 0 64,0 0-40,0 0-8,0 0 32,0 0-200,0 0 344,0 0-208,0 0 72,0 0-24,0 0-296,0 0 504,0 0-200,0 0 32,0 0-56,0 0-384,0 0 768,0 0-344,0 0-32,0 0-32,0 0 56,0 0 0,0 0-48,0 2 40,0-2-40,0 0 56,0 0-32,0 0-32,0 0 72,0 0-200,0 3 312,0-2-176,0 0 56,0-1 8,0 0-64,0 2 32,0-2-16,0 0 48,0 0-40,0 0-24,0 0-24,0 0 40,0 0-8,0 1-56,0-1 48,0 2 16,0-2 32,0 0-88,0 0 32,0 0 8,0 1 32,0-1-48,0 0 0,0 1 48,0-1-32,0 0-32,0 0 24,0 0 32,0 0-8,0 0-48,0 0 80,0 0-56,0 0-24,0 0 48,0 0-56,0 0 88,0 0-80,0 0 0,0 2-8,0-2 40,0 0-8,0 1-24,0-1 56,0 0 8,0 0-32,0 0 8,0 0 32,0 0-40,0 0 32,0 2-64,0-2 48,0 0-8,0 0-8,0 0-32,0 0 64,0 1 0,0 1-48,0-2 16,0 2-16,0-2 48,0 0-80,0 0 48,0 0-8,0 2 8,3-1-40,-3 1 32,0-2 8,0 1 40,0 0-64,0 1-8,0-1 96,0-1-64,0 0-16,0 2 16,3 0 32,-3 0-24,0-2-8,0 1-24,0 1-8,0-2 72,0 1-56,0-1 16,0 0-8,0 2 24,3-1-32,-3 0-8,0-1 24,0 2 48,0-2-16,0 1-48,0 1 0,0-2 16,0 2-16,0 0-8,0-2 80,0 0-56,0 0 32,0 0-16,0 0 8,0 1 8,0-1-24,0 0 0,0 2 32,0-2-56,0 1-16,0-1 48,0 0-64,0 0 48,0 0 8,0 0 32,0 0-56,0 1 24,0 1 24,0-2-16,0 1-48,0-1 64,0 0-32,0 0-16,0 0 40,0 0 8,0 0-72,0 2 56,0-2 32,0 0-48,0 0-16,0 0 40,0 1-16,0 1-40,0-2 32,0 2 0,0-2 24,0 2-16,0-1-32,0-1 24,0 2 16,0-1-56,0 0 88,0-1 0,0 0-40,2 0 0,-2 0 48,0 0-56,0 0 16,0 0-32,0 2 64,0-2-48,0 1-8,0 1 24,0-2 48,0 0-48,0 0-16,0 0-16,0 0 64,0 0-64,0 1 16,0-1 0,0 1 24,0-1 0,0 0-48,0 0 16,0 0 8,0 0 32,0 0-40,0 0 32,0 0-48,0 0 56,0 0 8,0 0-136,0 0 160,0 0-40,0 0-56,0 0 24,0 0 32,0 0-32,0 0-24,0 0 0,0 0 32,0 2 8,0-2-8,0 1 24,0-1-40,0 0-24,0 0 56,0 0-16,0 0 16,0 0-40,0 2 48,0-1 16,0-1-40,0 2-16,0-1 16,0-1 56,0 0-72,0 0 16,0 0-24,0 1 40,0 1-8,0-1-32,0-1 24,0 3 0,0-2 32,0 1-64,0-1 8,0-1 24,0 0 48,0 2-40,0-1-24,0 1 56,0-2-40,0 1 16,0 2-32,0-2 16,0-1 72,0 0-72,0 2-40,0-2 16,0 2 64,0 0-64,0-2 24,0 1-16,0 1 56,0-2 24,0 1-80,0-1 16,0 1 8,0 1 16,0-1-56,0 1 8,0-2 24,0 1 24,-1-1-8,1 4-32,0-2 24,0-2-8,0 0 48,0 1-56,0-1-8,0 2 72,0-1-56,0 2-16,0-3 56,-1 0-24,1 0-16,0 0-32,0 0 64,0 1 0,-2-1-40,2 0 8,0 3 8,0-3 8,0 0 24,0 1-104,0-1 64,0 0 32,0 2 0,0-2-64,0 0 72,0 0-40,0 1 8,0-1-24,0 2-32,0-2 112,0 0-64,0 0-8,0 0 57,0 1-33,0 1 8,0-1-24,0-1 40,0 0-48,0 0 8,0 0-40,0 0 64,0 1-24,0 1-56,0-2 56,0 1 40,0-1 16,0 2-56,0-2 24,0 0-24,0 0 32,0 0-64,0 0-8,0 0 80,0 0-48,0 1 8,0-1 8,0 0 64,0 0-72,0 0-8,0 1 80,0-1-80,0 0 8,0 0-16,0 0 24,0 0 24,0 0-80,0 0 72,0-2-40,0 2 24,0 0-48,0 0 32,0 0 8,0 0 24,0 0 32,0 1-64,0-1 64,0 0-56,0 0 48,0 0-24,0-3 24,0 3 56,0 0-104,0 0 32,0 2 80,0-2-56,0 0-56,0 0 48,0 0 32,0 0-32,0-3-32,0 3-16,0 0 24,0 0 24,0 0-40,0 0-48,0 0 0,0 0 152,0 0-40,-1-3-72,1 3 96,0 0-96,0 0 88,0 0-64,0 0 8,0 1 40,0-1-80,0 0-24,0 0 112,0 0-64,0 0-16,0 0 8,0 0 48,0 0 32,0 0-240,0 0 320,0 0-88,0 0-104,0 0 8,0 0 40,0 0-16,0 0-32,0 0-192,0-2 488,0 2-256,0 0-40,0 0 104,0 0-80,0 0-16,0 0-40,0 0 104,0-3-40,0 3-8,0 0-24,0 0 8,0 0 64,0 0-72,0 0 40,0-3-56,0 3 80,0-3-72,0 3-8,0 0 40,0 0 8,0-3 16,0 0-48,0 1 8,0 2 64,0 0-72,0 0-32,0-3 64,0 3-8,-2-3 16,1 0-72,1 0 72,0 0-8,0 3-8,0-4-64,0 1 32,0-1 72,0 4-40,-2-4-16,1 1-16,0-1 72,1 1-56,0-1-32,0 4 48,0 0-8,0-3 16,0 0-32,0 3 24,0 0-56,0-4 88,0 1-48,0 0-32,0 3 48,-2 0 32,2 0-48,-1 0-24,1 0 40,0 0 40,0 0-72,0-3 40,0 3-8,0 0-48,0 0 72,0 0 8,0 0-40,0 0 0,0 0 24,0 0 24,0 0-56,0 0-16,0 0-8,0 0 16,0 0 0,0 0-56,0 0 248,0 2-352,0-2 200,0 1-88,0-1 40,0 0 32,0 2 48,0-2-72,0 1-8,0 0 24,0-1-24,0 2-32,0-2 48,0 0 24,0 0-8,-2 0-40,2 0-16,0 0 48,0 0-24,0 0 32,0 0-88,0 0 16,0 0 232,0 0-344,0 0 136,0 0-32,0 0-8,0 0 488,0 0-816,0 0 360,0 0-8,0 0 56,0 0 552,0 0-1136,0 0 552,0 1-40,0-1 80,0 0-24,0 2-40,0-2 72,0 0-32,0 0 24,0 0-80,0 1 56,0 1 40,0-2-73,0 0 57,0 1-24,-1-1 48,1 1-72,0 1 8,0 1 56,0-1-16,0 0-24,0 2 32,0-4-8,0 2 8,0 0-8,0 0-16,0-1 72,0-1-56,0 0 16,0 2-56,0 2 56,0-1-24,0-3 8,0 4-48,0-1 56,0-2 32,0 1-56,0-2 16,0 1 8,0 2 16,0-2-32,0 2-32,0-2 72,0-1-24,0 2-40,0-2 32,3 4-16,-3-1 8,0-3-32,0 1 80,0-1-16,3 2-40,-3-2 24,0 0 32,0 0-40,0 0 32,0 0-56,0 1 88,0-1-96,0 0 32,0 2-48,0-2 80,0 0-80,0 0 48,0 0 8,0 0 24,0 0-72,0 0 64,0 0-16,0 0-72,0 0 88,0 0-16,-2 0 32,1 0-64,1 0 32,0 0 40,0 0-64,0 0-8,0 0 72,0 0-32,0 0-16,0 0-16,0 0 32,0 0 41,0 0-81,0 0-17,0 0 74,0 0-74,0 0-7,0 0 112,0 0-120,0 0 72,0 0-72,0 1 88,0-1-32,0 0 56,3 1-80,-3-1 81,0 0-65,0 0 0,0 0 48,0 0-40,0 0-32,0 0 15,0 0 42,0 0-58,0 0 90,0 0-89,0 0 15,0 0-7,0 0 97,0 2-130,0-2 90,0 0-66,0 0 50,0 0-17,0 0 16,0 0-32,0 0 72,0 0-24,0 0-120,0 0 168,0 0-96,0 0 48,0 0-128,0 0 160,0 0-40,0 0-64,0 0 24,0 0 56,0-3-56,0 3 16,0 0 8,0 0-24,0 0 24,0 0 32,0 0-32,0 0-56,0 0 56,0 0-16,-2-3-16,2 3 56,0 0 24,0 0-56,0 0-8,0 2 0,0-2 48,0 0-48,0 0 8,0 0-24,0 0 32,0 0 24,0 0-64,0 0 48,0 0-24,0 0 48,0 0-72,0 1 0,0-1 32,0 0 24,0 0-32,0 0-24,0 0 64,0 0-48,0 0 64,0 1-56,0 1 24,0-2 48,0 0-64,0 0-40,0 0 24,0 0 48,0 0-40,0 0 40,3 0-48,-3 0 24,0 0-40,0 0 32,0 0-24,0 0 56,0 0-16,0 0-56,0 0 56,0 1 0,0-1 0,0 0-64,0 0 80,0 0-32,0 0-8,0 0-16,0 0 72,0 0-64,0 0 24,0 0-40,0 0 64,0 0-24,0 0-24,0 0 8,0-3 32,0 3 16,0 0-48,0 0 8,0 0-8,0 0-56,0 0 136,0 0-112,0 0 56,-1-2-48,1 2 48,0 0-16,0 0-16,0 1 88,0-1-72,0 0-16,0 0 40,0 0-16,0 0 0,0 0-16,0 0 48,-2 0-48,2 0 8,0 0-40,0 0 80,0 0-56,0 0-40,0 0 128,0 0-104,0 0 56,0 1-24,0-1 0,0 0 16,0 0-32,0 0-24,0 0 72,0 0-24,0 0 8,0 0-24,0 2 24,0-2 48,0 0-64,0 0-32,0 0 16,0 0 80,0 0-80,0 0 16,0 0 16,0 0 0,0 0-72,0 0 80,0 0-88,0 0 104,0 0-72,0 0 16,0 0 88,0 0-112,0 0 48,0 0-56,0 0 72,0 0 32,0 0-72,0-3 32,0 3 48,0 0-64,0 0-32,0 0-16,0 1 88,0-1-48,0 0 8,0 0-8,0 0 40,0 0 0,0 0-48,0 0 8,0 0 24,0 0-56,0 0 0,0 0 56,0 0-8,0-2-24,0 2 16,0 0 32,0 0-48,0 0-16,0 0 112,0 0-144,0 0 120,0 0-80,0 0 80,0 0-72,0 0-56,0 0 160,0 0-40,0 0-40,0 0-152,0 0 264,0 0-96,0 0-16,0 0-40,0 0-88,0 0 256,0 0-88,0 0-96,0 1 48,0-1 0,0 0 24,0 0-32,0 0-32,0 0 72,0 0-40,0 0 32,0 1-104,0-1 112,0 0 16,0 0-48,0 0 16,0 0 0,0 2 40,0-2-64,0 0 8,0 0-48,0 0 88,0 0-24,0 0-64,0 0 88,0 0-32,0 0-32,0 0 40,0 0 0,0 0-32,0 0-32,0 0 64,0 0 16,0 0-48,0 0-16,0-3 32,0 3 64,0 0-64,0 0-32,0 0-8,0 0 88,0 0-56,0 0 40,0 0-80,0 0 64,0 0 24,0 0-88,0 0 88,0 0-32,0 0-48,0 0-16,0 0 144,0 0-136,0 0 16,0 0 72,0 0-24,0 0-40,-1 0 80,1 0-56,0 0-32,0 0-16,0 0 80,0 0-8,0 0 0,0 0-72,0 0 104,0 0-24,0 1-64,0-1 32,0 0 8,0 0 40,0 0-56,0 0-56,0 0 80,0 0-24,0 0-8,0 0-32,0 2 72,0-2-24,0 0 16,0 0-32,0 0 0,0 0 80,0 0-112,0 0 56,3 1 24,-3-1-24,0 0-8,0 2 0,0-2 32,0 0-64,0 0 8,0 0 64,0 0-32,0 0-8,0 0-40,0 0 88,0 0-16,0 0-96,0 0 88,0 0-32,0 0 0,0 0-24,0 0 8,0 0 48,0 0 24,0 0-144,0 0 112,0 0 64,0 0-120,0 0 32,0 0 0,0 0 80,0 0-88,0 0 8,0 0-16,0-3 48,-2 3-16,2 0-8,0-3-24,0 3 32,0 0 48,0 0-72,0 1-8,0-1 56,0 0-48,0 0-48,0 0 64,0 0 72,0 0-48,0 0-40,0 0-64,0 0 168,0 0-104,0 0 80,0 0-200,0 0 288,-1 0-192,1 0 48,0 0 16,0 0-24,0 0-48,0 2 56,0-2 48,0 0-72,0 0 16,0 0-8,0 1 32,0-1-32,0 0-24,0 0 32,0 2 8,0-2-16,0 0 0,0 0 8,0 0 40,0 0-32,0 0-64,0 0 96,0 0-72,0 0 80,0 1-88,0-1 72,0 0 24,0 0-56,0 0-40,0 0 56,0 0 32,0 0-72,0 0 24,0 0 16,0 0-8,0 0-64,0 0 88,0 0-88,0 0 64,0 0-40,0 0 112,0 0-144,0 0 88,0 0-72,0 0 80,0 0 24,0 0-96,0-3 0,0 3 32,0 0 40,0 0-24,0 0-16,0 0 96,0 0-88,0 0-24,-2 0 56,2 0-24,0 0-48,0 0 48,0 0-40,0 0 0,0 0 32,0 0-24,0 0 40,0 0-72,0 0 88,0 0 0,0 0-48,0 0 0,0 2 16,0-2 64,0 0-64,0 0 16,0 0-48,0 0 72,0 1-64,0-1 24,0 0-24,0 1 8,0-1 48,0 0-48,0 0 16,0 0-16,0 0 72,0 0-64,0 0-24,0 0 32,0 2 8,0-2 8,0 1-56,0-1 40,0 0 16,0 2-56,0-2 0,0 0 80,0 0-40,0 0 32,0 0-40,0 0 32,0 0-8,0 0-80,0 0 104,0 0-64,0 0 64,0 0-64,0 0-8,0 0 24,0 0 40,0 0-80,0 0 72,0 0-24,0 0-40,0 0 32,0 0 56,0 1-72,0 1 0,0-2 48,0 0-24,0 0 8,0 0-40,0 0 64,0 0 8,0 0-88,0 0 72,-1 2-32,0-2 32,1 0-32,0 0 8,0 0-24,0 0 56,0 2-8,0-2-72,0 0 48,0 3 16,-2-2-40,2 0-16,0 1 24,0-2 16,0 0 32,0 1-24,0-1-56,0 2 56,0-2-8,0 1 0,0 0-8,0 4-8,0-4 104,0-1-88,0 2 0,0-1-24,-1 0 72,1 2-64,0-3 16,0 3-40,0 0 72,-2-2 0,2 2-88,0-3 56,0 1 16,0 2-8,0 0-24,0 0-16,0-3 32,-1 4-8,1-1-8,0 1-16,-1-1 64,1-3-32,-2 1 56,2 2-56,0-1-24,0 2 56,0-3-48,0 2 0,-1 0 32,-1-2-8,2 4-56,0-2 48,0-1 40,-1 1-56,1-3 16,-2 3 0,2 0 32,-1-2-56,1 2-32,0-3 56,-1 1 16,1 1-8,-2-1-32,2 1 0,0-2 24,0 3-32,0-2-8,0 3-32,0-2 104,0-2-32,-1 1 0,1-1-32,0 1 56,0 1 8,0-2-32,0 1-16,0 3 16,-2-2 24,2-1-40,0-1 16,0 2-40,0-2 64,0 1 0,-1 1-96,1-2 72,0 4 24,0-3-24,0 2-32,0 0 32,0-3 0,0 0 40,0 1-24,0 1-72,-1-1 88,1-1-32,0 1-8,0 2-24,0-1 56,0-1 24,0-1-48,0 2-16,0-1-16,-2 0 104,2 2-88,0-3 16,0 2-16,0 2 56,0-3-88,0-1 48,0 2-24,0-1 24,0 2-40,0-2 16,0-1 24,0 5 24,0-5 8,0 1-64,0 0 48,0-1-16,-1 2 48,1-1-72,0 1 48,0-1 56,0-1-80,0 1 8,0 2-32,0 0 56,0-1-72,0-2 40,0 1-56,0 0 56,-2 1 40,1-1-24,1-1-16,0 2 0,0 0 56,0 0-88,0 1-32,0-3 64,0 1 0,0-1-56,0 0 64,0 0-8,0 1 32,0 1-56,0 1 8,-2-2 72,2-1-56,0 0 8,0 2-48,0-2 88,0 1-32,0-1-16,-1 1-32,1 1 48,0 1 16,0-2-72,0-1 40,0 1-16,0 1 48,0-1-32,0-1-16,0 0 16,0 2 8,0 0-16,0 0 152,0-1-136,0-1-8,0 2 40,0-1-40,0 1-136,-1-1 176,1-1-40,0 1 16,0-1 64,0 2-104,0-1 48,0-1-24,0 2 144,0-1-184,0 0 72,0 1 120,0-2-152,0 0-120,0 3 120,0-2 176,0 1-264,0-2 88,0 1-24,-2 0 32,2 1-40,0-2-80,0 1 200,0 1 64,0-2-240,0 1 104,0-1-16,0 0 56,0 1-120,-1 1-16,1-1 248,0-1-168,0 0 16,0 2-72,0-1 104,-2 0 32,1 2-128,0-1 40,-1-2 160,1 0-200,1 0 48,0 1-56,0 2 144,0-2-48,0 2-200,0-3 160,0 2 40,-2-1 24,1-1-176,1 1 120,0-1-8,0 2 72,0-1-80,0 2-72,-1-2 176,1-1-96,0 2 40,0 1-128,0-3 120,0 1 88,0-1-120,0 2-64,-2-2 112,2 1 96,-1 0-144,1-1 0,0 2-40,-2 1 24,1-2 80,1 0-240,0-1 176,0 2 16,0 1 112,0-2-168,0 1-32,0-2 72,0 1 64,-2 2-112,1-2-168,0 1 320,1-2-104,0 2 16,0 0-120,0 1 136,0-2 72,0-1-104,0 1-24,0-1-56,0 0 216,0 2-144,0-2 8,0 1-88,0 1 160,0-1 16,0 1-184,0-2 96,0 1-8,-2-1 120,2 1-184,-1 1-16,1-2 88,0 1 88,0 1-48,0-1-168,0 0 184,0-1-56,0 0 56,0 2-136,-2-1 48,2 1 184,0-2-152,-1 0 8,1 0-120,0 1 224,0-1-64,0 0-48,0 1-80,-1-1 72,-1 2 120,2-2-240,0 0 128,0 0-72,0 1 256,-1 1-216,-1-1-48,2-1 80,0 2 32,-1-2 0,1 1-136,0-1 104,0 1 112,-1-1-144,1 2-24,0 1 168,0-2-96,0 2-168,0-3 224,0 1 16,0-1-88,-2 0-80,2 0 96,0 2 112,-1-1-160,1-1 32,0 1-88,0 1 208,0-1-136,-2 1-144,2-2 160,-1 0 48,1 1 8,0 1-152,0-2 96,0 1-24,0 0 120,0 1-96,0-1-80,0-1 168,0 0-88,0 2 8,0-1-176,0 0 216,0 1 48,0-1-136,-2 1 16,1-2 120,1 0-96,0 1-32,0-1-72,0 2 216,0-1-96,0-1-16,0 3-56,0-2 40,0-1 112,0 2-144,-1-1-48,1 0 240,-2 1-152,1-1-80,1-1 88,0 3 40,0-2 0,0 1-152,0-1 104,-2 1 128,1-1-160,0 1-16,1-1 144,0-1-88,0 1 8,0 1-112,0-1 152,-2-1 40,2 0-88,0 0-56,-1 0 48,1 2 160,-2-1-168,2-1 16,0 1-64,-1 1 136,1-1-72,0 1-104,0-2 104,-1 0 8,1 1 80,-2 0-184,2 1 24,0-2 72,-1 3 72,1-2-56,0 2-96,0-2 144,0-1-64,0 2 80,-2-1-200,1-1 168,1 2 120,0-2-168,-2 1-40,2 0 16,0 1 120,0-1-120,0-1 24,0 2-88,-1-1 160,1 0-32,0 1-128,0-2 88,0 4 0,-1-2 64,1-1-88,0 0-72,0-1 96,0 2 80,0-1-64,-2 1-152,1 0 200,1-2-64,0 2 96,0-1-152,0 1 64,-2-1 136,2-1-144,0 2-56,0-1-16,0 0 184,-1 1-104,1-2-8,-1 1-128,1 1 152,-2-1 40,1 0-144,1-1 80,0 2 24,0 1 64,0-2-88,-2 0-104,2-1 104,0 2 16,-1 1 24,1-2-136,-2 1 88,2-2 8,0 1 128,-1 0-192,0 1-8,-1 1 256,2-3-184,-1 1 0,-1 2-72,1 0 120,1-2 8,0-1-56,-1 1-144,-2 1 144,1-1 160,-2 1-232,4-2 72,-1 1-8,1 1 64,-2 0-72,2 0-112,0-2 128,-1 1 0,-1 1 72,1-1-168,0 0 104,1-1-8,0 3 184,-2-1-192,2 1-64,-1-1 192,-1 0-152,1-1-64,0 2 144,1 0 88,0-3-136,-2 1-72,2 1 64,-1-1 128,-1 2-184,2-3 64,0 1 8,-1 1 56,0 1-24,-1-1-224,1 3 176,1-4 88,0 2-128,-2-2 40,2-1 8,-1 2 8,-1-1-16,1 0-144,1 2 280,0-3-128,0 2 72,-1-1-128,1 2 72,-2-2 88,2-1-104,-1 2 8,-1-2-88,1 1 288,0 1-216,1-2 8,-2 0-88,2 2 120,-1 0-40,1 1-104,0-3 112,-2 2 24,1 0 104,1-2-152,-2 1 136,2-1-112,0 2 40,0-1-24,-1 1-160,1 0 56,0-2 88,-1 2 32,-1-1-104,1-1 80,-1 2 144,2-2-152,-1 1 24,0 0-88,-1 1 152,1-1-80,1-1-8,-2 2-48,1-1 72,0 1 104,-1-1-232,2-1 104,-1 0-24,-1 1 144,2 1-160,-1 1-24,1-3 64,-2 1 16,1 2 8,0-2-168,-1 1 160,2-2-16,-1 2 96,-1 0-136,1 1 8,0 0 152,1-3-120,-2 1 8,1 0-104,-1 1 200,2-1-48,0-1-56,-1 2-56,0-1 32,-1 0 152,2 1-160,0-2 32,-1 3-88,-1-2 192,1 2-128,-1-2-120,2-1 144,-1 2 48,1 1-8,-1-2-136,-1 0 88,2-1 8,-1 2 104,-1-1-120,1 1-48,0 2 240,1-4-176,-2 1 16,1 1-112,-1-1 152,1 0-8,1-1-48,-1 3 24,-1 0-40,1-1 176,-1 0-136,2-2-24,-1 2-136,-1 1 248,1-2-104,0 0-128,1-1 120,-2 3 16,1-1 64,-1-1-168,0 1-8,0 0 240,1 0-136,-1-1-80,1 3 152,1-4-80,-2 2 40,0-1-120,-3 2 80,4 0 160,1-3-160,-1 1-64,-1 1-16,1 2 168,-1-3-80,2-1-8,-1 3-104,-2 0 120,2-2 8,-2 1-200,3-2 176,-2 1-40,1 3 144,0-2-120,-1 1-88,2-3 104,-3 3 72,2-2-96,0 3 40,-2-1 32,3-3-48,-2 1 80,1 2-136,0-1-136,1 2 368,0-4-176,0 1-8,-2 2-56,1 0 144,-1-2-56,1 2-16,-1 0 8,1 1 88,0-2-208,1-2 104,-2 3-160,-1-2 232,2 0-96,0 4-152,1-5 176,-2 2 88,1 1-56,-1 0-128,2 1 120,0-4-24,-1 3 40,0-1-88,-1 0-64,1 1 304,1-3-192,0 2 16,-2-1-112,1 2 152,1-2 0,0-1-56,-2 2-96,1-1 104,0 0 128,1 1-216,-2-1 24,2 1 120,0-1-32,0 1-216,0-2 184,0 1 48,-1 0 16,1 1-184,-2-1 112,2 1 104,0-1-96,0-1-120,0 1 256,-1 1-144,1-1-80,0 1 104,-1-1 96,1-1-112,0 0-56,0 2-24,0-2 256,0 0-232,0 1-16,-2 0 112,2 1 0,0-1-200,0-1 160,0 2 24,0-1 96,0-1-192,0 1 16,0-1 56,-1 2 40,1-2-64,0 0-144,0 1 248,0-1-80,0 2 64,0-2-136,0 1 64,0 0 184,0-1-176,0 0-40,0 2-64,0-1 264,0 1-200,0-2 40,0 0-120,0 1 152,0 1 56,0-2-192,0 0 104,0 1-16,0-1-24,0 0-48,0 1 0,0-1 88,0 0 72,0 2 144,0-2-344,0 1 152,0-1-24,0 2 64,0-2-144,0 1 56,0 0 200,0-1-176,0 0 8,0 2-136,0-1 248,0-1-120,0 0-88,0 2 80,0-1 120,0 0-200,0-1 88,0 0-72,0 0 96,0 0-64,0 0-96,0 0 360,-2 0-416,2 2 376,0-2-336,0 1 176,0-1-24,0 2 104,0-1-168,0 1 16,0-1 128,0-1-80,0 0 16,0 0-168,0 1 224,0-1 16,0 0-88,0 0-56,0 2 248,0-1-64,0-1-128,0 0-104,0 2 32,0-2 56,0 0-168,0 0 184,-1 0 32,1 0 64,0 0-200,0 1 64,0-1 40,0 1 96,0-1-144,0 0-40,0 0 88,0 2 120,0-2-80,0 0-200,0 1 224,0 1 40,0-2-104,0 0-56,0 1 48,0 0 104,0-1-120,0 0 24,0 0-128,0 0 240,0 0-96,0 0-128,0 0 224,0 0-216,0 0 192,0 0-112,0 0-72,0 0 232,0 2-152,0-2-24,0 0-128,0 0 224,0 0-56,0 0 56,0 0-160,0 1 160,0 1 160,0-2-256,0 0-56,0 1 200,0-1-104,0 0-96,0 0 184,0 0-32,0 0-224,0 0 136,0 0 168,0 0-152,0 0-72,0 0 176,0 0-224,0 0 304,0 2-304,0-2 216,0 0-184,0 0 48,0 0 56,0 0 184,0 0-200,0 0-72,0 1 160,0-1-72,0 0 24,0 0-144,0 1 120,0-1 176,0 0-176,0 0-64,0 0 16,0 0 144,0 0-120,0 0 64,0 0-272,0 0 328,0 0-16,0 0-208,0 0 312,0 0-384,0 0 288,0 0-112,0 0-64,0 0 312,0 0-288,0 0 56,0 0-168,0 0 240,0 0 120,0 0-288,0 0 32,0 0 192,0 0-64,0 0-168,0 0 56,0 0 184,0 0-80,0 0-56,0 0-88,0 0 168,0 0-152,0 0 184,0 0-216,0 0 224,0 0-136,0 0-136,0 0 224,0 0-40,0 0-136,0 0 152,0 0 128,0 0-224,0 0-24,0 2 0,0-2 232,0 0-152,0 0-72,0 0 24,0 1 104,0-1 8,0 0-64,0 0-40,0 0 32,0 0 168,0 0-248,0 0 64,0 0-32,0 0 112,0 0-48,0 0-152,0 0 280,0 2-272,0-2 200,0 0-192,0 0 128,0 0 104,0 0-112,0 0-104,0 0 240,0 0-240,0 0 288,0 0-264,0 0 128,0 0 64,0 0-224,0 0 56,0 0 200,0 0-168,0 0-120,0 0 256,0 1-40,0-1-40,0 0-216,0 0 192,0 0 24,0 0 32,0 0-112,0 0 16,0 0 80,0 0-216,0 0 288,0 0-96,0 0-120,0 0 184,0 0-32,3 0-184,-3 0 32,0 0 240,0 0-168,0 0 32,0 0-160,0 0 152,0 0 32,3 0-192,-3 0 168,0 0 104,0 1-16,2-1-176,-2 0-48,0 0 136,0 0-96,0 0 88,0 0-152,0 0 208,0 0 80,0 0-216,0 2 48,0-2 192,0 0-152,0 0-72,0 0-16,3 1 160,-3-1-112,0 0 40,3 0-32,-3 0-8,0 0 144,0 2-192,0-2 88,0 0-80,3 0 200,0 0-128,0 0-80,-3 0 88,0 0 64,2 0-16,1 0-200,0 0 152,-3 0 0,3 0 24,0 0-80,1 0 16,0 0 136,0 0-40,1 0-152,-1 0 192,0 0 0,-4 0-96,4 0 8,1 0 48,-1 0 88,0 0-144,-4 0 0,11-3-88,-11 3 160,5-3-48,-1 3-160,-4 0 136,4-3 24,0 3 48,1-3-168,-1 3 72,-4 0 24,4 0 56,0 0-112,0-2-72,1 2 184,-5 0-56,4-3 0,0 0-112,0 3 160,1 0 56,-1-3-112,0 3-16,-1 0 144,1-3-144,-4 3 24,3-3-72,1 3 160,-1 0-56,0-2-128,-3 2 96,3 0-16,0 0 72,-1-3-112,-2 3-40,0 0 96,5 0 96,-3-3-88,1 0-136,0 3 176,-3 0-48,3 0 40,0 0-128,0 0 104,-1 0 144,-2 0-160,3-3-16,0 3-40,1 0 144,-1 0-80,-3 0-8,3 0-96,0 0 120,0 0 40,-3-3-176,0 3 112,2 0-24,1 0 136,0-2-144,0 2-112,-3 0 176,3 0-24,0-3-120,-3 3 152,0 0-40,2 0 88,1 0-176,0 0 32,0 0 200,-3 0-144,3 0-16,0 0-40,-3 0 136,2 0-32,-2 0-48,0-3-96,3 3 120,-3 0 104,3 0-176,-3 0 16,3 0 88,0 0-72,-3 0-160,0 0 176,0 0 72,2 0-40,-2-3-136,3 3 104,-3 0 0,0 0 64,0 0-72,3 0-96,-3 0 288,0 0-184,0 0-16,0 0-56,0 0 136,0 0-8,0 0-88,0 0 16,0 0 168,0 0-200,0 0-40,0 0 136,0 0 0,0 0-16,0 0-160,0 0 128,0 0 32,0 0 56,0 0-184,0 0 72,0 0 24,0 0 120,0 0-112,0 0-72,0 0 208,0 0-352,0 0 440,0 0-288,0 0 88,0 0 96,0 0-464,0 0 640,0 0-336,0 0 200,0 0-160,0 0-456,0 0 848,0 0-336,0 0 8,3 0-216,-3 0 144,0 0 40,0 0 88,0-3-160,0 3 0,0 0 32,0 0 104,0 0-64,0 0-168,0 0 264,0-2-56,0 2-128,0 0 112,3 0 104,-3 0-168,0-3 24,0 3-56,0 0 232,3-3-176,-3 3-24,0 0-40,0 0 136,0-3 64,0 0-192,0 3 104,0 0 96,2 0-152,-2-3-24,3 3 112,-3-2 24,0-1-248,0 0 224,0 3-104,0-3 152,3 0-144,-3 0 40,3 1 176,-3 2-224,3-3 16,-3 0-72,3 0 232,-1-1-120,-2 4-56,0-4-24,3 1 80,-3-1 88,0-1-200,0 5 56,0-4-24,3 0 192,-3-7-160,3 8-96,-3 3 88,0-3 88,3-1 16,-3-1-216,0 3 192,0 2-80,0-5 152,0 1-192,2-7 0,-2 11 192,0 0-152,0-4 16,3 1-144,-3 0 256,0-1 24,0 4-152,0-5-16,0 1 96,0 0 144,0 0-280,0 4 56,3-4-72,-3 1 208,0-2-160,0 3-80,0 2 104,0-5 40,3 1 48,-3 0-208,0 1 64,0 3 56,3-3 128,-3 0-136,0 1-56,0-1 192,0 3-128,3-3 32,-3 0-192,0 0 176,2 0 104,-2 3-120,0-2-48,0-1 128,0 0 49,0 0-178,0 3 49,0-3-152,3 1 176,-3-1 16,3 0-176,-3 3 136,3-3 0,-3 3 120,3-3-184,0 0-48,-3 3 112,2-4 112,1 1-376,0-1 112,0 1 200,-3 3-48,0-3 32,3 1 8,0-1-64,-3 0 160,2 0-240,1 0-8,1 1 176,-1-1-64,-3 3 0,4-5-144,-1 3 224,0-3-16,0 3-216,-3 2 152,3-5-24,1 2 96,7 1-128,-11 2 56,0-5-184,5 3 232,-3-1-16,3 0-192,-3 0 176,-2 3-16,5-3 88,-1 0-232,0 1 16,0-1 240,-4 3-112,5-3-88,-1 3 40,0-3 104,-4 3-56,4-3 40,1 3-216,-3-4 80,3 1 256,-3 0-288,-2 3 128,5-2-16,-1 2 104,0-3-144,0 3-112,-4 0 168,5-3 56,-1 3-24,-1-3-192,0 3 144,-3 0 16,4 0 48,0-3-280,0 3 120,-1 0 248,-3 0-136,3 0-32,0 0 16,1 0 16,0 0 56,-4 0-56,3 0-120,0 0 64,0 0 216,-3 0-160,3 0-112,-1 0 8,1 0 208,0 0-152,0 0-152,-3 0 200,3 0 16,-3 0 32,3 2-160,-1-1 80,-2-1 32,0 0 72,3 2-136,0-1-104,-3-1 168,3 3 64,0-2-40,-3 1-120,2-1 120,-2-1-24,0 1 104,3 1-192,-3-1-24,0 1 256,0-1-168,0-1 24,3 2-80,-3-1 120,3 0 16,-3-1-56,0 2-144,0-1 128,0 2 192,0-2-232,0-1 56,0 2-24,3 1 72,-3-2-64,0 2-176,0-3 192,0 3 56,0-2 32,0 1-160,0-1 104,0-1-32,0 4 120,3-1-112,-3 1-120,0 0 232,0-4-120,0 3 72,0 0-136,-2 0 128,2 0 120,0-3-184,-1 1-88,-1 3 88,2 1 192,-1-1-200,1-4 8,0 4-8,-1-1 96,-1 1-248,1 0 8,1-4 152,-2 5 16,1 0 128,-1 0 64,1 0-232,1-5 24,-3 4 144,2 1-136,-1-1-160,1 0 304,1-4-152,-1 4 64,-1 1-112,-1 0 64,2 1 88,1-6-104,-1 4-120,-2 0-8,0 1 296,1-1-192,2-4 24,-2 4-72,0 0 120,1 1 40,-1-1-192,2-4 104,-1 4 8,-2 0 136,2-1-216,-2 1 0,3-4 72,-2 5 80,1-3-72,0 0-168,-1 2 224,2-4-64,-1 4 104,1-1-168,-2 1 72,1-1 112,1-3-120,-1 2-80,1-1 0,0 3 168,-2-2-80,2-2-8,0 3-88,-1-1 48,-1 0 128,2-1-168,0-1 80,-1 2 40,1 0 96,0 0-168,0-1-88,0-1 120,0 2-32,0-1 72,0 1-176,0 0 160,0-2-24,0 2 168,0-1-216,0 1-48,0 0 168,0-2-72,0 2-56,0-1-72,0 1 232,0-1-64,0-1-160,0 0 64,3 1 128,-3 1-128,0-2 56,3 1-168,-3 1 248,2-1-96,-2 1-176,0-2 192,0 1 88,3 0-48,0 1-200,0-1 144,0 2 40,1-2-88,-1 1-8,0-1 128,-3-1-56,2 2-8,1-1-136,0 0 112,1 2 80,-4-3-48,5 2-72,-3-1 8,3 1 176,-1-2-144,-4 0 32,4 1-136,9 0 248,-13 1-48,4-1-120,-4-1 56,11 2 72,-11-1 0,5-1-192,-1 1-40,-4-1 160,13 2-16,-11-1-72,3-1-40,6 2 160,-8-2 8,8 0-160,-8 1 112,1 1 208,-4-2-200,4 0-8,1 0-48,7 0 32,-9 0-8,-3 0 32,11 0-88,-8 0 152,2 0 152,6 0-312,-11 0 96,3 0 8,9 0 96,-9 0-152,8-3-80,-11 3 128,0 0 48,12-3-48,-9 0-104,8 3 128,-11 0-24,4-3 40,0 0-128,12 1 64,-13 2 216,-3 0-192,12-3 16,-9 0-72,2 0 208,7 0-96,-12 3-56,3-3-96,1 1 120,1-1 32,6-1-136,-11 4 80,3-3 16,1 0 80,9-1-96,-13 1-152,0 3 152,4-4 64,7-1 0,-8 1-168,1 1 128,-4 3-24,4-3 72,8 1-88,-12-1-72,4-1 280,-4 4-192,11-5 32,-11 1-96,5 1 200,-3-1-16,3 0-120,-3 1 32,-2 0 144,5 0-232,-5 3 56,3-3-24,1 1 128,-1-3-80,-1 1-152,1 1 184,-3-1 56,3 1-128,-3 0 72,0 3-56,3-2 152,-3-1-104,3-1-56,-3 1 184,0 3-176,3-4 96,-3 1-104,2-2 24,1 1 208,-3 4-224,0-4-8,3 0-24,0-1 240,0-6-216,-3 11 8,2-3-32,-2 1 128,0-3 8,3 1-256,-3 4 152,0-4 40,5-7 120,-3 8-192,-2 0 16,0 3 16,0-4 104,0-1-56,3 1-184,-3-7 320,0 11-184,3 0 120,-3-4-168,3-1 104,-3 1 152,0 4-208,3-4 48,-3 0-80,0-1 248,0 1-200,0 4-16,0-11-72,0 11 168,0-3 65,0-1-265,0 4 104,0-4 40,0-8 128,2 12-184,-2-3 0,0 3 16,0-4 152,0 0-72,-2 0-232,0 0 280,2 4-128,-1-5 120,1 1-112,-2 1 56,1-1 176,1 4-240,-1-4 56,-1-8-136,2 12 280,-1-2-128,1 2-72,0-3-64,-2 0 120,0-1 112,0-1-296,2 5 128,-3-4-32,2 0 192,-1 0-184,0 0-112,2 4 136,-3-5 56,1-6 24,1 11-256,-3-4 240,4 4-64,-2-5 208,0-6-240,0 8-8,1 1 240,1 2-200,-2-3-8,2 0-176,-1-1 280,-1-1 0,2 5-96,-2-4-80,0 0 128,1 0 136,-1-1-288,2 5 104,-1-4-128,0 1 224,-1-1-96,1 1-144,-1-1 216,2 0 72,-1 0-264,1-1 56,0 5 64,0-2 152,0-1-224,0 3-48,-1-5 296,1 5-176,-2-2 96,1-1-120,-1 0 168,2 3 120,0 0-264,0-3-8,0 3 0,0-3 216,0 1-248,0 2 40,-1 0-120,1-3 224,0 3-56,0-3-200,0 3 152,0 0 40,-2 0 136,2 0-232,-1 0-40,1 0 96,-1-3 184,-1 0-192,1 3-128,1 0 280,0 0-144,-2 0 80,2-3-200,-1 3 176,0-2 192,1 2-248,-2 0 0,-1-3-40,2 3 200,-1 0-128,2 0-32,-1 0-160,1 0 240,-1-3 88,-1 3-288,2 0 120,-1 0 32,-1 0 208,1-3-272,0 3-152,1 0 184,-2 0 144,-1-3-144,2 3-128,-3 0 208,4 0-80,-2 0 136,1-3-168,-1 3-56,2 0 384,0 0-296,-1-2 0,0 2-152,-4 0 312,4-3-112,1 3-48,-3 0-128,2-3 200,-1 3 88,0-3-224,2 3 64,-2 0-64,-1 0 208,2 0-152,-1 0-264,0-3 408,2 3-344,-2-2 80,1-1 168,1 3-40,-2 0 152,0 0 80,0 0-352,-1 0 376,3 0-256,-3 0-16,2 0-136,-2-3 232,2 3 48,1 0-128,-2-3-120,1 3 104,-2 0 256,2 0-304,1 0 64,-3 0-64,0-3 256,2 3-176,-2-3-336,3 3 320,-2 0 72,1 0 56,0 0-240,-2 0 80,3 0 32,-3 0 136,2 0-208,-2-2-152,1 2 472,2 0-248,-2 0 24,-1-3 8,0 3 40,0-3 152,3 3-224,-1 0-96,-1 0-152,1 0 544,-1-3-304,2 3 8,-1 0-72,0 0 208,-1 0-72,-1 0-376,3 0 312,-4-3 48,0 3 192,0-3-312,2 1 0,2 2 72,-1 0 64,-1 0-96,1 0-240,0 0 488,1 0-216,-2 0 120,1-3-280,-1 3 168,1 0 224,1 0-232,-2-3-40,1 3-112,0 0 400,-1 0-288,2 0 40,-1 0-96,-1-3 176,1 3 56,0-3-272,1 3 136,-2 0-88,2 0 344,0 0-344,0 0-176,0 0 264,0 0 112,0 0-120,-1 0-232,-1 0 376,2 0-136,0 0 160,0 0-264,0 0 64,0 0 288,0 0-512,0 0 480,-1 0-440,0 0 392,1 0-168,0 0 32,0 0-152,0 0 216,-2 0 144,1 0-392,1 0 152,-2 0-80,1 0 296,1 0-288,0 0-104,0 0 176,0 0 104,-2 0 16,1 0-296,1 0 176,-1 0 64,-2 0 88,1 0-256,1 0 8,0 0 344,-1 0-224,1 0-272,-1 0 360,2 0-112,-4-3 80,3 3-192,-2 0 120,0 0 240,2 0-336,-4-2-64,4 2 376,-2 0-248,0 0-160,1 0 256,-3 0 72,2-3-272,3 3 128,-2 0-16,-1 0 192,0 0-200,0 0-144,3 0 168,-4 0 80,1 0 0,2 0-328,-2 0 320,3 0-72,-2 0 200,-2-3-256,3 3-40,-3 0 264,4 0-168,-2 0-24,1 1-192,-4-1 376,3 0-104,2 0-56,-5 0-176,3 0 152,0 0 208,-1 0-288,3 0 104,-1 2-72,-3-1 232,1 1-200,0-2-160,3 0 200,-4 0 80,2 0 56,1 1-304,-2 0 232,3-1-64,-3 2 224,2 1-272,-3-2 8,1-1 184,3 0-144,-3 0 48,-1 0-208,2 0 288,-2 2 48,4-2-176,-1 1-144,-1 2 120,-2-3 152,3 0-248,1 0 120,-5 0-176,4 1 328,-3-1-136,2 2-152,2-2 136,-1 0 72,-2 0 40,2 1-248,-4-1 64,5 0 72,-1 0 184,-2 1-216,0-1-96,1 2 216,2-2-88,-5 0 32,4 1-192,-3 1 200,-1-2 176,5 0-216,-2 1-120,-1-1 64,1 1 240,0 1-176,2-2-8,-3 1-32,0 1 104,-1-2 8,1 0-200,3 0 120,-3 1-24,2 1 176,-4-2-224,4 1-112,1-1 184,-4 1 56,2 1-48,-1 1-152,-1-3 208,4 0-64,-1 1 128,-3-1-240,2 0 40,1 1 336,1-1-264,-2 2-56,1-1-64,-2 1 312,2-1-136,1-1-56,-2 2-48,1-2 144,-1 1 57,1 0-298,1-1 145,-1 2-176,-1-2 288,1 1-168,-1 1-208,2-2 264,-1 1 128,1-1-144,0 1-200,0 1 288,-1-2-40,1 0-56,0 1-88,-2-1 320,2 0-208,0 0 96,0 0-272,0 0 280,0 0-24,0 0-184,0 0 88,0 2 8,0-2 176,0 0-288,0 0 120,0 0-96,0 0 208,0 0-88,0 0-272,0 0 304,0 0 64,0 0-264,0 0 176,0 0 112,0 0-176,0 0-32,0 0-96,0 0 360,0 0-144,0 0-240,0 0 272,0 0 48,0 0-176,0 0 88,0 0-104,0 0 296,0-3-248,0 3 8,0 0-168,0 0 256,0 0-352,0 0 608,0 0-576,0 0 392,0 0-168,0 0-88,0 0 272,0 0-368,0 0 176,0 0-288,0 0 536,0 0 48,0 0-504,0 0 168,0 0 96,0 0 152,0 0-144,0-3-48,0 3-160,0 0 400,0 0-352,0 0 112,0 0-104,0 0 216,0 0-24,0 0-296,0 0 320,0 0-336,0 0 368,0 0-288,0 0 96,0 0 200,0 0-176,0 0-184,0 0 304,0 0 160,0 0-472,0 0 152,0 0 56,0 0 216,0 0-128,0 0-216,0 0 24,0 0 288,0 0-152,0 0-104,0 0 40,0 0 248,3 0-408,-3 0 200,0 0-16,0 0 272,0 0-320,0 0-48,0 0 48,0 0 96,0 0-8,0 0-224,0 0 256,0 0 32,0-3 72,0 3-216,0-3-32,3 3 264,-3 0-176,0 0-16,0 0-144,0 0 280,0 0-24,0 0-136,0-2 8,0 2 40,0-3 217,0 3-281,0 0 56,3 0-153,-3-3 266,0 3-154,0 0-119,0 0 160,0-3 72,0 0 0,2 0-248,-2 1 32,0 2 144,3-3 128,-3 0-176,3 3-72,-3-4 264,0 4-144,0-5 16,0 1-168,3 0 224,0 0 152,-3 4-224,3-5-32,-1 3 0,1-1 56,0-1-96,-3 4 72,3-5-184,-3 1 176,3 0-40,0 0-136,-3 4 184,0-3 8,2 0 32,1 0-136,0 0-24,-3 3 120,0-4-16,3 1-16,0-1 0,-1 1 120,-2 3-88,3-3 8,0-1-96,-3 1 176,0-1-8,0 4-80,3-3-40,-3-1 72,3 1 48,0-1-128,-3 4 48,2-4-40,1 1 96,-3-1-72,0 1-80,0 3 96,3-3 32,-3 0-8,3 3-88,-3-4 48,0 4 16,3 0 56,-3-4-56,0 1-72,3 0 176,-3 3-104,0-11 8,2 11-80,-2-3 136,0 0 16,0 3-80,3-4-24,-3 1 64,0 0 40,3-1-96,-3 4 16,0-3-56,0-1 80,3 1 32,-3-1-80,0 4 24,0-3 8,3 0 96,-3-1-128,0 4-24,0-3 200,3 0-160,-3-1-8,0 1 64,2 0 0,-2-1-56,0 4-8,0-4 184,0 4-168,0-3-24,3 0-8,-3 0 112,0 1-72,0 2-8,0-3-32,3 3 128,-3-3 17,3 3-177,-3-3 55,0-1 66,0 1-73,0 0-57,0 3 73,0 0 89,0-3-57,3 1-121,-3 2 162,0 0-73,0-5 72,0 3-88,0-1-8,0 0 136,0 3-112,0-3-16,0 0-40,0 3 128,0-4-40,0 4-32,2-3-48,-2 0 112,0-1 32,0 0-104,0 4 8,0-4-40,3 4 72,-3-5-24,3 3-128,-3 2 120,0-3 88,0-1-40,0-1-112,0 1 104,0 4-40,0-3 48,0-1-56,0 1-24,0 0 160,0 3-128,-1-4 32,-1 0 24,2 0 8,0 4-64,0-3 96,-1-1-104,1 1-56,0 0 208,0-1-160,0 4 16,0-5-32,0 3 128,0-1-48,-2-9-128,2 12 80,-1 0 56,0-2 56,-1-3-152,2 5 48,0 0-8,-1-4 104,-1-7-152,1 11-24,0-4 208,1 4-136,0-5 32,0 1-48,-2 0 88,1 0 48,1 4-120,-2-5 0,1 1-24,-2 0 160,2 0-128,1 4-8,-2-12-16,1 12 96,-1-4-24,1 1-144,1 3 88,-1-2 8,-1-3 88,1 1-136,-2-9-8,3 13 48,-1 0 64,-1-4-48,1 0-104,-1 1 208,2 3-120,-2-13 56,0 13-120,-1-4 40,2 0 64,1 4-40,-2-4-56,0-1-16,0 3 152,1-3-80,1 5 0,-2-3-48,1-1 112,0-7-144,-1 11 40,2 0 40,-3-4 40,2 1 40,-1-1 80,1 1-192,1 3 32,-1-3 40,-2-1 48,1 1-192,-2-1 168,4 4-64,-1-5 56,-2-6-144,2 11 160,1 0-72,-3-3 88,1-1-72,2 1-56,-1 0 112,-1 1-24,2 2-48,-4-5-24,3 3 80,-1-3 8,2 5-64,-1-3-64,0 3 40,-2-2 192,1 2-184,2 0 16,-1-5-96,0 1 176,-1 1-40,1 0-40,1 3 0,-2 0 104,-1-2-32,2-1-136,0 3 8,1 0 56,-3-4 56,1 4-96,1-3-56,0 3 128,1 0-32,-2 0 0,1 0-88,1 0-24,-2 0 8,2 0 104,-1 0-312,-1 0-160,0 0-48,0 0-273,2 0 793,-1 1-1008,-2 1-216,-1-2-272,0 1-257,4-1 1753,-5 0-1872,1 4 23,0-1-71,0 1 176,4-4 1744,-5 5-1281,0-1 457,0 7 440,3-9 296,2-2 88,-3 4-3024,3-4 3024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12.452"/>
    </inkml:context>
    <inkml:brush xml:id="br0">
      <inkml:brushProperty name="width" value="0.05" units="cm"/>
      <inkml:brushProperty name="height" value="0.05" units="cm"/>
    </inkml:brush>
  </inkml:definitions>
  <inkml:trace contextRef="#ctx0" brushRef="#br0">490 338 1904,'0'0'0,"0"0"-32,0 1 72,0-1 40,0 0-96,-2 0 0,2 0 104,0 0-144,0 0 56,-1 0-8,-1 0 40,1 0-72,1 0 32,0 0 8,0 0 40,0 0 72,0 0-88,0 0 72,0 0 16,-1 0-24,1 0 24,0 0 48,0 0-160,0 0 224,0 0-88,0 0 56,0 0-72,0 0-792,0 0 1416,0 0-624,0 0 8,0-3 24,0 3-152,0 0 112,0 0 32,0 0-24,0 0-8,0 0-600,0-3 1160,0 3-519,0-2-1,0 2 40,0 0-192,0-3 152,0 3-8,0 0-40,0-4 48,0 4-152,0-3 88,0-2 0,0 1 80,0-7-56,0 11-112,2 0 104,1 0 40,-3-11-24,3 11-80,-3-3 96,3-1-32,0-1-32,-1-6 40,-2 11-112,3 0 112,0-3-8,1 0-48,-4-1 88,0 4-144,5-13 120,-5 13-40,2-4 40,3 0 16,-5 4-136,4-11 80,0 11-8,-1-3 64,1-1-72,-4 4-64,4-5 40,1 1 40,-1 1-24,0-1-16,-4 4-40,11-3 56,-11 0 32,5-1-24,-1 1-64,-4 3 0,3-4 104,1 0-32,0 1-104,-1 0 104,-3 3-72,4-3 24,1 3-48,-1-2 48,0-1 16,-4 3-40,4-3-8,-1 3-16,0-3 72,0 3-48,1 0-32,0 0 32,-1 0 16,1 0-56,-4 0 40,3 0-8,0 0 56,0 0-80,0 0-8,-3 0 40,2 0 24,-2 0-32,5 0-40,-3 0 32,-2 0 16,0 0 16,3 0-64,-3 2 32,5-1 96,-5-1-80,2 1-16,1 1-32,-3 1 80,3-2-32,-3-1 0,0 4-48,3-1 40,0 1 32,-1-1-96,-2-3 72,3 4-32,0 2 96,-3-2-96,3 9-16,-3-13 48,0 1 16,3 2 8,-3 1-48,3 1 88,-3-5-64,0 5 136,0 1-48,2 7-40,-2-10 32,0-3-80,0 4 0,0 8-72,0-10 176,3 2 0,-3-4-104,0 6 24,0 5 80,0-7 8,0 8-31,0-12-81,-1 5 80,-2 1 64,2 7-56,-1-11 32,2-2-120,-1 6 168,-1 7 112,1-10-48,1-3-232,-1 5 8,-2 7 192,1-10-136,-1 4-112,1 0 176,2-6-128,-3 11 128,1-7-128,0 2 80,-3 0 216,3 5-176,-3-10-80,2 4 200,3-5-240,-4 4 184,0 0-224,0 7 232,0-8 48,2 1-240,2-4 0,-4 5 128,0-1 96,-1 0-144,1-3-176,4-1 96,-4 5 184,0-1-40,-1 0-192,5-4 48,-4 4 128,0-1 56,0 2-240,-1-4 56,1 3 256,4-4-256,-4 3 40,0-2-136,0 4 152,1-4 32,3-1-88,-2 3-112,-2-2 160,3-1 176,1 0-224,-3 0-8,1 0-16,1 0 168,0 0-80,1 0-232,-2 0 248,1 0 40,1 0-160,0 0 40,-2-3 56,2 3 113,0 0-153,0 0-297,-1-2 265,1 2-184,0-3-288,-2 0 80,2 3 408,0 0-536,0-3-344,0 0-88,0 3 224,0 0 744,0-4-1049,0 1-15,0-1 48,0 0-232,-1-8-33,1 12 289,0-4 352,0 0 256,0-7 264,0 8-1696,0 3 1816</inkml:trace>
  <inkml:trace contextRef="#ctx0" brushRef="#br0" timeOffset="1119">419 348 2016,'0'0'0,"-1"0"-8,1 0 8,-2 0 32,2 0-64,0 0 80,0 0 40,0 0-88,0 0 8,0 0 64,-1 0 24,1 0 40,-2-3-8,2 3 16,0 0-24,0-3-80,0 3-40,0 0 88,0 0 8,0 0 56,0 0-48,0 0-544,0-3 1064,0 3-464,0-3-40,0 3 120,-1 0-40,1 0 72,0 0-31,0-3-9,0 3-232,0 0 184,0-2-40,0 2 64,0-5-72,0 5-136,0 0 160,0 0 0,-2 0 8,2 0-48,0 0-120,-1 0 192,1 0-24,0-4-48,0 1 56,0 3-176,0 0 168,0-3-24,0 3 0,0 0 32,0 0-176,0 0 128,0 0-16,0-2 48,0 2 0,0 0-160,0-3 112,0 3 48,-1 0 16,1-3-64,0 3-112,0 0 120,-2-3 40,2 0-40,0 1-56,0 2-64,0-3 128,-1 3-15,1 0-41,-2-3 56,2 3-128,-1 0 152,0 0-56,-4-3-24,4 3 104,1 0-176,-2-3 96,2 3-40,-1 0 56,-2-4-40,3 4-72,-1 0 16,-2-3 24,2 3 80,-1 0-88,2 0-32,-3 0 56,1 0 16,-1-4-64,0 4-48,3 0 40,-4-3 24,-1 0 32,3 3-56,-1-3 32,3 3-32,-2 0 56,0 0-32,0 0-40,-2 0 80,4 0-64,-4-2 40,1 2-80,-1-3 64,1 3 48,3 0-72,-4 0-8,-1 0 16,1 0 64,0 0-112,4 0 40,-4 0-48,-2 0 56,2 0 8,-1 0-88,5 0 72,-4 1 24,0 1 24,0-1-88,2 3 40,2-4 0,-5 2 40,0-1-48,1 1-72,-1-2 144,5 0-64,-3 1 0,0 0-8,0 1 32,-1 1 16,4-3-40,-4 2-16,-1 1-40,1-1 120,0-2-64,4 0 0,-3 1-24,0 3 48,-1 1 8,3-1-104,1-4 72,-5 4-8,1-3 72,1 2-80,-1-1-48,4-2 64,-1 2 0,-2 1-24,1-1-72,0 2 160,2-4-64,-5 1 32,2 4-128,-1-4 104,3 2-24,1-3 16,-2 4-80,-2-2 64,3 2 24,-3-1 8,4-3-16,-2 4 120,1-1-144,-1 1 120,1-1-16,-2 0-232,2 1 240,-2 0-40,1 0-144,2-4 96,-2 4 16,0-2 88,1 2-216,-1-2 0,2-2 112,-1 4 96,-1 0-120,1 0-88,0 1 144,1-5-32,0 1 16,0 3-144,0-2 152,0 0 152,0-2-176,0 3-56,0 0 8,0 1 88,0-1-48,0-3 8,0 3-112,0 0 112,0 1 88,0-3-232,0-1 144,0 2-16,0 2 152,2-1-192,1 3-56,-3-6 112,0 4 48,0-1-56,3-1-136,0 0 136,-3-2 8,3 4 88,0-1-200,-1 1 104,1 0 136,-3-4-128,3 5-64,0-1-56,-3-3 104,3 4 72,-3-5-56,3 2-144,-1 3 168,3-1 88,-1 0-184,-4-4 72,3 4-24,1-2 104,-1 2-88,0-1-184,-3-3 192,4 4 64,-1 0-32,8 0-128,-11 1 104,0-5-8,3 3 72,1 1-96,-1-3-72,0 1 248,-3-2-152,3 4 8,-1-3-160,3 2 208,-1 0 24,-4-3-80,4 3-72,0 0 80,-1-2 120,1 0-208,-4-1 80,5 2-80,6 2 168,-8-1-64,0-2-168,-3-1 144,4 3 32,-1 0 56,1-2-184,0 2 64,-4-3 32,4 3 104,1-2-136,-1 1-72,0 1 216,-4-3-112,4 2 16,1 1-104,-3 0 80,3 0 88,-5-3-80,4 1-72,0 1-8,0-1 224,1 1-152,-5-2 8,4 2-80,-1 0 136,1-1 0,-1 1-192,-3-2 136,2 0 0,3 1 112,-1 0-192,-1 1 40,-3-2 40,3 3 64,-1-2-48,1 1-136,0-1 216,0 2-32,1-2-184,-1 2 104,0 1 128,-3-4-112,4 2-32,-1 1-56,0-2 216,-3-1-128,3 1-40,-1 1-72,3-1 184,-1 2 0,-4-3-72,4 1-96,-1 1 64,-3-1 144,4 1-144,-4-1-40,4 2 136,1-2-64,-3 1-160,-2-2 160,5 4 32,-3-3 32,1 1-120,-3-1 24,3 1 128,0-1-104,0 0-136,0 2 256,-3-3-112,2 2 48,1-1-112,-3 0 88,0-1 64,0 0-88,0 2-64,3-2-8,0 1 248,-3-1-168,3 0-80,-3 0 96,0 0 8,3 2-160,-3-2 128,0 1-8,0-1 120,0 0-152,2 2-16,-2-2 56,0 1 112,0-1-80,0 1-144,0-1 184,0 0-72,0 0 64,0 0-104,0 0 48,0 0 168,3 0-200,-3 0 176,0 0-104,0 0-48,0 0-24,0 0 80,0 0 96,0 0-208,0 0 72,0 0 144,0 0-144,0 0-40,0 0-272,0 0 728,3 0-312,-3 0-200,0 0 192,0 0-112,0 0 168,0 0-144,0 0-8,0 0 176,0 0-592,0 0 744,0 0-152,0 0-152,3 0-48,-3 0 24,0 0 104,0 0-152,0 0 32,0 0-64,0 0 200,0 0-184,0 0-88,0 0 248,0 0-168,0 0 128,0 0-176,0 0 120,0 0 56,0 0-48,0 0-72,0 0-16,0 0 192,0 0-168,0 0 64,0-2-144,0 2 184,0 0 24,0 0-152,0 0 80,0 0 128,0-3-152,0 3 8,0 0 40,0 0 48,0 0-64,0 0-136,0 0 72,-2 0-24,2-3 128,0 3-192,0 0 64,0 0 64,0 0 168,0 0-176,3 0-88,-3 0 168,0 0-72,0-3-16,0 3-104,0 0 160,3-3 104,-3 3-144,3-3 24,-3 3-72,0 0 128,3-2-72,-3 2-8,0-3-80,0 0 176,3 0-8,-1 0-224,-2 3 136,3 0-56,0-3 136,0 1-112,0-1-88,-3 3 120,3-4 96,-1 1-80,1-1-152,1-1 208,-4 5-72,3-3 0,1 1-80,1-1 72,-2-1 184,-3 4-176,2-3 40,1-2-88,0 3 168,0-1-96,-3 3-24,4-4-80,-1 1 120,-3 0 80,4 0-208,-4 3 88,0-3-40,3 0 136,0 3-160,-3-2-96,0 2 160,3 0 88,-3-3-72,2 0-96,-2 3 112,0 0-32,0-3 48,0 0-104,0 1 184,0 2 32,0 0-160,0-3-32,0 3-96,0-3 24,0 3-40,0 0 144,0 0-384,0-3-112,0 3-168,0-3-208,0 0-113,-1 3-23,1 0-120,0 0-96,0 0 1224,-3-2-1089,2 2 121,-2-3 160,2 0 328,1 3 480,-3 0-176,0-3-1488,3 3 1664</inkml:trace>
  <inkml:trace contextRef="#ctx0" brushRef="#br0" timeOffset="4016">8 404 2184,'0'0'0,"-2"0"-72,2 0 48,0 0 24,-1 0 80,1 0-64,0 2-40,0-1 56,0-1-32,0 0 40,0 0-96,-1 0 72,1 0 40,0 0-56,0 0-48,0 0 64,0 0 32,0 1-16,0-1-72,-2 0 56,2 0 24,0 0-112,0 0 80,0 0 40,0 0-64,0 0 72,0 0-32,-1 0-72,1 0 152,0 0-104,0 0 112,0 0-72,0 0 72,0 0 32,0 0-40,0-2-32,0 2 80,0-3-64,0 3-88,0 0 72,0 0 0,3 0-64,-3 0-8,0-3 0,0 3 112,0-3-56,0 3-64,0 0 8,0 0 144,0 0-64,0 0-56,0-3 64,0 3-88,0 0 168,0-3-120,0 1-16,0 2 160,0 0-192,0-5 0,0 5 40,0-3 80,0 1-16,0 2-104,0 0 56,0-5 25,0 3 39,0-1-128,0 3 8,0-3 64,0 3 40,0-3-32,2 0-80,-2 3 8,0-3 16,0-1 80,0 1-112,3 1 72,-3 2-56,0-3 64,3 0 0,0 3-48,-3-3 104,0 3-120,3-4 88,-3 0-136,0-1 152,3 3-32,-3 2-72,2-5 56,-2 2 24,3 1 0,0 2-40,-3 0-40,0-3 40,0-1 48,3 1-56,-3-1 0,0 4-32,4-3 112,-1 0-40,0 0-32,-3 0 32,0 3-72,0-11 16,0 11-8,0-3 8,0 0 88,0 3-104,3 0 72,-1-3-24,1 3 24,-3-4-48,3 1-40,-3 1 48,0-3 16,0 1-64,0 4 16,3-3-16,-3 3 48,3-3-32,-1 3-32,-2 0 32,0-2 40,3-1-32,-3 0-40,3 0 64,-3 3-32,3-3 32,-3 0-32,3 3-16,-3-2 56,0 2-40,3-3 8,-1 0-32,-2 0 56,5 0 24,-5 3-56,3-4-8,-1 4 40,3-3 40,-3 0-80,-2 3 8,3 0 0,0-2 48,0-1-24,0 0-48,-3 3 24,3-3 96,-1 3-16,3 0-72,-1-3 80,-4 3-88,0-2 56,4-1-32,-1 0 0,0 0 64,-3 3-88,3-3 24,1 0 0,-1 1 40,-1-1-16,-2 3-48,5 0 32,-3-3 8,3 0 72,-1 3-88,-4 0-24,3-3 32,1 3 8,-1-3 8,1 1-40,-4 2-8,3 0 24,0-5 48,0 3-88,-1-3 32,3 5 56,-1-3-56,0 1-40,0 2 72,-4 0-48,3-3 8,0 0-16,0 3 40,0-4 32,-3 4-64,4-3 8,0 0-8,0 3 80,1 0-104,-5 0 24,4 0-8,-1-3 24,-3 0 0,3 1-72,-3 2 56,2-3 8,1 3 32,0-3-48,0 3 16,-3 0-8,3 0 32,-1-3-32,1 3-56,0-3 104,-3 3-48,4-2 16,-1-1-32,1 3 32,-1 0 16,-3 0-32,4 0 16,1 0-8,-2-3 88,-1 3-80,-2 0-16,3-4-8,0 4 40,0 0 0,0-3-56,-3 3 24,2 0 32,1 0 16,2 0-56,-1-3 0,-4 3 8,3-3 48,1 3-16,0 0-40,0 0 48,-4 0-40,3 0 24,1 0-8,-1-3 0,0 1 64,-3 2-80,4 0 32,-1-3-40,0 3 64,1 0-48,-4 0-8,4 0-16,1-3 32,-1 0 24,-1 3-48,-3 0 8,3-3 0,1 3 40,-1 0-40,1 0-16,-4 0 16,3 0 0,-1-3 16,3 3-64,-2-2 48,-3 2 0,4 0 48,0-3-48,0 0 8,1 3 32,-5 0-40,4-3 8,0 3-24,-1 0 48,1-3 24,-4 3-56,3-3-16,1 1 40,7 2 33,-8 0-57,-3 0 0,4 0 0,-1-3 40,0 0-40,1 0-32,-4 3 32,5-3 24,-1 3 0,0-3-32,7 3-8,-11 0 16,0 0 24,5-2 16,6 2-72,-11-3 80,0 3-48,4-3 32,7 0-80,-8 3 80,2 0 40,-5 0-72,11 0 0,-8 0 16,-1-3 40,3 3-80,-5 0 24,4 0-32,0-2 56,8 2-16,-10 0-8,-2 0 0,3 0 16,0 0 8,1 0-40,-1-3-32,-3 3 48,3 0 16,1 0-16,7-3-40,-11 3 40,3 0 24,1 0-40,-1 0 32,2 0 48,-5 0-64,4 0-24,0-3-8,0 3 40,1 0 0,-1 0-56,-1 0 88,-1 0 16,3 0-112,-5 0 56,2 0-8,3 0 24,-1 0-40,-1 0-32,0 0 64,-1 0 0,3 0-80,-3 0 88,1 0 0,0 0-40,0 0 24,0 0 80,-3 0-80,3 0 32,-1 0-56,1 0 48,0 0-16,-3 0-8,3 0-40,0 0 32,1 0 64,-1 0-64,1 0 0,0 0 16,1 0-32,-1 0-64,-4 0 88,3 0 0,1 3 64,-1-3-96,1 1 80,-4-1-48,0 2 8,4-1 16,0 1-32,-1-1 72,1 0-8,-1-1-104,1 0 80,-1 2 16,-3-2-48,5 1-24,-1 1 80,-1-1-8,1 0-88,-4-1 40,3 2-40,0-1 0,1 2 48,7-2-72,-11-1 64,0 5 32,3-2 32,1 1-96,-4-1-8,0-3 40,3 1 16,1 0-16,-1-1-40,1 3 120,-4-3-80,3 2-8,0 2-56,0-1 24,0-2 80,-3-1-40,2 2-8,1-1-8,0 3 80,0-2-72,-3-2 8,3 2-16,-1 0 104,-2-2-64,5 3-72,-5-3 48,3 1-16,-1 3 24,1-2-24,0-1-24,-3-1 40,0 4 40,3-2-40,0 2-56,0-3 88,-3-1-32,2 2 24,1-1-64,-3 1 40,3 2 56,-3-4-56,3 1-24,0 2-8,-3 0 88,2-2-32,-2-1-24,3 2-8,-3-1 32,3 1 24,-3 0-96,0-2 48,3 5-24,-3-1 96,3-3-88,0 4-32,-3-5 48,0 1 32,4 0-40,-1 1-48,-3 2 88,0-4-32,0 4 32,4 1-96,0 6 56,-4-11 8,3 0 40,0 1-32,0 1-24,-3-1 48,2 3-40,-2-4 8,3 3-24,0 1 48,-3-2 8,0-1-40,0-1 8,0 4-72,3-2 144,-3-1-112,4 4-16,-4-5 56,3 4 48,-3 0-64,0 0-16,0-4 32,0 2-8,3-1 40,-3 0-64,3 1 16,-3 2 48,0-4-32,0 3 24,2 1-56,-2-1 80,0-2 0,0-1-48,0 3 8,0-1 24,0 0 40,0 0-48,0-2-24,0 1-24,0 4 88,0-4-32,0 3-40,0-4 8,0 3 48,0 0 48,0 0-96,0-3 0,0 1 8,0 2 40,0-2-48,3 2-16,-3-3 16,0 3 64,0-2-8,0 1-72,0 1 48,0-3-32,-1 4 80,1-1-56,0 1-16,0 0 80,0-4-88,0 4 48,0 1-56,-2-1 40,2 2 40,0-6-72,0 2-16,0 3 32,-1-1 120,1-1-128,0-3-8,0 4 8,-1 0 96,1 0-72,-2-1-32,2-3 0,0 4 40,-1 1-24,1-2 136,0 2-96,-2-1 112,2-1 32,-1 1-288,1-2 120,0-2-32,0 4 128,0-1-176,0 1 8,-1 0 248,1-4-208,0 3-8,-2 1-64,1-2 200,1 2-64,0-4-64,0 2-144,0 2 192,-2 0 88,2-1-184,0-3 48,0 4 48,-1-2 80,1 0-144,-2 1-120,2-3 136,-1 3 120,0 0-72,1 0-80,0-1 56,0-2-24,0 2 136,0-1-160,-2 1-40,1-1 272,1-1-208,-2 2-16,1-1-56,0 2 128,-1-2 32,2 3-128,-1-2 32,1-1 176,-2 1-216,2-2 48,-1 1-176,0 3 272,1-2-56,0-1-240,-3 3 280,3-2 40,-2 1-216,1-2 120,1-1-24,-2 4 224,2-2-256,0-1-72,-1 3 240,1-4-136,-1 3-72,-1 0 8,-1-2 144,2 2 80,1-3-160,0 2-128,-1 0 72,1 3 224,0-4-208,0-1 40,0 4 72,-3-1-32,1 0-32,1 1-224,1-4 216,-1 2 24,1 2 32,0-3-136,0 4-8,0-5 88,-2 1 16,1 2 40,-1 0-216,1-2 336,1-1-176,-2 4 32,2-1-56,0 0 56,-1 1 152,1-1-120,-1 1-184,-1-2 320,1-1-184,1-1-16,-2 1-144,1 1 248,0 2 56,1-1-264,0-3 104,0 4 80,-2-2 64,1 0-184,-3 1 0,4-3 40,-3 3 104,1 1-32,1-1-208,-2 1 184,3-4-48,-3 3 120,2 0-120,-2 0 0,0-2 216,3-1-216,-1 3-32,-1 0-104,-2 0 344,1 0-144,3-3-64,-1 2 8,-3 1 32,2 1 80,1 1-216,1-5 96,-4 1-8,2 3 168,-2-1-176,2 0-80,2-3 96,-4 4 32,1-1 56,2 1-232,-3 1 184,4-5-40,-3 4 56,-1-1-104,-1-1-32,1 3 200,4-5-120,-4 4 40,1 0-160,-1-1 240,3 0-24,1-3-96,-5 1-56,1 2 64,3 0 8,-2-2-40,3-1 24,-3 4-64,-1 1 176,-1-1 41,1 0-314,0-1 137,1 0 80,2-2-240,-3 2 136,4-3 48,-5 4 80,4-1-112,-3 0-48,1 0 192,3-3-112,-3 3 56,-1-2-216,1 2 208,-1 1 112,4-4-160,-2 4-32,-2-1 0,0-1 192,2 0-224,2-2 64,-5 2-112,0 2 248,1-1-88,3-2-192,1-1 144,-3 2 8,-1-1 112,2 1-192,-2-1 8,1-1 208,2 1-200,-2-1-48,0 2 152,3-2-48,-3 1 16,2 1-56,-3-2 24,1 0 257,2 1-249,-2-1-97,1 1 210,1-1-97,1 0-8,0 0-121,-3 2 177,2-2 65,-2 1-242,3-1 121,-2 0 8,1 2 121,0-2-169,1 0-137,0 0 177,-2 0 80,1 0-55,1 0-154,-2 0 209,2 0-80,0 0 97,0 0-218,0 0 65,0 0 265,0 0-338,0 0 226,0 0-154,0 0 154,0 0-234,0 0 161,0 0-40,0 0 121,0 0-210,0 0 97,0 0-32,0 0 120,0 0-96,0 0-160,0 0 328,0 0-232,3 0 144,-3 0-216,0 0 144,0 0 8,0 0 80,3 0-128,-3 0-72,0 0 280,0 0-160,0 0-24,0 0-112,0 0 184,0 0 48,0 0-80,3 0-144,-3 0 72,0 0 192,0 0-264,0 0 128,0 0-120,0 0 160,0 0-88,0 0-208,0 0 208,0 0 56,0 0-144,0 0 56,0 0 168,3 0-160,-3 0-128,0 0 304,0 0-104,0 0-40,0 0-120,0 0 136,0 0 104,0 0 64,0 0-400,0 0 160,0 0 232,0 0-224,0 0 392,2 0-728,-2 0 384,0 0 32,3 0-208,-3 0 216,0 0-56,0 0 176,0 0-184,3 0-32,-3 0 96,0 0 72,3 0-304,-3 0 320,0 0-88,3 0 40,-3 0-80,0-3 56,3 3 152,-3 0-168,2 0-48,1 0-104,-3 0 272,3 0-136,-3 0 72,3 0 16,0 0 80,0 0-224,-1-3-112,1 3 304,0 0-184,0 0-48,-3 0 112,3 0 152,1 0-88,0-3-216,0 3 232,-1 0 16,9 0-128,-12 0 24,2-3 128,-2 3-120,5 0 0,-3 0-128,3 0 328,-1 0-120,0-2-96,0 2 56,-1 0 88,1 0-168,-1-3-48,0 0 272,0 3-216,0-3-96,-3 3 128,4 0 56,-1 0 16,1-3-192,-1 3 168,-3 0-48,4 0 144,-1-3-192,0 1 16,1 2 144,-4 0-112,4 0 32,0-3-192,1 3 208,-2-3 80,-3 3-128,2 0-40,1-3 64,0 3 168,0-3-224,0 0-72,-1 3 256,1-2-128,0 2-152,-3 0 128,3-3 16,1 3 104,-1-3-208,0 0 32,-3 3 56,3 0 160,-1-3-184,3 3-64,-5 0 168,0 0-80,4-3 48,0 3-240,0-2 264,1 2 128,-5 0-200,4-3-32,-1 3 88,0-3 16,-1 0-72,-2 3 0,3 0-120,-3-3 184,4 1 96,1-1-248,-5 3 88,4 0 40,-1-3 152,0 3-256,-1 0-56,-2 0 120,0-3 144,5 3-152,-3-3-160,1 3 256,-3 0-88,3 0 72,0-3-304,0 3 256,-3 0 168,0 0-192,3 0-40,-3-2 56,4 2 104,-1 0-112,-3 0-8,0-3-136,2 3 200,-2 0 56,0 0-232,0 0 112,0 0-8,0 0 144,3 0-208,0 0-104,-3 0 176,0 0 64,0 0-32,3 0-112,-3 0 144,0 0-64,0 0 112,0 0-216,0 0-8,0 0 312,0 0-296,0 0 176,0 0-184,0 0 144,0 0 24,0 0-144,0 0 32,0 0 56,0 0 216,0 0-320,0 0 8,3 0 112,-3 0 112,3-3-136,-3 3-224,0 0 224,0 0 32,0 0-8,0 0-160,0 0 216,0 0-128,0 1 184,0-1-160,0 0-144,0 0 272,0 0-104,0 0-40,0 2-96,0-2 192,0 0-56,0 1 152,0-1-248,2 0 56,-2 0 216,0 0-176,3 2-80,-3-1 16,0-1 152,0 0-96,0 0-176,0 0 192,0 1 120,0 1-208,0-2 80,0 0-56,0 0 136,0 1-120,0 1-128,0-2 168,3 1 144,-3 0-128,3 1-168,-3-1 160,0 1 136,0-1-160,0 1-72,0-1 296,0-1-208,0 1-80,0 1-32,0-1 176,0 2 0,0-3-64,0 1-80,0 2 88,0-1 160,0 2-216,0-4 48,0 1-136,0 2 248,0-1-64,0-1-208,0-1 160,0 3 104,0 0-40,0 1-184,-1 0 112,1-4 8,0 4 160,0 1-160,0-3-112,0 3 272,0-5-160,0 2 48,0 3-120,-2-2 128,2-1 32,0 1-176,0 0-8,-1 1 256,1 0-176,0-4 16,-2 5-192,1-1 232,1 0 8,-2 0-240,2-4 192,-1 5 88,1-1 56,0 0-200,0 0 8,0-4 48,-3 5 96,3-1-88,-1 0-184,-1 2 312,2-2 16,0 0-216,0 0 104,-1 1 120,1-5-160,0 1-24,0 3-56,-1 1 256,-1-1-176,2-4 0,-1 3-136,1 1 192,-2 0 64,2 0-232,0-4 112,-1 5 40,-2-1 64,3 0-208,-1 0-32,1-4 136,-2 5 16,1-3 16,-1 1-224,1 1 248,1-4-56,-4 5 16,2-1-64,1 0 56,0 0 208,1-4-216,0 5 72,-2-3-192,1 3 280,-1-2-128,2-3-32,-1 2-80,-3 3 88,1-1 121,1-3-258,2-1 129,-2 3-8,0 0 185,1 0-209,1-2-73,0-1 105,-2 4-40,1-2 80,0-1-216,-2 3 176,3-4 0,-2 3 96,1 0-160,-1 1 32,0-1 184,2-3-152,-2 3 113,1 1-226,-3 0 218,2-2-9,-1-1-249,-1 4 145,3-3 193,-1 1-233,2-3 48,-1 3-8,-2 1 64,0-2-112,2 0-113,1-2 169,-6 3-64,5 0 184,-1 0-248,-1 0 88,3-3 40,0 4 168,-1-1-176,0 0-56,-4 1 209,5-4-145,-1 3 80,-3-2-225,1 3 234,2-2 111,1-2-200,-2 1-16,-1 2 48,-1 1 112,3-2-200,1-2 56,-12 1-144,12 3 240,-2-2 0,0-1-240,2-1 144,-1 3 8,-5 0 128,5-2-256,-4 1 48,5-2 72,-2 2 176,0 0-200,-1-1-120,2 2 232,1-3-88,-3 2 56,2-1-152,-4 0 168,1 1 224,4-2-296,-3 1 32,-1 1-32,1 2 200,-1-3-192,4-1-8,-3 2-96,-1-1 160,-2 0-192,2 1-24,4-2 152,-6 3 0,2 0 144,0-2 72,0 0-384,4-1 168,-4 2 72,-1-1-24,1 1-208,-7 0 248,9 1-8,-1-1-160,1-1 32,-1 1 320,3-2-272,-4 1 16,1 0-104,-3 1 184,2-1-72,4-1-24,-3 0-72,-1 2 104,1-2 184,-1 0-264,4 0 48,-4 0-56,-2 1 200,2-1-176,-1 0-200,5 0 232,-4 1 112,1-1-72,-1 0-152,0 0 176,4 0-64,-4 0 96,1 0-104,0 0-120,-3 0 320,6 0-192,-4 0 32,0 0-112,1 0 176,-1 0 32,4 0-128,-2-2-96,-2 2 80,0 0 264,1 0-312,3 0 64,-4 0-48,0 0 128,-1 0-96,1-3-232,4 3 248,-4 0 56,0 0 72,2 0-208,-2 0 96,4 0-16,-4 0 96,2-3-160,-3 3-136,0 0 352,5 0-152,-4 0 40,1-3-112,1 3 112,-3 0 112,5 0-152,-3 0-56,-1 0 0,0 0 320,1 0-304,3 0 40,-3 0-104,1 0 136,-3 0-16,2-3-200,3 3 184,-4 0 24,1 0 144,-1-3-240,1 3-16,3 0 88,-4 0 96,1 0-88,0 0-216,-1 0 336,1-2-48,-1 2-168,1 0 128,0 0 208,3 0-248,-4-3 0,3 3-136,-5 0 288,3-3-208,3 3 56,-4 0-104,0 0 168,1-3 80,-1 3-288,4 0 144,-3 0-48,0-3 200,0 3-208,1-3-64,2 3 120,-5 0 80,1 0-40,0-2-248,0 2 296,4 0-88,-3-3 128,1 3-192,-2 0 40,1 0 224,3 0-200,-1-3-16,-3 3-120,1 0 288,1-3-112,2 3-40,-1 0-72,0 0 96,-4 0 176,4-3-344,-3 3 280,-1 0 40,3 0-280,-1-2-24,1 2-64,1 0 224,0-3-144,-2 3 112,3 0 0,-5 0 200,3-3-208,-3 3-24,4-3 280,1 3-248,-3 0 40,-1-3-168,1 3 224,-3-3 32,2 1-184,-1-1 96,0 3 168,1-4-240,4 4 32,-3-3-112,-1 3 240,0-3-88,0 0-184,4 3 144,-13-3 72,10 0 120,-3 1-256,1-1 16,0 0 256,1 0-224,1 0-104,-2 0 288,1 1-64,-2-1-184,-5 0 208,9 0 144,2 3-272,-4-4-16,0 1-32,-8 0 248,10-1-200,2 4 0,-3-4-96,-3 1 280,3-1-40,-2-1-264,5 5 120,-6-4 24,0 0 184,2 0-288,0 0 16,4 4 64,-12-5 208,11-6-200,-3 11-160,4 0 152,-4-4 80,-1-1 8,1-6-200,-2 11 168,1-3 256,5 3-312,-3-4 24,-1 0-96,0 0 224,2-1-120,2 5-32,-4-4-200,1 0 232,-1 1 112,2-1-296,2 4 152,-2-4-24,0 1 200,1-1-352,-3 1-168,4 3 344,-2-3-80,1 3-240,1-3-280,0 0-112,0 3 712,-2-3-1064,1 1-553,-2 2-359,2-3-57,1 3 2033,-2-3-2480,1 3 271,-1-3 673,1 0-1440,1 3 2976,0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18.619"/>
    </inkml:context>
    <inkml:brush xml:id="br0">
      <inkml:brushProperty name="width" value="0.05" units="cm"/>
      <inkml:brushProperty name="height" value="0.05" units="cm"/>
    </inkml:brush>
  </inkml:definitions>
  <inkml:trace contextRef="#ctx0" brushRef="#br0">0 269 2704,'0'0'0,"0"-3"48,0 3-56,0 0 16,0 0 8,0 0-16,3-3-8,-3 3 24,0 0 0,3 0-16,-3 0 8,3 0 0,-3-3-16,0 3 32,0 0-8,0-3-24,2 3 0,-2 0 8,0 0-16,0 0 8,0-3 48,0 3-40,3 0 0,-3-2 0,0 2 32,0 0-24,0 0-8,0-3 8,0-1 0,0 4-16,0 0 8,0-3-8,0 3 24,3-3 0,-3 0-32,0 3 16,0 0 8,0-3 8,0 0-16,0 1 8,0 2-8,0-3 40,0 0-24,0 3-8,0 0 56,0 0-64,0-4 24,0 1 24,0 0 16,0 0 32,0 3-96,0-3 80,0 1 0,0 2 48,0-3-24,0 3-104,0 0 96,0-3 32,0-1 0,0 1-32,0 3-96,0-3 144,3 0 40,-3-1-48,0 4 41,0-3 7,0-1-32,0 4-8,0-4-8,0 4-136,0-3 160,0-1-32,0 1 32,0-1 64,0 4-224,0-3 120,0 3 8,0-12 16,0 12-48,0 0-96,0-4 96,0 1 24,0-1-8,0 4-112,3-4 64,-3 1 56,0-1 32,0 0-48,0-1 8,0 5-112,0-4 128,0-7-56,3 7-8,-3 1 32,0 3-96,2-4 80,1 1 8,-3-2 16,3-6 48,-3 11-40,3-11-16,-3 11 48,3-3-32,-3 3-112,0-4 72,2 1-8,-2-10-8,5 13-104,-5 0 48,0-3 16,3 1 48,-1-3-64,-2 3-8,0 2 8,3-3 8,0-2-8,0 3-56,-3-1 72,0 3-16,0-3-16,3 0-72,-3 3 16,0 0-24,0 0 96,0 0-136,2 0-120,-2 0-24,0 0-88,0 0 368,0 0-520,0 0-24,0 0-88,0 0-80,0 0 3120,3 2-5529,-3 2 2529,3-1 152,0 1 128,-3-4 312,3 4-112,0 2 64,-1-1-88,1 8-2640,-3-13 2776,0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21.362"/>
    </inkml:context>
    <inkml:brush xml:id="br0">
      <inkml:brushProperty name="width" value="0.05" units="cm"/>
      <inkml:brushProperty name="height" value="0.05" units="cm"/>
    </inkml:brush>
  </inkml:definitions>
  <inkml:trace contextRef="#ctx0" brushRef="#br0">335 264 2048,'0'0'0,"-4"0"0,2-2-24,-2 2 32,1 0 48,2 0-40,-1 0 16,0 0 16,0 0 32,2 0-80,-1-3 64,-1 3 48,1 0 56,0 0-80,1 0-88,-2-3 104,1 3 0,-1 0-32,2 0-8,-1 0 40,1 0-16,-2 0-40,1 0 32,1 0-80,-1 0 88,1 0-24,0 0 24,-2 0-24,2 0-64,-1 0 64,-1 0-48,1 1 16,0 1 48,1-2-80,-2 1 0,1 1 24,-1 2 48,1-3-80,1-1 8,-1 4 24,-1 1 72,-1-3-56,2 3 0,1-5-40,-3 5 104,2 7-48,-1-11 16,-1 5 0,3-6-72,-2 11 104,0-10-48,1 11-40,-1-8 97,2-4-113,-1 11 24,0-9 16,-1 3-8,1 8-16,1-13-16,0 3 16,0 3-8,0 5 56,0-8-64,0-3 0,0 4-8,0 7 16,0-9 8,3 2-64,-3-4 48,2 4 0,-2 0 48,5 1-80,-3-4 24,-2-1 8,3 3 72,0-2-48,0 1-64,0 2 128,-3-4-88,3 1 16,1 2-48,0 0 112,7-3-8,-11 0-72,3 0 24,1 0 24,1 0 48,6 0-48,-11 0-48,3 0 48,1 0 80,9-3-32,-13 0-72,0 3-24,11-4 72,-8 1 8,8-1 32,-8-7 8,-3 11-120,3 0 152,8-5-16,-8-6-112,1 8 144,-4 3-168,13-4 160,-10-10-56,8 11 40,-11-1 24,0 4-168,11-13 120,-11 10 16,3-1 96,1-10-56,-4 14-176,5-4 184,-1-8 32,-1 12 0,-1-14-32,-2 14-184,0 0 192,3-4 104,0-7-48,-3 11-39,0 0-209,0-12 304,3 12-24,-3-14-8,0 14 144,0 0-416,0 0 432,0-4-64,-1 4 32,-1-4 96,2 4-496,-1-4 328,-1-1-32,1 5 8,-2-2-136,3 2-168,-3-3 128,0 3 32,-1-3 57,0 0-201,4 3-16,-4-3 32,-1 3 8,1-4-128,0 1-1,4 3 89,-6 0-16,1 0-64,0 0-104,-6 0 104,11 0 80,-1-3-56,-2 3-88,-1-2 0,1 2 56,3 0 88,-3 0-208,0 0-16,0 1 72,2-1-104,1 0 256,-4 0-368,2 0-40,-1 0-48,2 0-104,1 0 560,-1 0-600,-1 0 48,2 0-49,-1 0-119,1 0 720,-2 0-608,2 0-24,-1 0-64,0 0 32,1 0 664,-2 0-704,2 0-65,-1 0 1,1 1 232,0-1 536,0 2-400,0-2 184,0 1 160,0 3 40,0-4 16,0 0-24,0 2-2016,0-2 2040</inkml:trace>
  <inkml:trace contextRef="#ctx0" brushRef="#br0" timeOffset="2264">343 245 2104,'0'0'0,"0"0"0,0 0-16,0 1 16,0 0-16,0-1 16,0 2-16,0-1 56,-1-1-48,1 2 40,0-2-40,-1 0 32,1 0-24,0 0 72,0 0-32,-2 0 16,2 0 56,0 0-112,0 0 80,0 0 24,0 0 16,0 0 32,0 0-64,0 1 56,0-1 56,0 0-56,0 0-144,0 0 160,0 0 8,0 0-16,0 0-24,0 0-736,0 0 1376,0 0-576,0 0-64,0-3 97,0 3-225,0 0 288,0 0-40,0 0 8,0 0 8,0 0-1320,0 0 2384,0 0-1120,0 0 88,0-3-8,0 1-80,0 2 48,0 0 0,0-3-48,0 3-208,0 0 192,0 0 40,0-3-32,0 0-32,0 3-168,0 0 200,0 0-8,3-4-32,-3 4-24,0 0 41,0-3-57,0 0-80,0 0 152,0 3-192,0-2 64,3-3-8,-3 2 48,0 3-40,0 0-64,0-2 48,0-1 0,3-1 48,-3-9-72,0 13-24,0-4 24,3-1 32,-3 1-16,2-7-48,-2 11 8,0 0-8,3-4 72,-3-8-88,0 10 24,0 2 0,4-3 104,-1-2-112,0-6-48,-3 11 80,0-3 0,3-1-72,-3 0 72,3-9 72,-3 13-96,3-4-40,-1-9 24,-2 13 24,5-4-48,-1-7-8,-1 11 96,1-5 32,-1-7-128,-3 12 48,3-3-16,1 0 8,0-8-48,0 8 16,-4 3 40,5 0 96,-1-4-96,0-1-80,-1 1 88,-3 4-8,3-3-72,-1-1 24,1 1 24,0 3 56,-3 0-32,3-3-72,0 1-16,0 2 88,1-3-56,-4 3 56,3 0-80,-1 0 56,1 0 24,0-3-80,-3 3 80,3 0-32,0-3-32,-3 3-56,0 0 120,3 0-32,-1 0-24,-2 0-16,3 0 56,-3 0 16,0 2 24,3-2-88,0 1-40,0 0 168,-3-1-64,3 3-56,-3-1 40,4 2 24,-4 0-32,0-4 24,4 2-65,-1 2 25,-3 0 113,3-3-98,0 2 17,-3 1 8,2 1-32,-2-4-32,0 3 72,0 1 40,0 0-64,0 7 16,0-12 0,0 2 56,0 3-40,3-3-48,-3 11 105,0-10-41,0 1-64,0 10 80,0-12 32,0-2-80,0 4-16,0-1 64,0 1-8,-1 0-32,1-4-8,-2 3 32,0 10 16,-3-9 80,1 0-176,4-4 48,-4 5 40,2-1 32,-2 0-80,3 0 48,1-4-40,-4 6 32,1-2 8,0 2-48,-1 5 88,4-11-80,-2 2 80,-2-1-80,1 3 32,-1 0 56,4-4-88,-2 3 16,-2 1-16,1 2 104,2-3-104,1-3 0,-4 1 8,2 1 72,0 1-24,0-3-32,2 0-24,-1 1 24,-2 3 24,1-4-32,1 3-80,1-3 64,-1 0 56,-1 2-48,2-2-80,0 1 144,0-1-72,0 1 24,0-1-8,-3 2-24,3-1 88,0-1-80,0 0-24,0 0-40,0 0 128,0 2-72,0-2 8,0 0-24,0 0 32,0 0 48,0 0-104,0 0 56,0 0-32,0 0 64,0 0-80,0-3-24,0 3 64,0 0-40,0 0-8,3 0-72,-3 0 80,0 0 40,3 0 24,-3-3-80,3 0 32,-3 3 48,0 0-24,3 0-40,0-3 8,-3 3 128,4-4-48,-4 4-48,3-3-24,-1-1 32,1 1-32,0-1-32,1-7 24,-1 11 40,1-5 0,1 1-64,-5 4 56,4-4-8,7-7 16,-8 8-56,8-1 48,-11 4 0,0-3 40,5-2-32,-1 3-96,-1-1 104,1-1-32,0-1-80,0 3 104,8-1 32,-12 3-40,2-5-16,1 3-8,1 2 40,1-3-96,-5 3 80,4 0-96,0-3 112,8 3-24,-12-3-32,0 3 40,4 0-32,0 0 32,-1 0-80,1 0-24,-4 0 104,4 0 8,1 0-64,-1 0 8,0 0 48,-4 0 0,4 2-8,0-1-64,1 3 8,-1 0 128,-4-4-64,3 3-56,0 2 16,1-1 80,0-1-104,-4-3 64,3 1-41,0 5 33,-3-2 73,3 0-90,-3-4 25,0 4 17,2 1 15,-2-3-72,3 0-9,-3-2 49,0 5 24,0 0-24,0 0-72,0 8 88,0-12 48,0 2-47,-1 0 31,-1 3 120,2-6-168,-1 4 64,-2 0 0,0 12 24,1-15-40,2-1-48,-3 3 0,0 1 80,0 1 64,-1-4-112,0 3 16,-1 7 72,1-9-64,0 2-48,0 0 96,1-1-32,-1-1-80,-1 2 80,5-4-72,-4 4 72,1-1-72,0 0-16,-1 1 136,1-3-72,1 1-40,-1-1 72,-2 3-16,5-4-64,-1 0 48,-3 3 0,0 2 112,2-4-152,2-1-8,-4 1-72,2-1 128,1 0-32,0 0-72,1 0 48,-2 0 112,1 2-56,-1-2-96,1 1 72,1-1-32,-1 0 56,-1 0-40,2 0-88,0 0 128,0 0-56,0 2 16,0-2-32,0 0 72,-1 0 24,1 0-80,0 0-24,0 0 8,0 0 136,0 0-176,0 0 32,0 0-8,0 0 72,0 0-120,0 0-40,0 0 312,0 0-432,0 0 104,0 0 24,0 0 24,0 0 664,0 0-1176,0 0 616,3 0-120,-3 0 112,0 0-8,0 0-40,0-3-88,0 3 40,2 0 72,-2 0 16,0-3-112,3 3 0,-3 0 144,3-3-136,-3 3 104,0 0-120,0 0 80,3 0 56,0-3-128,-3 3 112,0-3-8,0 3 88,3 0-216,-1 0 104,1-2-16,0 2-40,-3 0 72,0 0 16,3 0-40,0-3-56,0 3 32,-1 0 48,-2 0 16,3 0-64,0 1-73,0 1 146,0-1-82,-3-1 73,4 0-48,-1 3 24,0 1 16,-1-2-48,-2-2 56,5 4-72,-1 0 120,0-3-72,0 2-8,-4-3 32,5 4 0,-1 2 16,0-2-64,0 9 32,-4-13 16,5 4 48,-1 1-80,-1 6-24,-1-8 96,-2-3-40,3 4-32,0 0-32,-3 7 88,3-8 0,-3-3-24,0 5-40,0 0 24,3 1 104,-3-1-96,0-5 8,0 5 40,0 9 32,0-11-80,0 8-32,0-11 40,-2 4 24,1 2 88,-1 0-120,2-6 8,-1 4 72,-3 7 0,1-8-47,-1 0-9,0 8 0,4-11-16,-5 1 88,1 4-176,0-1 184,0 2-8,4-6-88,-5 2-72,1 0 144,-2 9-48,2-10 24,4-1-48,-4 5 32,-2 0 64,1-2-56,5-3-40,-13 3 8,9 1 80,-2 1 24,0-1-56,6-4-56,-5 4 56,-8 0 32,12-2-64,-5-1 24,6-1-48,-6 1 104,2 1-40,0-2-16,0 1 48,4-1-96,-6 2 128,2-2-72,-8 1 8,11-1 56,1 0-120,-3 0 80,-1 0 16,1 0 72,-1 0-48,4 0-120,-2 0 88,-2 0 40,1 0 40,2-3-80,1 3-88,-1-3 104,-1 3 40,-1 0-80,2-4 8,1 4-72,-2-3 112,1 3-24,0-4-40,-1 1 24,2 3-72,0-2 88,-1-1-40,1-2-32,0 3 56,0 2-72,-2-3 8,1-1-48,0 1 72,1 0-24,0-1 176,0-8-64,0 12-104,0-2 168,0-3-248,0 2 64,0-1 208,0 1-296,0 3 88,0-4-128,0 1 144,2-1-152,-2 0-24,0 4 160,0 0 72,3-3-152,-3 3-24,0 0 48,0 0 56,3-3-48,-3 0-64,3 1-48,-3 2 168,0 0-8,0 0-128,0 0-24,0 0 96,3 0-24,-3 0 80,0 0-216,0 0 80,0-3-56,3 0 0,-3 3 48,0 0 48,0 0 112,0 1-248,0 1 96,2-1 80,-2-1-64,3 2 48,-3-2 72,0 1 16,0 0-88,0 4-64,3-3 248,-3-2-112,3 5 72,0-2-104,-3 1 48,3 1-200,-3-5 184,2 5-56,-2 6-104,0-7 120,5 0 40,-5-4 0,0 12-216,2-11 248,1 5-64,-3-2-24,0-4 56,0 11 56,0-6-56,0 0-8,0 7 16,0-12-8,0 1 40,0 3-24,0 0-40,-1 11 96,1-15-72,-2 4-8,1 1 16,0 10 48,-1-13 16,2-2-72,-3 13 16,-1-10 32,1 8 40,0-8-80,3-3-8,-4 4 0,0 9 72,0-10-32,-1 2-32,5-5-8,-5 6 96,1 0-24,-1-1-64,1 0 64,4-5-72,-11 5 120,8 0-64,-1-1-32,-9 7 56,13-11-80,-1 2 40,-5 2 0,0 0 64,1 0 0,5-4-104,-5 6 16,0-2 32,-8 7 56,12-11-64,1 0-40,-12 2 64,10 1 8,-4-2 16,0 0-80,6-1-8,-12 2 96,7-1 16,1 1-48,-7 1 40,11-3-104,-2 0 128,-2 0-56,0 0-40,-2 0 104,6 0-136,-5 0 64,0 0 16,0 0 16,-1 0 8,2-3-56,-2 3-16,0-3 64,2 0-72,4 3-24,-5-3 40,-1 0 40,0 1 40,2-3-88,-2 3 8,2-3 32,0-6-104,0 8 32,-2 0 80,2 1-72,0-3-16,-2 2 72,6 3-64,-6-4 40,2 0-32,-2 0 40,2 0-24,4 4-24,-4-5-8,1-6 0,0 11 40,2-4-8,1 4-24,-2-3-32,-2-1 40,3-1 24,-1-6-104,1 8 32,-1 3 56,1-4-96,0 1 32,-1 0 8,2-1 0,0 0-40,-1-7 40,-1 11 48,2-3-120,0-1 24,0 1 32,0 0-32,0 0-8,0-1 56,5 0-16,-5 4 56,2-5-96,-2 1 24,3 1 40,-3 0-56,0 3 88,3-4-128,0 1 88,0-1-64,0-9-24,-3 13 128,2 0-24,1-2-40,0-3 8,0 3 40,-3 2 16,0-3 8,4-1-64,0 1-24,1-2 48,-5 5 32,4 0-72,-1-4-32,0 4 72,-1-3 24,-2 3 8,3 0-48,0-2 24,0-1 24,0 3-72,-3 0 72,2-3 40,-2 3-48,0 0-40,0 0-24,0 0 72,0 0-184,3 0 256,-3 0-168,0 0 96,0 0-24,0 0-144,0 0 104,0 0-24,0 0 432,0 1-696,0-1 312,0 2 24,0-1 48,0-1-32,0 0-40,-1 0 32,-1 3 40,2-2-40,0-1 8,-1 3-8,0-1 24,-1-1 24,2 0-48,0-1 8,-1 0 24,-1 2 40,1 1-56,0-2 0,1-1-8,-5 4 64,4-2-32,-2 1-24,0-2 48,3-1-56,-4 3 72,1 0-32,2-2 24,-3 3 80,1-4-96,0 2 40,0-1 8,2 1-24,1-2-72,-2 0 72,-1 1 24,-1 0 72,1 1-88,3-2-80,-4 1 104,0-1 48,2 0-72,0 0-16,2 0-64,-3 0 160,1 0-56,0 0-24,-1 0 72,3 0-152,-4 0 96,2-3-8,-2 3-40,1-2 64,3 2-112,-1 0 88,-1-3-32,-1 0 96,1 3 0,2 0-152,-2-4 64,-1 1 8,-1 0 24,1-1-88,3 4-8,-3-4 0,-1-1 80,0 2-32,1-1-104,3 4 56,-4-3 88,0-1 121,2 0-57,-1-7 32,3 11-184,-2 0 168,-3-5-200,3-6-64,-3 11 176,5 0-80,-4-13 64,0 13-64,0-11 16,1 8 40,3 3-56,-2-12-48,0 7 16,-3 1 128,4-12-136,-2 16 8,0-4-56,2-11 24,-1 12-80,2 3 144,-2-13-136,0 13 152,1-13-96,-1 11-8,2 2 88,-1-5-16,1-7-56,0 9-89,0-8 121,0 11 40,0-3-8,0-9-56,0 12 0,0-4 56,0 4 8,0-11-96,0 8-48,0 0 120,4-1-64,-4 4 88,3-13-128,0 13 72,-3-3 24,3-1-112,-3 4 144,2-3-144,-2 1 104,5-3-80,-2 1 8,-3 4 112,0-3-56,2 3-16,1-4-128,0 4 104,-3 0 96,0 0-48,4-3-120,-1 3 32,0 0 32,-3 0 104,3 0-152,-3 0-24,0 0 96,0 0 80,0 2-80,3-2-40,-1 1 64,-2 0 48,3-1-80,-3 0 88,0 2-104,3-1 48,-3 1-8,3 0-16,-3-2 80,3 5 0,-3-4 64,2 2-128,-2-2 40,0-1 24,3 5 0,-3-3-48,0 0 0,0-2 48,0 6 40,0-4-8,0 1-88,0-1 64,0-1 72,0-1-80,0 1 16,0 4 56,0-4-80,0-1 8,0 1-24,0 4 120,-1-5 8,1 1-88,-2-1 48,0 2 48,0-1-64,1 0 24,1-1-72,-2 5 136,1-5-56,-2 0-80,2 1 128,1-1-128,-2 0 120,1 0-32,-2 0 48,0 0 48,3 0-184,-1 0 104,-3 0-40,1 0 112,1 0-72,2 0-104,-2 0 56,-1 0 104,1 0-24,0-3-120,0 3 64,-2-3 56,2-1-96,-2 1 8,4 3-48,-3-3 88,2 3 0,0-4-88,-1 1 80,2 3-80,-3-2 96,2-3-136,-2 3 40,2-1 128,1 3-128,-2-5-16,1-6-24,-2 11 64,2-3-72,-1-1-32,1 1 40,-1 0 96,2 3-56,-1-4-160,0-7 64,1 11 40,0-13-48,0 10 40,0 3 64,0-2 8,-2-3 8,2-6-144,0 8 88,0 3 40,0-4-56,3-9-32,-3 10-40,0 3 128,3-2-64,0-10-32,-1 12-48,-2-3 88,0 3 56,3-4-16,0-7-96,-3 8 8,3 3 96,-3 0 8,3-4-120,0 1 32,-1 3 56,1-4-48,-3 4 80,3-4-152,0-1 56,8 1 72,-11 0-80,0 4 104,4-4-72,1 1 48,6 0-72,-11 0-80,0 3 176,4 0-16,7-3-40,-8 0-96,2 3 128,-5 0 24,11 0-40,-7-2-56,0 2 56,9 0 72,-13 0-32,4 0-64,8 1-24,-10 0 32,11 4 40,-13-5 16,3 1-112,1 3 48,8 2 112,-10-3-184,-2-3 136,5 4-72,7-1 88,-9 1-88,1-1 8,1 3 80,-1-1-16,7-2-64,-11 1 40,0-4 24,3 5 40,0-1-72,0-1-8,-1 1 56,-2-4-16,0 4 0,3 0-40,-3 1 80,0-1 72,0-4-112,0 3 0,0-1 56,3 1 32,-3-1-104,0-2 16,0 0-40,0 3 88,0-2 24,0 0-72,0-1 0,-1 3 152,-1-1-40,1-2-40,-1 0 16,2 0-88,0 1 160,-1-1-64,0 0-48,-1 1 120,2-1-168,-1 0 112,-1 0-40,2 0 40,-1 0 24,1 0-136,0 0 80,0 0-8,-1 0 64,1 0-72,0 0-64,0 0 16,0 0 64,0-2 56,0-1-88,0 3-48,0-3 80,-2 3 56,2-3-112,0 3-56,0-4 88,0 1-64,0-1-112,0 1 200,0 3-80,0 0 16,0-3-88,0 3 40,0-3 32,0 3 0,0-4-168,0 1 64,0 0 112,0 1-88,0 2 80,0-5-16,0 3 0,0 2 32,3-5-128,-3 5 112,0-3-96,0 1 80,0-1-72,3-1 16,-3 4 72,0-3 8,3 3-64,-3-3-104,2 3 88,-2 0 72,0 0-96,0 0-40,0 0 8,3 0 16,-3 0 112,0 0-160,3 0-32,-3 0 72,0 0 0,0 0 120,0 0-192,0 0 0,3 1 8,-3-1-129,0 0 313,3 0-280,-3 0 24,3 0-48,-1 2-16,-2-2 320,0 1-312,3-1-40,0 2-112,0-2-64,-3 0 528,3 2-656,1 0-88,0-1-137,-1 3 49,-3-4 832,4 5-616,0-2 152,1 1 288,-1-1-1832,-4-3 2008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26.142"/>
    </inkml:context>
    <inkml:brush xml:id="br0">
      <inkml:brushProperty name="width" value="0.05" units="cm"/>
      <inkml:brushProperty name="height" value="0.05" units="cm"/>
    </inkml:brush>
  </inkml:definitions>
  <inkml:trace contextRef="#ctx0" brushRef="#br0">489 19 2488,'0'0'0,"0"0"-32,0 0 48,0 0-16,0 0 8,3 0-32,-3 0 24,0 0 8,0 0 16,0 0-16,0 0-48,0 0 96,0-3-88,0 3 48,0 0 8,0 0-48,0 0 40,0 0 40,0 0-40,3 0 32,-3 0 32,0 0-16,0 0-64,0 0 72,0 0 32,0 0 16,0-3-56,0 3-64,0 0 112,0 0 24,0-3 0,0 3 0,0 0-136,0 0 160,0 0-8,0 0-56,0 0 72,0 0-744,0 0 1312,0 0-592,0 0 1,0 0 39,0 0-1393,0 0 2570,0 0-1249,-1 0 88,1 0-48,0 0-152,0 0 136,0 0 32,0 0 8,0 0-64,0 0-704,0 0 1288,0 0-528,0 0-32,0 0-24,0 0-1224,0-2 2392,0 2-1168,0-3-32,0 3 64,0 0-144,0 1 152,0-1-40,-2 0-16,2 0 80,0 0-176,0 0 112,0 0-24,0 0 56,-1 0-32,1 0-112,0 0 64,0 2 80,-2-1 48,2-1-104,0 0-88,-1 0 112,1 0 24,0 0-48,0 0-32,0 0-56,-1 0 112,-1 0 16,1 0-80,-1 0 97,2 0-145,-1 0 160,0 0-88,-1-3-8,1 3 64,1 0-128,-2 0 56,1 0-8,-2 0 48,2 0-24,1 0-72,-2 0 24,-1 0 32,2 0 40,0 0-96,1 0 0,-2 0 24,-2 0 48,3-3-56,-2 3-48,3 0 32,-3 0 24,1 0 0,0-2 0,-1 2 24,3 0-48,-4 0 96,2 0-88,1 0-64,-3 0 144,2 0-64,-1 0-16,0 0 88,1 0-16,2 0-80,-3 0 16,-1 0 8,-1 0 72,1 0-128,4 0 32,-6 0-24,1 0 88,1 1-40,1-1-32,-2 0 32,1 1 24,0-1-72,-2 2 24,6-2 0,-4 1 80,0 1-88,0-2-16,-1 1 72,5-1-48,-5 3 24,0-2-48,0 4 24,-1-4 112,6-1-112,-4 1-8,-2-1 56,2 2 40,0-1-112,4-1 24,-3 2-8,-1 2 72,0-3 24,-1 1-120,5-2 32,-11 1 40,10 1-32,-1-1-48,-2-1 56,4 0-16,-4 4 8,-1-2 24,3-1-48,-3 2 8,5-3 8,-2 1 56,-1 1-72,-2-1-8,1 2 120,4-3-96,-3 0-32,-1 1 8,0 4 40,3-5-40,1 0 24,-5 1-40,2 0 72,1 1 64,0-2-88,2 0-8,-3 1 8,-1 3 32,1-2-120,-1 1-16,4-3 96,-4 2 24,2 0-8,-2-1-40,1 2 40,3-3-16,-2 4 24,-1 1-64,1-1-32,-2 0 176,4-4-104,-1 3-24,-2 1-144,-1 0 240,2 1-224,2-5 152,-3 1-152,1 2 168,-1 1-88,0-1 40,3-3 32,-4 4 0,1-1 8,1 1 0,0-2-40,2-2 32,-3 5 24,-1 1 16,2-2-80,-2 0 40,4-4 0,-4 5 8,2-3-32,-2 1 8,3 2 72,-2 0-80,0-1 16,-1 8 32,1-11-8,3-1-16,-3 3-16,-1 1 16,2 0 24,0 1-48,2-5 24,-3 4-16,-2 7 40,1-9-32,1 3-48,3-5 56,-4 6 24,1-2 0,1 0-32,-1 1 24,3-5-16,-2 5 24,-1 0-48,2-1-32,-3 7 80,1-9-64,2 2-8,-2-1 64,0 1 8,3-4-24,-1 4-16,-2 2-16,1 6 96,1-10-88,1-2 24,-2 4-16,0 0 64,0-1-56,-1 1-24,3-4 32,-2 5 40,-1 7 8,1-10-64,1 2 8,1-4 8,-3 4 8,3-1-8,-1 0-40,-1 1 112,2-4-72,-1 11 0,-1-11-40,2 6 48,-1-2 24,0 1-56,-1 0-8,1-1 64,-1 2-56,2-6 24,0 3-40,-1 3 72,0 5-8,1-7-48,0-4 24,-2 11 8,2-8 24,0 1-64,0 1-8,0-5 40,-1 4 16,-1 2-8,2-2-72,-1 7 104,1-11-40,-2 2 16,2 2-80,-1 1 96,1 0-24,0-5-8,0 5-8,0 0-16,-1 0 72,-1-1-40,2-4-8,0 12-24,-1-9 40,-1 1 0,2 0-32,-1-1 8,1 8 40,0-9-80,0 3-8,0-5 56,0 12 16,0-11-24,0 3 0,0 0 8,0-4 0,0 6 0,0-2-24,0 1-16,0-5 40,0 11 40,0-11-48,0 4-56,-1 0 80,1-4-16,0 5 0,0-1-16,0 0 16,0 7 48,0-11-48,0 2-32,0 3 0,0 1 80,0-3-80,0-3 32,0 4-40,0 0 56,0 8-16,2-11-24,-2-1 24,3 4 8,-3 1 8,0-3-24,0 3-24,0-5 32,3 2 16,0 3-32,-3-4-40,0 3 56,3 1 32,-3-1-48,0 0 8,3 0 32,-3 1-40,2-4 8,-2 3 72,3 2-56,-3-6-8,0 4-40,0 0 24,3-1 32,0 0-24,-3-3 8,0 4-16,3 0 64,-3 1-128,2-2-16,-2-3 96,3 4-8,-3-1-32,3 1 24,0 0 16,-3-4 0,3 3 16,0 1-56,-3 0 16,0 1 40,0-5-16,2 4 0,1 0 0,-3 2 24,0-2 32,0-4-56,3 4-40,-3-1 32,3 3 32,-3-2-72,0-4 48,3 4-16,-3 0 56,0 1-56,3 0-8,-3-5 24,0 5 32,2-1-40,1 0-16,-3 0 16,0-4 8,0 6 48,3-2-64,-3 7 48,0-8 16,3 1-32,0 1 8,-3-2-48,0 1 88,0-4-64,3 4-32,-3 0 32,0 0 40,4 1-40,-4-5 0,3 4-24,-3 0 72,2 2-16,1-3-88,-3-3 56,0 4 32,3 0-32,0 0-8,-3 1-32,0-3 48,3 1-16,0 0-48,-1 0 80,-2 1 24,3-1-40,-3 1 0,0 0 56,4 1-80,-1-4-8,-3 2 32,3 1-24,0-2-72,-3 2 112,3-1 24,0 0-64,-3-3 16,0 4 8,2-1 32,-2 1-56,5-3-24,-5-1 40,2 3 112,-2 0-72,3 0-8,-3 0 48,0-3-80,0 1-40,5 2 8,-3-2-24,1 3 104,-3-4-48,0 5 64,3-3-80,0 1 72,-3-1-56,0-2 0,3 3-8,-3-1 24,2 1 40,-2 1-72,0-4 16,3 2-72,0 2 80,0-3-40,0 2-16,-3-3 48,0 3 56,3-1-56,-1 0-8,-2 0-24,0-2 32,3 4 40,-3-3-32,3 2-64,0 0 128,-3-3-72,3 2 0,0-1-32,-1 2 48,-2 0 0,0-3-16,3 1-40,0 2 48,-3 0 48,4-2-64,-4-1 8,3 1-72,0 1 88,0-1 0,0 1-96,-3-2 80,2 1 24,-2 1-8,3 0-56,-3 0 56,0-2-16,3 1 40,0 1-48,1-2-48,-1 1 72,-3-1-16,3 1 40,0 1-88,-1 1 72,1-2 0,-3-1-24,3 1-32,0 1 40,0-1 40,0 2-16,-3-3-32,2 2-96,1-1 96,0 0 40,0 1-80,-3-2 40,3 1 32,0 1 0,-1-1-64,1-1-32,-3 0 64,3 1 32,-3 1-48,3-1-56,0 2 96,-3-3-24,2 1 32,3 1-48,-2-1 16,-1 1 48,-2-2-48,5 1-16,-3 1-8,1-1 80,0 0-48,-3-1-8,4 0-64,-1 2 88,0-1 0,1-1-48,-4 0 24,3 2-8,0-1 32,1 0-56,0 1 8,-4-2 24,3 1 16,1-1-24,-1 2-32,0-2 24,-3 0 16,3 1 80,1-1-96,-1 2-8,0-1 64,-3-1-40,4 0-48,0 1 0,-1-1 104,1 0-16,-4 0-40,5 0-24,-1 2 56,-1-2-16,-1 0-40,-2 0 24,3 1-24,0-1 40,1 0-32,1 0-32,-5 0 48,4 0 16,-1 0-8,1 0-16,-1 0 16,-3 0-8,3 0 32,-1 0-48,1 0-56,0 0 104,-3 0-32,4 0-8,0 0-32,-1 0 88,0 0-8,-3 0-40,3 0-8,0 0 16,1 0 16,-1 0-32,-3 0 8,4-3-56,-1 3 120,0 0-72,1 0-24,-4 0 32,3 0 24,1 0-48,0 0 24,-1 0-40,-3 0 40,4 0 48,-1 0-72,1-2-8,-1 2 32,-3 0 0,3 0 8,0 0-8,0-3 0,1 3 96,-4 0-96,3 0-40,1-3 40,-1 3 32,0 0-64,-1 0 8,1 0 16,0-3 40,1 3-64,-4 0 32,3-3 16,0 3 24,0 0-64,-3 0-24,0 0 48,3 0 32,-1-3-48,1 3-16,0-2 72,-3 2-40,3 0-24,0-3 0,0 3 72,-3 0-48,2 0-24,1-3 24,0 3 64,1-3-64,-1 0-48,0 3 64,-3 0 0,3 0-32,0 0 48,-1-3-24,1 3 0,0-2-72,-3 2 64,3 0 40,-3 0-24,3-3-96,0 3 96,-3 0-16,2 0-48,1-3 16,-3 3 16,4-3 80,-4 3-64,3 0-16,0-3-8,0 3 64,0 0-24,-3 0-16,3-3 16,-1 3 24,1-2 8,0 2-64,-3 0 16,3 0 0,0 0 16,0-3-56,-3 3 40,0 0 48,2-3-24,1 3-56,0-3 40,0 3-16,0 0-16,0-3-16,-3 3 72,0 0-32,4-2-24,-1 2 8,-3-3 40,2 3 0,-2 0-24,3-3 0,0 0-24,-3 3 96,3-3-96,-3 3 24,3 0 8,0 0 24,-1-3-24,1 1-32,-3 2 24,0-3 24,3 3 16,0-3-96,-3 3 48,0 0 8,3 0-16,-1-3 8,1 0-48,-3 0 56,0 3 0,3 0 8,1-2-64,-1-1 80,-3 3 48,0 0-72,3 0 0,-3 0-8,0-3 56,3 0-64,-3 3 16,3 0-16,-1-3 72,1 3 0,-3 0-56,0 0-32,3 0 96,0-3-32,0 1-72,0-1 8,-3 3 32,0-3-8,2 3 24,1-3-88,-3 3 128,0 0-56,3-3 32,0 1-80,-3 2 104,3-5-40,-3 5-16,3-3-32,-1 1 0,1-1 56,-3 3 32,0 0-56,3-3-48,-3 3 56,4-3 0,-1 0-120,-3 3 112,3-2-8,1-1 24,-1 0-64,0 0 8,-3 3 40,3-3 32,1 0-8,-1 1-56,0-1 32,-3 3 0,2-3-8,1 0-40,0 0 40,0 3 40,-3 0-32,3-4 0,0 1-32,-3 0 56,4 1 16,-4 2-40,3-3-8,-1-2 32,-2 5 24,3-2-72,0-1-8,-3 3 64,4-4-24,-1 1-40,-3 3 32,0-3 32,3 3 8,-3-3-88,3-1 32,-3 4 16,0 0 16,4-4-48,-4 1 0,3 0 80,0 0-24,-3-1-72,0 1 96,0 3-48,2-3 56,-2 0-48,3 3 48,0-4-8,0 1-32,-3 3-16,0-2 0,3-1 48,-3 3-16,3-3-24,-3 3-8,2-3 48,1 0-8,-3 0-48,0 1-16,0 2 24,3-3 8,0 0 8,0-1-80,-3 4 64,3-3 0,-1 0-8,1-1-56,-3 1 104,0 3-40,3-11 80,0 11-72,0-5-24,-3 1 56,0 4-40,3-3-8,-1 1-24,-2-1 80,0 0-32,0 3-16,3-3-40,-3-1 56,3 1 48,0 0-48,-3 3-16,3-3-24,-3 1 64,0-1-48,2 3-48,-2 0 56,0-5 48,0 3-16,0-1-16,0-1 8,0 4-24,0 0 96,3-5-96,-3 5-40,0-2 64,3-1-40,-3 0 16,0-1 72,0 1 8,0 3-80,3 0 24,-3-3 16,0 3 48,0-3 0,0 3-88,0 0 48,0-3 48,0 1-24,3-3-56,-3 5-16,0-3 64,0 3-8,0-2-24,0 2 0,0 0-32,0-3 128,0 0-64,0 0-48,0 3 96,0 0-112,0 0 72,0-3-40,0 3 64,0 0 0,0 0-96,0-2 8,0-1 64,0 3 0,0 0 0,0 0-72,0 0 8,0 0 104,0 0 48,0 0-80,0 0-440,0 0 896,0 0-360,0 0-56,0 0-8,0 0 137,0 0-97,0 0-16,-2 0 72,2 0-208,0 0 152,0 0-24,-1 0 16,0 0 104,1 0-248,-2 0 176,1 0 8,-1 0 48,1 0-32,1 0-200,-2 0 80,1 0 48,0 0 32,-2 0-128,3 0-32,-2 0 104,-2 0 0,1 0-48,1 0-64,2 0 8,-3 0 120,0 0-56,-1 0-88,1-3 80,3 3-56,-4 0 56,-1-3-24,1 3-32,-2 0 64,6 0-64,-4 0-32,0-3-32,0 3 96,-1 0 24,5 0-56,-2-3-72,-3 3 104,0 0 8,1 0-104,-8 0 48,8 0 8,0-2 8,-2-1-88,6 3 88,-11-3 8,7 3-8,-2 0-48,-7 0 16,13 0 32,-3 0 56,-1 0-96,-2-3-104,1 3 176,5 0-32,-6 0-80,2 0-40,-7 0 48,8 0-32,3 0 104,-3 0-240,-1 0-40,-2 0-8,2 0-232,4 0 520,-6 0-640,2 0 15,0 0-95,-1 0-72,5 0 792,-4 0-752,1 0-64,-1 0-160,0-3-49,4 3 1025,-3 0-1120,-1 0-192,2-3-168,-2 3 183,4 0 1297,-4 0-984,3-2 384,-2-1 424,1 0-1704,2 3 1880</inkml:trace>
  <inkml:trace contextRef="#ctx0" brushRef="#br0" timeOffset="2368">553 300 2128,'0'0'0,"0"-4"48,0 4-40,3-3-16,-3 3 32,0 0-40,0 0 16,0 0 8,0 0 8,3 0-24,-3 0 8,0 0 8,0 0-16,0 0 32,0 0-48,0 0 64,0 0-8,0-3 24,0 3-56,0 0 48,0-3 16,0 3 48,0 0-24,0 0-88,0 0 80,0 0 32,0 0-24,0-2 0,0 2-88,0 0 96,0-3 16,0 3-32,0-3-8,0 3-72,0 0 104,0 0-8,0 0-40,0-3 40,0 3-96,0 0 96,0-3-32,0 0 40,0 3 8,0 0-112,0 0 64,0 0 8,0 0 24,0-2 0,0 2-96,0-3 96,0 3 32,0 0 1,0 0-33,0 0-96,0 0 112,0 0 32,0-3 0,0 3-16,0 0-128,-2 0 184,2 0-16,0 0-8,0 0 40,0 0-200,-1 0 200,1 0-16,-2 0-16,2 0 40,0 0-64,0 0-8,-1 0 24,0 0-24,1 0-136,0 0 112,-2 0 8,1 0 16,-1 0-64,2 0-72,-1 0 96,1 0 40,-1 0-56,-1 0 0,2 0-80,-1 0 112,-1 0-48,1 1 0,1-1-64,-2 0 80,1 0-24,1 0-16,-1 0-8,-1 0 40,2 0-72,-1 0 32,1 0 0,-2 2 40,1-2 0,1 0-72,-1 0 32,-2 0 0,0 0 16,0 0-56,3 0 8,-1 0 32,-2 1 24,0-1-16,2 2-48,1-2 8,-3 0 48,0 0 16,2 0-47,-2 0 39,3 0-56,-5 0 56,3 0-48,-1 1-8,0-1 88,3 0-88,-1 0 40,-4 0-24,3 0 80,2 0-96,-5 1 96,2-1-48,1 2 16,-3-2 8,3 0-56,2 0-16,-3 0 8,-1 0 72,1 1-24,3-1-56,-2 2 8,-2 1 64,0-1-16,0 0-32,4-2-24,-5 1 48,3-1 16,0 2-24,-1-2-48,3 0 8,-4 1 96,1 3-56,2-4-32,-3 3 64,4-3-72,-5 1 80,1 1-24,0-1-8,0 1 32,4-2-80,-3 3 8,1-2-16,-2 3 48,0-2 0,4-2-40,-3 1-24,-1 2 48,0-2 16,2 1-64,-1-1 40,1 3 24,-1 1-40,0-1-40,3-4 40,-4 3 40,1-2 0,1 0-48,-2 1 56,4-2-48,-1 3 64,-2-2-96,0 0-24,-1 2 96,4-3-40,-3 2-24,0 1 40,-1-1 48,1 1-32,3-3-32,-3 2-24,2-1 32,-3 3 48,2-4-64,2 0 8,-1 3 8,-2 0 24,2-2-8,-2 1-24,0-2 32,0 3 0,2-2-56,-4 2 8,5-3 16,-4 3 40,3-2-16,-1 0-48,0 1 88,2-2-64,-2 1 40,-1-1-56,2 3 48,-3-1 8,4-2-40,-2 4-56,1 0 40,-2-1 72,2 0-72,-1-3 8,1 2 56,-1 1-40,1-1-16,1-2 8,-1 4 8,-1-3-8,1 1-16,-1 1-8,1-2 48,-1 3-24,1-2-64,-2 3 88,2 1 0,-1-2-32,1 0 24,0-1 0,-1 2-56,1-3 16,-1 3 56,1-1-32,1-4 0,0 4-16,-3 0 32,2-2-8,-1 1-16,2-3 8,-1 1-16,-1 3 32,1 0-32,1 1-32,0-5 48,-1 4 16,-1-1 0,1 1-40,-2-3 16,3-1 8,-1 2 32,1 1-56,0-1-16,-2 3 88,2-5-48,-1 1-8,-1 3-32,1 1 80,0-3-32,1-2-8,-2 5-40,2-4 56,-1 3 0,1 1-32,0-5 16,-2 4-16,1 0 32,1-3-16,0 2-48,0-3 48,-2 2 8,2 2-8,0-3-24,-1 4 24,1-5 0,-1 2 40,1 1-48,0 0-16,-2 0 32,2-3-8,0 4 0,0-3-32,-1 2 24,1 2 64,0-5-56,0 2-32,-2 3 24,2-4 64,0 2-56,0-3 0,0 3-32,0 1 56,-1 0-24,1-1-72,0-3 72,0 4 0,0-2 16,0 0-32,0 3 16,0-5 0,0 1 48,0 3-56,0-2-32,0 1 48,0-3-8,0 4 16,0-1-56,0 1 48,0-3 40,0 4-80,0-4 40,0 3-8,0 0-24,0-4 24,0 5-72,0-1 80,0-1 32,0 1-72,0-4 32,0 1 24,0 4 8,0-3-64,0 1-8,0-3 40,0 5 24,0-3-48,0 3-24,0-1 64,0-4-16,0 4 16,0-3-64,3 1 48,-3 2 48,0-4-48,0 4-16,0 1 16,0-1 32,3 0-16,-3-4-16,0 4-32,0-1 40,2 1 32,-2-1-88,0-3 48,0 3-16,0 1 16,0-2-48,3 1 0,-3-3 48,0 2 32,0 3-8,3-3-56,-3 3 48,0-5-16,0 4 0,0-1-40,3 1 24,-3-1 56,0-3-40,0 3-16,3-2 0,-3 2 32,0 0 0,0-3-16,3 2-8,-3 3 32,0-4 32,2 2-64,-2-3 8,0 1-40,3 1 32,-3 2-24,3-3-64,-3-1 96,0 3 0,0 0 0,3 0-32,-3 0 64,0-3-32,3 1 16,-3 2-16,3-2-64,-3 2 96,0-3-32,0 3-16,2 1-24,-2-1 72,3-1 8,-3-2-40,3 2-32,-3 0 24,3 1 56,-3 1-112,0-4 64,3 3 0,-3 1-8,2-1 32,1 0-56,-3-3 32,0 1 0,3 2 72,-3 0-128,3-1 40,-3-2 16,0 5 48,3-3-32,-3 1-32,0-3 16,3 3 88,-1 0-104,1-2 32,-3 4 16,0-5-32,3 2-24,-3 1 16,0 1 40,3-2-40,-3-2 8,0 1-32,0 1 48,3 2 16,-3-1-80,0-3 48,3 1 8,-3 3 16,0-2-56,2-1-8,-2-1 40,0 2 16,3-1-40,-3 1-24,0 0 72,0-2-24,3 5 32,-3-4-32,0 3-24,3-2 48,-3-2-24,3 1-8,0 0-24,-3 1 80,2 2-32,-2-4-16,0 2-40,3 0 64,-3 0 0,3-1-72,-3-1 48,0 3-16,3-2 32,0 2-32,-1-1-24,-2-2 40,0 2 16,0 0-16,3-1-40,-3 4 32,0-5 8,0 1 32,3 0-64,0 1 0,-3-1 72,3 2-56,0 0 0,-3 0 40,2-2-8,-2-1-16,3 2-40,-3-1 32,3 2 40,-3-2-56,0-1 24,3 2-8,0 0 48,-3 0-64,3-1 56,-3-1-32,0 2-24,2-1 8,1 0 24,-3-1-88,0 0 80,0 2 96,3-1-72,0 1-16,-3-1 32,0 1-64,3-2 0,0 0 16,-3 0 88,2 0-112,1 0 48,-3 1 0,3-1-56,-3 0 40,0 0-16,4 1 64,-1-1-96,-3 0 48,0 0 32,3 0-8,1 0-80,-1 2 16,-3-2 40,0 0 8,3 0-32,0 0-24,-3 0 56,0 0-8,2 1 0,1-1 8,0 2 0,0-2 56,-3 0-64,3 0-16,0 0-32,-1 0 88,1 1-40,-3-1 0,3 0-32,-3 1 40,3 1 8,0-2-48,-3 0 32,3 0 16,-1 0 32,1 0-72,0 0-48,-3 0 72,3 0 32,-3 1-24,4-1-24,-4 2 48,3-2-40,0 0-24,0 0-8,-3 0 104,0 0-64,2 0-32,1 0-16,0 0 96,-3 0-40,0 0-8,3 0-16,0 0 24,-1 0 16,-2 0-48,0 0 24,3 0 0,0 0-8,0 0-32,-3 0 40,0 0 24,3 0 24,0 0-72,-1 0 8,-2 0 16,0 0 32,3 0-32,0 0-56,-3 0 56,0 0 48,4 0-96,-1 0-8,-3 0 72,3 0 8,-3 0-24,3 0 8,0 0-32,-3 0 80,2-3-88,-2 3 32,3 0-32,-3 0 72,5 0-56,-3 0-40,-2 0 56,0 0 8,3 0 64,-3 0-112,3 0 56,-3 0-16,0-3 24,3 3-80,1-3 24,-1 3 64,-3 0-32,3 0 0,0-3-40,-3 3 32,2 0 32,-2 0-24,3 0-64,-3 0 40,3 0 40,0 0-32,-3 0 16,3-2-48,-3 2 88,0 0-8,0 0-32,2 0-8,1 0 24,-3 0-40,3-3-40,0 3-32,-3 0 96,3 0 24,0 0-48,-3 0 56,0 0-8,2-3-64,-2 3 56,0 0-16,0 0 40,0 0-32,3-3-16,-3 3 48,0 0-40,0 0 16,0 0-24,0 0 24,0 0 40,0 0-136,3 0 160,-3-3-56,3 3 104,-3 0-144,0 0 16,0 0 8,0 0 40,0-3-40,0 3 0,0 0-8,0-2 40,0 2-8,3 0-48,-3-3 8,0 3 8,0 0 40,3 0-48,-3 0-8,0-3 56,0 3-40,0-3 8,2 0 0,-2 3 32,0 0 8,0 0-48,3-3 8,-3 1 32,3 2-48,-3 0 8,3-5-16,-3 3 48,0 2 40,0-3-72,0 3 0,3 0 24,-3-3 8,4 0-72,-4 0 16,0 3 24,3-4 40,-3 1-24,3 0-64,-1 3 56,-2 0-8,0-2 40,3-1-48,-3 0 24,0-1 48,3 1-96,0-1 16,0 1 64,-3 3-40,0 0-8,3-3-40,-3 3 24,0-3 32,2 0-48,-2 0 24,3 1 64,-3 2-64,3-3-40,-3 3 112,0 0-80,3-3-16,-3 0 64,0 3-32,0-3 24,0 0-48,3 3 8,-3 0 64,0 0-48,0-2-24,0 2 8,0 0 48,0-3 8,0 3-40,0 0 8,2 0 16,-2 0 48,0 0-88,0 0 16,0 0-16,0 0 72,0-3-40,0 3-32,0 0 16,0 0 72,0 0-32,0 0-16,0 0 0,0 0 64,0 0-24,0 0-72,0 0 120,0 0-528,0-3 888,0 0-440,0 3 96,0 0-8,0 0-64,0 0 56,0-2-8,0 2-24,0 0-64,0-3 104,0 3 0,0-3-72,0 3-48,0 0 192,0 0-104,0 0-8,0 0 0,0 0-520,0-3 1000,0 3-456,0 0-40,0 0 144,0 0-208,0 0 137,0-3-41,0 3 16,0 0-8,0 0-104,0 0 56,0-3 56,0 3 40,0 0-96,0 0-56,0 0 24,0 0 72,-1 0 24,1 0-64,0 0 104,0 0-16,-1 0-56,1-2 16,0 2-104,-2 0 168,1-3-64,-1 3 0,1 0 64,1 0-168,0 0 176,-1 0-56,-1-3-8,1 3 96,1 0-208,-2 0 72,0 0 8,0 0 48,1 0-56,1 0-72,-2 0 40,1-3 72,-2 3-8,2 0-104,1 0 0,-2-3 16,-1 3-8,2-3 0,0 3-32,1 0 24,-2 0 104,1-2-56,-1 2 0,1 0 8,1 0-56,-3 0 32,2 0-16,-1-3-96,-1 0 136,3 3-56,-1-3 8,0 0 16,-4 3 48,4 0 8,1 0-80,-1 0 0,-1 0 8,1 0 72,-1 0-88,2 0 8,-1-2-48,-1-1 88,1 3-32,0-3-88,-2 3 136,1 0-56,2 0-128,-1 0 160,0-3 40,1 3-56,0-3 8,-2 3 40,2 0-64,-1 0-24,-1 0 16,0 0 40,0 0 8,2 0-40,0 0-32,-1 0 24,-1-3 104,1 3-136,1 0 40,-2 0-24,1 0 48,0 0-48,1 0-16,0 0 40,-2 0 32,1 0 24,-1 0-72,2-2-24,0 2 40,-1 0 24,0 0-64,1 0-8,-3 0 112,3 0-64,-2 0 16,1 0-40,0 0 48,-1 0 40,1 0-64,-1 0-16,-1 0 64,2-3-80,0 3-8,-1 0 64,1 0-8,1-3-64,0 3 48,-2-3-8,1 3 32,0-3-96,-1 3 72,2 0 0,-3 0 32,3-3-32,-1 3-48,0-2 72,1 2-24,-2 0 32,1-3-56,-2 3 32,0 0 24,2 0-56,1 0 0,0 0 120,0 0-96,0-3-24,-2 3 16,1 0 24,1 0-40,0 0 24,0-3-56,-2 3 80,2 0-56,0-3-56,0 3 88,0 0 24,0 0 0,0 0-104,-1 0 104,1 0-24,0 0 48,0 0-88,0 0 16,0 0 80,0 0-96,0 0 88,0 0-120,0 0 112,0 0-32,0 0-32,0 0-16,0 0 104,0 0 24,0 0-112,0 0-64,0 0 184,0 0-104,0 0-64,0 0 0,-1 0 56,1 0 32,0 0-48,0 0 24,0 0 8,0 0 16,0 0-56,0 0-16,0 0 96,0 0 0,0 0-88,0 0 16,0 0 56,0 0 32,0 0-136,0 0 8,0 0 96,0 0-72,0 0-32,0 0 128,0 0-40,0 0-96,0 0 376,0 0-600,0 0 256,0 0 8,0 0 32,0 0-24,0 0-48,0-3 88,0 3 0,0 0-32,0 0-16,0 0 24,0 0 48,0 0 56,0 0-208,0-2 136,0 2-16,0 0 8,0 0-104,0 0 128,0 0-32,0 0-96,0 0 296,0 0-456,0 0 200,0 0-24,2 0-16,-2 0 104,0 0-48,0 0-48,0 0 64,0 0-8,0 0-56,0 0 32,0 0 80,0 0-80,0 0-16,0 0 64,3 0 0,-3 0 16,0 0-64,0 0 64,0 0-104,0 0 40,0 1 8,0-1 0,0 1-80,0-1 136,0 0-56,0 0-8,0 0-72,0 0 96,0 0 336,3 0-632,-3 0 256,0 0-24,0 0 96,0 0 8,3 0-40,-3 0 0,0 0 48,0 0 24,0 0-32,0-2-48,0 2 0,0 0 96,3 0-96,-3 0 48,3 0-32,-3 0 104,2-3-104,1 3-24,-3 0 56,3-3 16,-3 3-48,4-3 24,-1 3-24,-3 0 32,0-3 40,4 1-24,1 2-72,-3-5 120,-2 5-64,5 0-8,-1-4-16,-1 1 64,-1 0 0,3 1-64,-2 2-16,1-3 56,0 0-48,-4 3 32,4-3-40,8 3 64,-12-3 32,4 0-72,-4 3 16,3 0-24,-1-2 80,3 2-120,-1-5 16,-4 5 48,4-2 8,0 2-40,1 0-48,-3 0 80,3 0 0,-1 0-56,-1-3 72,0 0 32,-3 3-48,4 0 0,-1-3-32,-1 3 72,-2 0-40,0 0-8,3 0-8,0 0 24,-3 0 8,3 0-64,-3 0 48,0 0-8,0 0 64,0 0-96,0 0 16,0 0 40,3 0-24,0 0-48,-3 0 48,0 0 8,0 0-16,0 0-56,0 0 32,0 0 168,0 0-224,2 0 64,-2 0-64,0 0 104,0 0-72,0 0 64,0 0-80,0 0 88,0 0-24,0 0-40,0 0 200,0 0-304,0 1 152,0-1-24,0 0 32,0 0-81,3 0 41,-3 0 48,0 0-80,3 0 48,-3 0 24,0 0 16,0 0-72,3 0 24,-3 0 64,0 0-48,3 0-32,-3 0 64,0 0 40,0 0-56,3 0 0,-3 0 16,0 0-16,2 0-48,-2 0 16,0 0 72,0 2-24,0-2-16,0 0-48,0 1 56,0-1 32,3 0-80,-3 0 40,0 2-32,3-2 64,-3 1-56,3-1-16,-3 0 40,0 0 56,0 2-56,0-2-40,0 1 72,0-1-32,0 0 40,0 1-72,3-1-8,-3 0 40,0 0 0,0 0-24,0 2-16,0-1 80,0-1-16,0 0-24,3 2-40,-3-2 56,0 0 16,0 0-48,0 0 16,0 0-40,0 1 72,0-1-80,2 1-8,-2-1 56,0 0 16,0 0-80,0 0-24,0 0-40,0 0 8,0 0-136,0 2-80,0-1-16,0-1 352,0 0-520,0 0-96,0 0-96,0 0-56,0 0 3384,3 0-6097,0 2 2641,-3-1-56,3-1-184,-3 0 1080,0 2-1224,3 0 63,-3 1 265,4-1 320,-4-2 576,3 4-2128,-3-4 2128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29.875"/>
    </inkml:context>
    <inkml:brush xml:id="br0">
      <inkml:brushProperty name="width" value="0.05" units="cm"/>
      <inkml:brushProperty name="height" value="0.05" units="cm"/>
    </inkml:brush>
  </inkml:definitions>
  <inkml:trace contextRef="#ctx0" brushRef="#br0">286 225 1728,'0'0'0,"0"0"0,-2 0-16,2 0 24,-1 0 0,-1 0-8,2 0 0,0 0-16,-1 0 24,1 0 0,-1-3-24,1 3 32,-2 0-8,1 0 8,-1 0 8,1 0 32,1 0-8,-1 0 0,1 0 8,-2 0 0,1 0-24,1 0 16,-2 0 16,2 0-64,0 0 56,-1 0 0,1 0 8,-2 0 0,2 0-64,0 0 40,-1 1 48,0 1 0,1-1-24,0-1-64,-2 2 80,2-1-16,-1 1-8,-1-1-8,-2 0 8,1 2-8,2 0-16,-3 1 24,4-4-56,-3 5 56,1 0-24,0 1-16,0-2 32,2-4-48,-3 6 48,1-2-24,-1 9 32,-1-9-8,4-4-48,-3 6 8,1 5 48,-1-10-8,2 4-16,1-5-32,-3 4 32,2 1 24,-1 0-32,1 0-16,1-5-8,-1 6 48,1-2-16,-2 7-24,1-9 8,1-2-16,-2 4 48,2 0-24,0 1 0,-1-1 48,1-4-72,0 4 16,0 0-8,0 1 8,3-3 16,-3 1-40,3 0 24,-1 1 40,-2-2-64,0-2 8,3 1 24,0 2 24,1-2-24,1 1-16,-5-2-8,4 1 48,0 2 8,0-3-40,8 1 24,-12-1-40,2 2 48,3-2-16,-1 1 0,10-1 40,-14 0-72,3 0 72,9 0-7,-9 0-1,9 0 32,-12 0-96,4-3 40,7 3 24,-7-2 64,9-1-56,-9-1-8,10-1 24,-11 2-32,9-1-32,-12 4-24,2-3 56,3 1 8,7-3-32,-9 1 16,-3 4-48,13-4 80,-10 0-16,1-8-24,7 12 72,-11-4-48,5 0 8,-1 0 24,0-9 0,-4 13-96,4 0 112,8-11 0,-12 11 64,2-5 0,-2 5-176,3-4 168,0-7 56,0 7 0,0-1-32,-3 5-192,3-15 232,-3 15 16,2-12-24,-2 10-16,0 2-208,0 0 264,0-12 0,0 12-32,0-11 89,0 11-321,0-3 304,0-1-56,0-7 40,0 11 24,0-5-80,-1 3 32,-2-3 40,2 1-80,1 4-224,-3-4 240,0 0-16,-1 1-24,0 0-56,4 3-144,-5-3 152,1 0 24,0 1-96,0-1 0,4 3-80,-6-3 72,-5 3-56,6-3-56,0 3 24,5 0 16,-14 0 0,9 0-40,-6 0 72,7 0-32,4 0 0,-11 0-48,6 0-48,-6 0-8,5 1 56,6-1 48,-11 0-128,7 3 48,-7-1 8,6-1-96,5-1 168,-11 2-120,8-1 24,-3 2-80,2-2-16,4-1 192,-5 4-176,0-2-16,0 1-88,-1-1-8,2 1-40,0 0-112,-1-1 0,1 2-17,4-4 457,-4 1-480,1 2-48,0 0-16,2-2-24,1-1 568,-2 2-664,0-1 0,-1 2-16,0-2-33,3-1 713,-1 2-728,-2 1 40,1-2 136,2 0 152,0-1 400,0 2-200,-1-1 168,1 1 0,0-2-8,0 0 40,0 0-1664,0 0 1664</inkml:trace>
  <inkml:trace contextRef="#ctx0" brushRef="#br0" timeOffset="1772">67 294 1544,'0'0'0,"-2"0"208,2 0-240,-1 0 40,-1 0 8,1-3-24,1 3 8,-1 0-8,-1 0 16,2 0 0,0 0-8,0-4 16,-1 4 0,1 0-40,-2 0 40,2 0-16,0 0 40,0 0 0,0 0 8,0-3 16,0 3-64,0 0 72,0-3-24,0 3 56,-1 0-16,1 0-16,0 0 24,0 0-8,0-2 0,0 2-88,0-3 64,0 3 24,0 0-8,0-3-8,0 3 16,0-3-8,0 0-8,0 0-16,0 1 40,0-3-24,0 3-8,0 2 56,0 0-120,0-5 96,0 3 0,0-1 32,3-2 0,-3 5-128,0-2 88,0-3 32,0 3 8,0-3-40,0 5-88,0-3 80,3 1 24,-1-3-7,-2 1-33,0-7 24,0 11-16,3-3-32,-3 0 16,3 0 8,-3-1-32,4 0-24,-4 0 16,0 4-24,3-12 32,0 10-40,0-1 32,-3 0 32,0 3-56,3-3 16,-1 0 16,1-1 24,0 0-32,-3 4-24,4-4 8,1-1 24,-3 1 8,1 0-48,-3 4 8,3-4 8,1-1 24,1-6-8,-1 11-24,-4 0 0,4-4 64,7 1-24,-8-1-48,0 0 80,-3 4-72,4-5 48,8-6-16,-10 11 16,3-4 16,-5 4-64,4-4 32,0-1-16,0 1 48,8 1-32,-12 3-32,2 0-8,3-3 48,6-1 8,-8 1-64,-3 3 16,4-4 24,7 1 0,-8-1-40,8 1 16,-11 3 0,3-3 40,9 1-32,-10 2-8,10-5 16,-12 5-16,3-3 24,8 1-32,-7-3 8,7 5 48,-11 0-48,5-2-16,7 2 24,-9 0 0,10-3 8,-13 3-16,4 0-24,9-3 24,-9 3 48,10 0-56,-14 0 8,4-3 8,13 3 16,-12 0-16,10 0-24,-15 0 16,4 0 24,9 0-16,-9-3-40,9 3 48,-10 0 8,10 0 0,-11 2-40,11-2 32,-13 0-16,3 1 16,8-1-40,-11 2 48,12 0 32,-12-2-56,2 3-16,3 0 48,7-2 16,-12 1-48,0-2 0,12 0 0,-10 1 16,1 2-8,9-2-32,-12-1 24,0 3 24,2 0 0,1-1 8,0 0-16,-3-2-16,4 2 56,1-1-40,-1 1-32,0 2 72,-4-4-56,3 4 24,0-3 0,0 4 8,-1-4 8,-2-1-40,5 3 24,-3-2-16,1 4 56,0-3-40,-3-2-24,3 5 16,0-2 24,0-1 0,-1 1-24,-2-3-16,3 3 16,-3 1 40,3-1-56,0 0 16,-3-3-16,0 4 56,4-2-40,-4 2-8,3 0 32,0-1 0,0 1-24,-1-3 24,-2 4 16,0-5-56,3 3 0,-3-2 8,3 3 24,0-2-24,-3-2-8,0 2 0,3 1 24,-3 0-16,3-2-24,-3-1 16,0 3 16,2 2 8,1-4 0,-3 2-32,0-3 8,3 1 16,-3 1-8,3-1-40,0 0 48,-3-1-16,0 3-8,2 0 8,-2 0 0,3-2 24,-3-1-24,3 3 16,0-1-32,-3 0 48,0 3-16,0-5-16,3 0 8,-3 2 24,0 1-8,3-1-32,-3-2 8,0 4-8,0-3 32,2 4-8,-2-4-16,0-1 0,0 3 32,0 1 0,0-3-24,3 4 24,-3-4 24,0 3-32,3-2-8,-3 2 32,0-4-48,0 4 16,0 0-32,0 1 24,0-1 24,0-1-32,0 0 40,0-1 40,0 3-80,0-4 24,0 3-8,0-1-8,0 1-8,0-4 0,0 5 0,0-3 32,0 0-32,3-1-8,-3-1 8,0 5 24,0-1-32,0 0-16,0 0 72,0-4-48,0 2 0,0 0 0,0 0 16,0 2 8,0-4-24,0 3 16,0 1-24,0 0 56,3-2-56,-3 1 8,0-2 16,0 2 0,0 0-16,0-3 0,0 3 8,0 1 16,0 0-24,0-1-32,0 1 40,0-1 0,0-2-32,0 2 72,0-3-48,0 4 40,0-1-40,0 1 40,0 1 24,0-5-64,-2 1 16,2 2-8,0 0 16,0 1 0,0-4-24,0 1-8,-1 4 40,1 0 16,0 0-64,0-1 40,0-3 16,-2 2-24,2-2-24,0-1 8,-1 5 32,0 0-8,-1-2-24,1 1 40,1-4-40,0 3 56,0-1-24,0 0-40,-2 1 48,2-3-40,-1 3 0,1 0-8,-1 0 64,1-2 0,0-1-56,-2 3-8,2 0 0,-1 0 16,1 1-80,0-4 72,-2 3-16,2 0 64,0-2-40,-1 2-24,1-3 16,0 3 40,-1 1-16,-1-1-24,2-1 24,0-2-24,-3 5 48,2-2-48,-1-2-8,1 2 112,1-3-104,0 1 16,0 2-16,0 0 80,-1 1-55,1-4-25,-2 3 16,1 1 16,-2 0-8,2-2-24,1-2 0,-2 4 32,2-1 32,-1-2-24,1 1-48,0-2 8,-2 4 32,1 0 32,0 0-48,-2-1 24,3-3-40,-2 3 64,1-2-24,1 1-40,-2 1 96,2-3-96,-1 4 72,0-3-48,-1 2 48,1-1 24,1-2-96,-2 1 24,0 2 8,0-2 64,-1 1-56,3-2-40,-1 1 64,0 1 40,-1 0 8,1 1-96,1-3-16,-2 4 40,2-2 32,-1-1-64,-1 1 16,0-1 120,-1 2 0,1 0-80,2-3-64,-2 3 152,0-1-88,1 0-56,-2-1 64,0 1 56,3-2-128,-1 1 80,-1 0-24,-1 2 64,2-1-64,1-2-56,-3 2 24,0 1 56,1-1 32,0-1-88,2-1-24,-1 2 72,-2-1 56,1 0-96,0 2 24,2-3-56,-2 3 80,1-2 0,-2 1-72,2-1 64,1-1-72,-3 2 88,1-1-104,1 0 48,-3 1 24,4-2-56,-2 1 16,1 1 0,-1-1 56,1-1-24,1 0-48,-1 2 24,-2-2 32,-1 1 40,4-1-96,-2 1 48,-2 1-16,2 1 16,1-2-32,1-1-16,-3 0-16,2 1 56,-3 2 64,2-1-120,2-2 16,-4 3 16,3-2 40,-1 0-104,-1-1 40,3 0 8,-1 2 80,-3-1-72,2-1-56,-2 2 104,1-1-16,0 0-24,-1 1 40,1-1 40,-1 1-32,4-2-64,-1 0-8,-2 1 112,0 0-64,3-1-40,-1 2-64,-2 1 120,1-3-16,0 0-48,2 0 8,-2 0-32,-1 0 80,0 1-80,2 1-24,1-2 56,-4 1 72,2 0-64,1 1 0,-2-2 48,3 0-56,-1 0 97,-2 0-145,0 0-9,0 1 114,3-1-57,-3 2-32,1-1 15,0 0 98,1-1-65,-1 2-56,1-2 96,0 1-8,-1-1-56,1 0-24,-1 2 40,-1-2-24,2 1-72,1-1 88,-3 0 32,0 1 8,2-1-80,0 0 40,1 0 0,-3 2 88,1-1-120,-2 1 8,3-1 104,1-1-80,-3 2-8,0-2-16,2 1 56,-4 0 16,5-1-48,-2 2-40,-1-1 56,0 1 16,0-2-72,3 0 40,-1 0-104,-2 0 128,0 1-16,2-1-56,1 0 48,-3 1 24,1 1-8,1-1-64,-2 1 48,2-2 64,-1 0-64,1 0-32,-2 0 72,3 0-40,-1 1 80,-1-1-96,-2 1 40,3-1 48,1 0-72,-2 0-32,1 0 40,-1 0 64,1 2-80,1-2 8,-3 0-96,2 1 136,-1 1 16,1-2-96,1 0 40,-2 1 16,1-1 0,0 0-32,-1 0-32,2 0 48,-1 0 72,-1 2-64,0-2-64,0 1 128,2-1-72,-1 0 128,-1 0-136,1 0 24,0 0 72,1 0-88,-2 0-32,1 0 24,-1 1 72,1-1-64,-1 0-48,2 0 128,-1 0 8,-2 0-96,3 0 8,-1 0-16,-2 2 64,3-2-56,-1 1-32,1-1 40,-2 0 88,1 0-48,1 0-80,-2 0 88,1 0 64,-1 0-112,0 0 24,0 0 72,2 0-96,-1 0 24,-1 0 40,1 0 48,1 0-112,-1 0 0,-1 0 64,2 0 40,-1 0-112,1 0 8,0 0 24,-2 0 72,1 0 72,1 0-104,0 0-64,-1-3 64,-1 3 80,1 0-168,-1 0 64,2 0-40,0-2 160,-1 2-112,1-3-64,-2 3 144,2 0-128,-2 0 128,0 0-112,-1 0 56,2 0 24,1 0-96,-1 0 8,-1 0 96,1 0-72,1 0-32,-2 0-80,1 0 136,0 0 16,-1 0-112,2 0 40,-1 0-8,-1 0 104,-1-3-120,2 3 0,1 0 24,-3 0 88,2 0-80,-2 0-40,0 0 96,3 0-64,-1 0 144,-1-3-208,1 3 80,0 0 104,1 0-120,-2 0-8,1 0 56,-1 0 48,1-3-40,1 3-56,-3 0-48,2 0 120,-1-3 56,-1 3-152,3 0 24,-1-2-40,0 2 112,-1 0-104,1 0 0,1 0 32,-2-3 96,1 3-72,-1-3-48,1 0 48,1 3-24,-4 0 136,2 0-160,1 0 0,-2-3 96,3 3-72,-1-3-16,-1 3-8,1 0 176,0-2 16,-1 2-152,1 0 96,-2-3-80,1 3-104,2 0 72,-2 0-80,0-3 104,-1 3-32,2-3-64,1 3 72,-3 0 40,0 0-16,2-3-24,-2 3-40,3 0 40,-1-2 152,-1 2-152,1-3-112,-1 3 200,-2 0-120,1 0-64,-1 0 144,3 0 48,1 0-96,-2-3-64,1 3 112,-1 0 64,1 0-136,1 0 24,0-3-48,-1 3 96,-2 0-48,0 0-72,3 0 72,-1-3 32,-1 3 16,1-3-96,-1 1-32,2 2 80,-1 0 80,0 0-128,1 0-24,-2 0 136,2 0-64,-1 0 24,-1 0-72,1-3 72,-2 3 120,3 0-144,-1-3-8,1 0 16,-2 3 24,1 0-8,1 0-24,-2 0-96,1 0 160,1-3 96,0 0-216,0 3 56,0-2 96,-3 2-40,3-3-96,-1 3-56,1 0 96,-2 0 40,2-3-48,-1 3-48,-2-3 152,2 3-32,-1-3-40,-1 0-24,2 3 145,1-2-170,0-1 17,0 0 81,-1 0-57,1 0-64,-3 1 80,1 2 72,1-3-112,1 3 8,-1 0 48,-1-3-40,1 0-72,1-1-137,0 4 201,-2-3 40,1 3-72,0-3-168,-2 3 232,3 0-32,-2-3 8,1 1-136,-1 2 96,1 0 8,1 0 24,-1 0-176,1-3 160,-2 3 72,1-3 24,1 3-80,-2-4-8,1 4 24,0-3 88,-1 0-184,2 3 80,-1-3-16,-1 3 48,1-3-56,-1 3-64,2 0 88,-2 0 16,2-2-16,-2-1-56,1-2 88,1 5-32,-2 0 96,0-4-80,0 1-72,1 3 136,1 0-80,0-4-32,-2 1 64,1-1 72,0 0-8,1 4-96,-2-4 8,1 1-48,-1 3 104,1-4-104,1 4 40,-2-3-24,1-2 112,0 1-88,1 0-56,-2 0 64,1 1 0,-1 0-64,1 0 24,1 3 32,-1-3 40,1-1-72,0 1-32,-2-1 128,2 4-64,0-3-40,0 0 48,-1 1 16,-1 2 56,2 0-80,0-5-8,-1 3-96,0-3 88,1 1-112,0 4 128,0-13-104,0 13 72,0-2 40,0-1-152,0 3 144,0-3-88,0-8 32,0 8-160,0 3 216,0-16-256,-2 16 72,2-11-64,-1 11 16,1 0 232,-2-11-384,2 8-160,0 0-120,0-1-136,0 4 800,0-4-1025,0-9-191,0 13-16,0-3-48,0 3 1280,0-4-1241,0 1 9,0-1 8,3-1-73,-3 5 1297,0-11-1192,3 11 376,0-3 272,1-1 312,-4 4 232,4-3-56,8-8-1688,-12 11 1744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32.931"/>
    </inkml:context>
    <inkml:brush xml:id="br0">
      <inkml:brushProperty name="width" value="0.05" units="cm"/>
      <inkml:brushProperty name="height" value="0.05" units="cm"/>
    </inkml:brush>
  </inkml:definitions>
  <inkml:trace contextRef="#ctx0" brushRef="#br0">280 419 1448,'0'0'0,"-2"0"-8,1 0 8,0 0 8,1 0-16,-2 0 32,1 0-16,1 0-8,-2 0 0,2 0 8,0 0 8,0 0 0,0 0-16,0 0 40,0 0 8,0 0-16,-1 0 32,1 0-64,0-3 48,0 3-16,0 0 16,0 0 8,0 0-56,0-2 40,0 2 0,0 0 48,0 0-8,0 0-80,0-3 88,3 3 48,-3-3-24,0 3-8,0 0-104,0 0 104,0-3 24,3 3-16,-3-3 0,0 3-112,0 0 144,0 0-32,0 0-24,0-3 0,0 3 8,0-4-56,0 1 16,0 3 24,0 0-80,2-2 24,-2 2 8,0-3 16,0 0 0,0 3-48,3-3 24,-3 0 8,0 3 24,0-3-32,0 3-24,0 0 48,0 0 32,3-2-32,-3 2-16,0 0-32,3-3 72,-3 3-8,0-3-40,0 0 64,0 3-88,0 0 64,3-3-24,-3 0 40,3-1-7,-3 4-73,0-3 40,2 1-24,-2-1 24,0 3 8,0 0-48,0-3 16,0 3 48,3-3 24,-3 3-64,0 0-24,4-3 48,-4 0 0,3 1-32,-3-1-24,0 3 8,0 0 40,4-3 8,-1 0-16,-3 3-32,0 0 16,3-3-24,-3 0 24,0 3 56,0-2-64,3 2 0,0 0 16,-3 0-24,3-3-8,-1 0 16,-2 3 24,0-3-56,0 3 24,3 0 0,-3 0 16,3-3 0,0 3-48,-3 0 32,3 0 16,-3-2 16,3-1-56,-1 0 32,-2 3-8,0 0 24,3 0-40,1 0-8,1-3 56,-5 3-32,3-3 0,1 0-16,-1 1 48,-3 2-8,2-3-24,1 3 24,0 0 8,0-3 0,1 0-24,-1 0 8,0 3 16,0 0-72,-3 0 40,0 0 24,2 0 16,1 0-24,0 0 16,1-3 8,-1 3-16,0-2-32,-3 2 8,3 0 40,-3 0-16,3 0-40,-3 0 8,0 0 8,4 0 24,-1 0-32,-1 0 0,-2 0 72,3 0-64,-3 0 8,3 0 24,0 0 0,-3 0-32,0 1 16,3-1 0,-3 1 24,0 1-40,0-2 0,0 0 16,0 1 16,0 1-8,0-1-16,0-1-8,3 1 32,-3 1 8,2-1-32,-2-1 16,0 0-24,0 2 72,0-1-56,3-1 0,-3 2 32,0-2-48,3 1 8,-3 0-8,3 1 16,-3-1 40,0 2-56,0-2 24,0 4 40,3-4-64,-3-1 0,3 2 8,-1-1 8,-2 0 0,3 1-32,-3-2 16,0 1 32,0 2 0,0-2-40,0 1 0,0-2 8,3 0 16,0 0 8,0 1-48,-3 1 80,0-2-56,0 4 16,0-3-16,0 1 32,0 1 8,0-3-40,0 1 16,0 3 0,3-2 40,-3 0-32,0-2-24,0 2 8,0 2 56,0 0-24,0-1-32,0-3-8,0 4 32,0-2 8,0-1-16,0 2-8,0 1 48,0 0-56,0 1-16,0-1 72,0-4-64,0 1 48,0 4-16,0-3 8,0 3 8,0-5-48,-2 5 40,2 0-16,-1-1 64,1 0-48,0-4-40,0 4 0,0 1 48,-2-1 8,2 0-32,0 0 16,-3 2 16,3-2-16,-1 2 8,1-6-48,-1 4 80,-1 0 16,1 0-56,-1 1 8,2-5-48,-2 4 120,0 0-56,-1 0 32,-1 8 40,3-11-48,-1 3 24,1 1 32,-2-1 40,2 2-56,-1-2 25,-2 8 63,3-10-80,1-2-136,-5 4 168,4 0 48,-3 1-48,2-3-32,2-2-136,-5 5 184,0 0-16,1 0-64,-2 0 88,6-5-192,-1 4 192,-2 1-56,2-2-24,-2-1 0,3-2-112,-4 5 80,1-4-40,-1 3 40,2 0 32,2-4-112,-3 3 40,1 0 0,-1-1 72,0 0-120,3-2 8,-1 2-40,-2-1 64,1 2-24,1-2-40,1-1 40,-3 2 16,2-2 16,1 0-88,0 0 48,0 0 8,0 0 48,0 0-80,0 0-40,0 0 16,0 0 168,0 0-320,0 0 16,0 0 16,0 0-48,0 0-144,0 0-8,-3 0-32,3 0-104,-2 0-81,2 0-23,0-3-48,-1 0-96,1 0-56,0 1-136,0-3-105,0 1-23,0 4 1080,-1-4-816,1-9 280,0 10 264,0-1 224,0 4 48,-2-14-1400,2 14 1400</inkml:trace>
  <inkml:trace contextRef="#ctx0" brushRef="#br0" timeOffset="956">230 440 1448,'0'0'0,"-1"-2"-40,0 2 40,-2 0 16,1-3-24,1 0 24,-1 3 48,2 0-64,0 0 88,-1-3 48,1 3 56,0-3 8,0 3-200,0-3 160,0 3-8,0 0-16,0-2-64,0 2 0,0 0-16,0 0 16,-1 0-24,1-3 48,0 3 16,0-3-48,0 3 56,0 0-120,0 0 120,0 0-16,0 0 8,0-3 32,0 3-144,0 0 112,0-3 8,0 3 32,-2 0 24,2 0-176,0 0 160,0 0 8,0 0 41,0-3-33,0 3-176,0 0 168,-1-2 48,1 2-32,0 0-184,0 0 144,0 0 40,-2 0-24,2 0-24,0 0 16,0 0-152,-1 0 160,1 0 0,0-3-32,-3 3 16,3 0-144,-1 0 136,1-3-72,0 3 48,0-3 32,0 3-144,0 0 96,-2 0 24,-2 0-8,3-3-32,1 3-80,-2 0 64,-1 0 64,3 0-16,-1 0-72,1 0-40,-1 0 112,1-2-8,0 2-16,0-3 56,0 3-144,-2 0 136,1-3-16,-1 3-48,1 0 48,1 0-120,-3-3 96,2 0-56,-1 3 40,1 0 33,1 0-113,-2 0 40,0 0 24,0 0 40,1 0-64,1 0-40,0-3 24,-2 3 64,0 0-40,0 0-56,2 0 8,-4 0 48,3 0-8,-1 0-32,1 0 0,1 0-8,0 0 48,-2 0-40,1-2-40,-1 2 104,2 0-72,-1 0 8,0 0-16,-2 0 24,3 0 24,0 0-40,-2 0-16,1 0 8,1 0 56,-1 1-72,1-1 24,-2 0-16,1 1 24,-1 1 8,1-2-32,1 0 16,-1 0 32,-1 0 0,1 1-72,-1-1-8,1 3 48,-1-2 8,0 1-24,0-1 56,2-1-40,-1 2 8,-1-1-8,1 1 0,-2-1 64,3-1-64,-3 1-8,2 1-24,-2 1 80,3-3-48,-1 0-16,-1 2 0,1 0 16,-3-1 24,1 1-56,3-2 32,-3 0-8,-1 2 64,2 0-88,-1 1 32,3-3 0,-1 3 16,-2-2 0,2 0-56,1-1 40,-2 0 8,-2 3 16,3-1-64,-1-1 32,1 0 24,1-1-16,-1 0-32,-2 2-8,1-1 72,2-1-32,-3 2 16,2-2-32,0 1 32,-1 0 24,1 1-64,1-2 24,-2 3-8,2-2 32,-1 2-104,1-3 80,-1 1-32,-1 1 24,1 1 32,-1-2-8,2-1-16,-1 3-16,1-3 32,-1 1-24,-1 1-8,2-2 16,-1 1 24,-1 2-48,1-2-56,-1 2 80,2-1 24,-1 0-32,0 1 16,1-1 24,-2-1-96,1 0 40,-1 2 32,2 2-24,0-5 16,-1 2-32,1 1 8,0-1 48,0-1-72,0-1 48,0 1-16,0 1 32,0-1-72,0 2 24,0-3 32,0 1 8,0 1 16,0-1-72,0 1 48,0-2 0,0 1 24,0 1-72,0-1 32,0 3 40,0-4-24,0 2-24,0-1 0,0 0 40,0 1 8,0-2-24,0 1-72,0-1 80,0 3 16,3-2-48,-3-1 24,0 5-16,0-1 16,3-3-24,-3 1-16,0-2 40,0 1 32,0 1-32,2-1-16,-2 0-8,3 1 56,0-1-40,-3 2-24,3-1 56,-3-2-24,0 2-24,3 0-24,-3-1 48,0 3 24,3-2-56,-3 2 40,4-3 16,-1 1-40,-1-1-16,1 2 48,-3 1-8,3-2 0,-3-2-8,4 3 24,-1-2-16,1 2-32,-1 0-32,-3-3 56,3 1 40,-3 3-56,4-2-16,-1 1 72,1 1-24,1-1-32,-3 1 32,3-3 16,-5-1-32,3 4-32,-1-2 32,1 2 8,0 0-8,-3-4 0,4 5-64,0-1 64,8-1 24,-12 1-64,0-4 40,4 1 16,-1 2 8,1-1-32,7 0-16,-11-2 24,0 3 32,12-1-48,-12 2-24,4-1 24,-4-3 16,4 3 8,0-2-41,9 0 9,-13 4 32,3-4-24,0 2-16,0 0 8,1-2 48,-4-1-24,3 1-64,-1-1 72,1 2 32,0-1-64,-3-1 24,3 3-48,1-1 64,-1-2-8,1 1-56,-1-1 120,1 0-88,-4 1 40,0-1-24,5 2 40,-3-2-48,-2 1-24,3-1 64,-3 0-32,0 0-24,4 0 8,-1 0 40,-3 2 0,0-2-24,0 1-24,3 0 24,0-1 48,-3 0-56,3 0-24,-3 0 56,0 2-32,3-2-48,-3 0 80,2 0-64,-2 1 48,3-1 16,-3 0-8,0 0-32,0 0 64,0 0-48,0 2 16,0-1-32,0 0 72,0-1-23,0 0-33,3 0-49,-3 0 57,0 0-16,3 0-16,-3 0 24,0 0 16,0 0 8,0 0-72,0 0 56,3 0-24,-3 0 32,0 0-48,0 0 32,0 0 48,0 0-32,0 2-72,0-2 56,0 0 16,0 0-48,3 0 48,-3 0 57,0 0-90,0 0-15,0 0 64,2 0-48,-2 0 16,0 0-48,0 0 40,0 0-8,0 0-64,0 0 232,0 0-376,0 0 160,0-3-32,3 3-72,0-3 24,-3 3-24,3-3-120,-3 3 16,0 0 272,0 0-304,3 0-120,-3 0-48,2-2-80,-2 2 552,0 0-688,3-3-88,-3 3-17,0 0-39,0 0 832,3 0-728,-3 0 224,3-3 176,-3 0 216,0 3 112,3 0-40,-3-3-1304,0 3 1344</inkml:trace>
  <inkml:trace contextRef="#ctx0" brushRef="#br0" timeOffset="3138">0 336 1440,'0'0'0,"0"0"144,0 0-160,0 0 40,0 0-24,0 0-8,0 0 0,0 0 16,0 0-16,0 0 24,0 0-24,0-3 0,0 3 8,0 0-8,0 0 16,0 0 0,0 0-16,0 0 8,0-3 8,0 3-16,0 0 8,0 0 16,0 0-8,3-3 16,-3 3 0,3-2-8,-3 2 16,0 0 16,0 0-48,0 0 16,0 0 24,0 0 16,0 0-16,0 0-192,0 0 344,0 0-128,0 0 0,0 0-32,0 0-384,0 0 768,0 0-360,0-3-8,0 3 16,0 0-64,0 0 72,0 0-16,0-3-8,0 3 32,0 0-80,0 0 80,0 0 0,0 0-16,0 0 32,0 0-416,0 0 688,0 0-320,0 0 24,0 0-32,0 0-568,0 0 1096,0 0-512,0 0 0,0 1-16,0-1-40,0 0 56,0 0 8,0 0-16,0 0-8,0 0-248,0 0 488,0 0-240,0 0 0,0 0 8,0 0-456,0 0 856,0 0-408,3-3-8,-3 3 40,0 0-72,0 0 48,0 0 0,0 0 32,0-2-24,0 2-56,0 0 40,0 0 48,2-3-8,-2 0-40,0 3-40,0 0 72,0 0-16,0-3-24,0 3 0,0 0-32,0 0 56,0-3-24,3 1-7,-3-1 23,0 3-48,0 0 48,0 0-16,0 0 24,3-3 8,-3 3-64,0-3 40,3 3-8,-3-3 0,0 3-8,0 0-24,0-3 24,0 3 16,0 0 24,0-2-56,0 2-8,3 0 0,-1-5 16,-2 2 0,0 1-32,0 2 16,0 0 24,0 0 0,3-3-24,-3 3 32,0 0-32,3-3 64,-3 0-32,0 0-32,3 1 64,-3 2-64,0 0 8,3 0 8,-3-3 40,0 0 0,0 3-56,0 0 32,3-3-24,-3 0 40,2 0-56,-2 3 8,3-2-8,-3 2 72,0-3-24,3 0-40,-3 3 0,3 0 40,-3-4-16,3 1-24,0-1 24,-3 4-24,0-3 40,2 0-40,1 3 0,0-3 56,-3 3-56,3-4 16,0 0 16,0-1 0,-1 1 0,-2 4-32,3-4 8,-3 0 0,3 4 32,0-5-40,-3 5 0,3-2 8,1-3 8,-1 1 0,0 0-24,-3 4 8,2-4 16,1 1 8,0 0-32,0 0 0,-3 3 8,3-3-8,0 1 8,1-3-16,-1 1 40,-3 4-24,2 0 24,1-4-32,0 1 16,1 0 32,-4 3-40,5-4-16,-3 1 24,3 0 16,-5 3-24,4-4-8,-1 1 8,-1 3 32,3-3-48,-5 3 16,4 0 0,0-4 16,0 1-24,1-1-32,-5 4 40,2-3 16,1 3 0,0-4-56,0 4 64,-3 0-24,4-3 8,0 0-64,1 1 32,6 2 40,-11 0-16,0-3-24,4-1 16,-1 4 40,0-3-24,-3 3-8,4-3 8,0 3-8,8-3 56,-10 0-64,-2 3 8,5-4-16,-1 1 64,0 0-64,0 1 0,-4 2 16,12 0 8,-12 0 8,4-3-24,9-2 0,-13 5 8,0 0 48,4-2-56,0-1-16,0 3 40,-4 0-16,12-3 16,-9-1-48,-1 1 56,3 0 24,-5 3-48,4-3-32,0 3 32,0 0 40,9-3-48,-13 3 8,3 0 8,1-2 16,9 2-48,-10-5 0,-1 5 40,1 0 8,2-4-40,-1 4-8,-4 0 24,12-3 32,-9 3-8,2-3-24,6 1 32,-11 2-32,0 0 8,4 0-40,0 0 48,8 0 32,-10 0-40,3 0 0,-1-3 32,0 3-48,-4 0 8,4-3-16,1 3 48,-1 0-16,0 0-16,0 0 24,1 0 24,-1 0-56,7 0 0,-11 0 8,0 0 32,3 0-24,1 0 0,0 1 32,-4-1-40,5 0 8,-2 0-32,1 0 24,-1 0 24,-3 0-24,4 0 24,0 0-32,-1 2 56,1-2-24,-4 0-24,3 0-16,0 1 48,1-1 0,0 0-48,-4 0 16,12 0 24,-12 2 24,2-2-56,1 0 0,-3 0 8,3 1 16,1-1-24,-1 1-16,1-1 32,-1 0-8,0 0-8,0 0 16,0 2 40,-3-2-48,4 0 0,0 0-8,-1 0 32,0 0-24,-3 0 0,3 0 0,-1 0 0,-2 1 40,3-1-72,0 0 24,-3 0 48,3 0-48,0 0 24,-3 0-16,0 0 16,0 2 24,3-2-48,-3 0 24,2 0-8,1 0-48,-3 0 80,0 0-40,0 1 8,0-1-48,0 0 80,0 0-8,0 0-32,3 0-8,-3 0 32,3 0 0,-3 0-24,0 0-8,0 0 48,0 2-16,0-2-24,0 0-40,0 1 72,0 0 0,0-1-24,0 0-8,0 0 16,0 2-8,0-2-32,0 0-8,0 0 32,0 1 64,3-1-40,-3 0 0,0 0-8,0 0-16,0 0 56,0 0-48,0 0 88,0 0-256,0 0 304,0 0-88,0 2 8,0-2 0,0 0-64,0 0 56,0 0 8,0 0 48,0 0-64,0 0-328,0 0 640,0 1-248,0-1-40,0 0 8,0 0-80,0 0 144,0 0-32,0 0-16,0 0-16,0 0-512,0 0 976,2 0-464,-2 0-32,0 0 80,0 0-72,0-3-8,0 3 64,0 0 9,0 0-121,0 0 72,0 0 32,0 0 16,0 0-64,0 0-408,0 0 800,0 0-360,0 0-16,0 0-56,0 0-640,0 0 1312,0 0-616,0 0-48,0 0 40,0 0-912,0 0 1776,0 0-888,0 0-64,0 0 104,0 0-1104,0 0 2072,0 0-1024,-1 2 64,1-2-48,-1 0-40,1 0 16,0 0 24,0 0-24,0 0-16,-2 0-8,2 1 64,0-1-8,-1 0-48,1 0 0,0 1 48,0-1-24,0 0-40,0 0-16,-2 0 56,2 0-32,0 2-40,0-1 88,0-1 8,0 0-24,-1 2 32,1-2-56,0 0-40,0 0 32,0 0 40,0 0-40,0 1-24,0 0 80,0-1-96,0 0 48,0 0 8,0 2 32,0-2-80,0 0 8,0 0 32,0 0 24,0 0-32,0 0-16,0 0 56,0 0-56,0 0 88,3 0-104,-3 0 24,0 0 32,0 0-16,0 0-8,0 0-8,0 0 56,0 1-24,0-1-16,0 0-56,0 2 56,0-1 32,0-1-64,0 0 32,0 2-32,0-2 40,0 1-40,0-1-16,0 0 48,0 1 56,0 1-48,0-2-24,0 4 24,0-4-8,0 1 40,0 1-48,0-1-40,0 1 48,0-2 0,0 3-32,-2-2-16,1 3 112,1-1-32,0-3-32,0 4-8,0-1 32,0 0 0,-1 0-24,1-3 0,0 3-16,0 1 32,0 0 0,-2 0-48,2-4 32,0 3-8,0 0 32,0 0-48,0-2 16,0-1 8,0 4 64,0 1-88,0-1-16,0 0 80,0-4-40,3 3 8,-3 0-24,3-2 40,-3 3 8,0 1-48,0-1 16,0 2 8,0-5-8,0-1 0,0 4-40,0-1 80,0-2 0,3 2-72,-3-3 32,0 2 8,0 2-16,0-3-24,0 4 0,0-5 32,0 2 40,0 0-48,0-1 0,0 1 32,0 2-8,0-1-16,0 1 0,0-1 56,0-3-56,0 3-8,0-1 16,2 0 32,-2 2-32,0-4-8,0 1-48,0 4 56,-1-1-24,1-1-24,0-3 40,0 3 8,0-2 8,0 0 16,-1 1-56,1-2 24,-2 3 48,-1 1-24,3-3-64,-1 4 40,1-5 0,0 1 24,0 2-40,0 0 0,0-2 96,0-1-80,-1 4-40,-1-1 16,1 1 72,1 1-40,0-5-8,0 2-16,0 3 24,-2-4 32,1 3-72,1-4 32,0 3 0,-1 1 40,1 1-56,-2-1-32,2-4 48,-1 3 16,1-1-24,-2 1 0,2-1 16,0-2-8,-1 4 40,-1-1-48,2 0-48,-1 1 112,1-4-56,0 1-8,-1 3 8,1-2 24,-2 2 0,2-4-24,-1 4-8,1-2 8,-2 2 64,2-3-72,0-1 8,0 5 0,0-3 8,0 0-8,0 2-56,0-4 56,0 2 0,-1 2 32,1-1-88,-1-1 56,1-2 0,0 3 24,0-1-40,0-1-16,0 2 88,0-3-56,-2 4 8,2-2 0,-1 2 24,1-1-16,0-3-16,0 1-16,-2 3-40,2-1 72,-1 0-72,1-3 56,0 1-32,-1 1 88,1 2 0,0-3-40,0-1-16,-2 5-8,2-4 32,0 0-80,0 1 16,0-2 40,-1 1 8,-1 2-32,2-1-8,-1 2 64,1-4-32,0 3 24,0-2-24,0 2 8,0-2 24,0-1-32,0 3-8,0-2-24,-2 2 72,2 0-40,0-3 0,0 2 8,0 0-16,0 0 48,0-1-64,0-1 24,0 2-32,0-1 72,0 2-88,0-2 0,0-1 48,0 4 0,0-2 16,0-1-40,0 1 32,0-2-8,0 1 24,0 1-56,0-2 8,0 2 40,0-2-16,3 2-8,-3-1 8,0 1 24,0-2 16,0 0-40,3 0-32,-3 0 24,0 1 64,0-1-96,0 0 40,0 1-8,0 1 8,0-2-16,3 0-24,-3 0 40,0 0 24,0 1 24,3-1-72,-3 2 32,0-1 0,0 1-40,3-2 0,-3 0 40,0 0-8,0 0-32,0 0 56,0 1 8,0-1-48,0 1 8,2-1 16,-2 2-16,0-2 8,0 0-32,0 0 48,0 1 8,0-1-88,0 0 64,0 3 0,3-3 24,-3 1-72,3 1 48,-3-2 0,0 1 24,3 2-40,-3-3-8,0 1 24,0-1 0,3 2 16,-3-2-24,3 1 24,-1 1 56,-2-2-72,0 1-32,3-1 8,-3 2 48,3 2-24,-3-4 0,0 1-24,3 3 40,1-2 32,-1-1-96,-3-1 48,4 0 8,-4 2 40,4 0-96,1 0 24,-5-2 24,2 3 16,3-2-40,-1 1 0,-1-1 16,-3-1 8,3 1 16,-1 1-24,1-1 8,-3 2 64,0-3-64,4 0-24,-1 1-8,0 1 48,0-2-8,-3 0-8,4 0-16,-1 0 16,0 1 40,0-1-80,-3 0 40,2 2 0,-2-1 24,3-1-16,-3 0-8,5 2-48,-5-2 80,2 0 0,3 0-80,-5 0 48,4 1 8,-1-1-40,-1 1 0,1-1 72,-3 0-40,3 0-32,0 0 56,-3 2 24,0-2-48,3 0-16,0 1 24,-1-1 32,1 0-64,-3 0 24,3 0-24,-3 0 40,0 0-88,0 0 72,0 2 24,3-1 24,0-1-80,0 0 48,-3 0 16,0 0-56,0 0-16,0 0 80,2 0-64,-2 0-16,3 0 48,0 0 24,-3 0-16,3 0-24,-3 0 64,0 0-80,0 0 24,0 0-16,0 0 48,4 0 0,-1 0-48,-3 0 16,3 0-8,-3 0 48,0 0-96,3-3 40,-3 3 16,0 0 24,2 0-32,1 0 0,-3 0 40,0 0-32,3 0 24,0-3-40,-3 1 8,0 2 56,0 0-48,3 0 0,-3 0-48,3 0 80,-3 0-32,2-3-8,1 3-8,-3-3 56,0 3-16,0 0-24,0-3-16,0 3 32,3 0 32,-3 0-56,0 0 8,3 0-40,-3-3 8,0 0 16,3 1-40,-3 2 24,0 0-16,0 0-64,0 0-32,0 0 144,0-3-192,0 3-96,0-3-168,0 3-25,0 0 481,0 0-592,0 0-96,0 0 0,0 0-64,0 0 3472,0 0-6288,0 0 2728,0 0 23,-2 0-47,2 0 864,-1 0-680,-1 0 200,1 0 176,-3 0 224,4 0 80,-2 1-48,-2 1-1464,4-2 1512</inkml:trace>
  <inkml:trace contextRef="#ctx0" brushRef="#br0" timeOffset="4681">33 818 1240,'0'0'0,"0"1"344,0-1-344,0 3-24,0-2 24,0 1 8,0-1 8,0-1-16,0 1 0,0-1 8,-2 2 24,1-1-8,1-1-24,0 0-8,0 0 24,0 0-8,0 2 0,0-2 16,-2 1 8,2 1-24,0-1-8,-1 0 48,1 1-24,0-1 16,0 2 0,0-3-40,-2 3 48,2-2 8,-1 2 0,0 0 56,1-3-112,0 1 96,-2 2 16,2-1 24,0 0-8,0-2-128,0 2 112,0 1 24,0 1 32,0-1-48,0-3-120,-1 3 152,1-2-32,0 2-40,0 0 16,0-3-96,0 1 112,0 2-8,0-2 0,0 2 0,0-3-104,0 3 112,0-2-8,0 2-24,0-1 56,0-1-56,3 2 32,-3 0 25,0-1-25,0 0-16,2-1 0,1 2 40,-3-2-48,0-1-88,3 3 112,-3-1-16,3 1-32,0-2-40,-3-1-24,3 3 96,-1 0-16,-2-1-8,3 0 16,-3-2-88,3 3 24,-3-2 24,4 0-32,-1 1 48,-3-2-64,3 1 32,0 1-16,0-1 32,1-1 16,-4 0-64,3 2 48,1-2-8,-1 1 64,0-1-56,-3 0-48,2 1 56,3-1 8,-1 0-24,0 2-16,-4-2-24,11 0 88,-11 0 16,5 0-80,-1 0 16,-4 0-40,4 0 72,0 0-40,8 1 0,-9-1 64,-3 0-96,4 0 40,8 0 0,-9 0 24,2 0 32,-5 0-96,4 0 32,7 0-8,-7 0 8,1 0-48,-5 0 16,14 0 0,-11 0 32,-1 0 48,10 0-88,-12 0 8,0 0 64,11 0 32,-8 0-96,1 0 48,-4 0-48,13-3 48,-10 3-24,1-2-8,9 2 48,-13 0-64,2 0 72,3-3-32,6 3 40,-8-3 32,-3 3-112,11-3 24,-8 0-32,1 3 96,0-3-80,-4 3-8,12-2 24,-10 2 56,10-3-32,-9 0-8,-3 3-40,11-3 56,-11 0 24,4 3-88,7-3-24,-11 3 32,0-2 40,5 2-40,-1-3 24,7 0 48,-11 3-72,3-3 16,1 0 0,0 1-8,1 2 112,-5 0-120,4-5 48,-1 2-32,0 3 72,1-4-64,-4 4-24,4-3 32,-1 1 48,0-1 24,0 3-79,-1-4 23,3 4 40,-3-5-64,3 2 8,-5 3-32,4-2 56,-1-1 0,0 0-72,-1 0 72,-2 3-56,3 0 64,0-3-64,-3 3 32,0 0-32,3-4 56,-3 1-32,3 0-48,-3 1 72,3 2 8,-3 0-56,2 0-8,-2 0 80,3-3 8,-3 0-80,3 3 32,-3-3 16,0 3-16,0 0-72,0 0 40,0 0 64,0 0 0,3-3-56,-3 3 72,0 0-80,0-3 104,0 1-88,0 2 24,0 0 0,0 0-40,0 0 16,3-3-72,-3 3 112,2 0-16,-2 0-40,0-3-8,3 0 40,-3 3-40,0 0 8,3-3-8,-3 1-80,3 2 128,0-5-40,-3 5 0,3-3-24,-1 1 56,-2-1 0,3 0-64,-3 3 32,3-4-8,-3 1 48,4 0-88,-1 0 40,-3 3 8,3 0 16,0-4-16,0 0 0,1 1 8,-4 3-8,0-3 72,3 0-104,0 0 16,-1 3 48,-2 0-32,3-2-24,0-1 16,0 0 32,-3 0 16,0 3-40,0 0-40,0-3 48,0 3 32,3 0-80,-3 0 40,0 0-8,2 0 40,-2-2-32,0 2-32,0 0 32,0 0 48,0 0-32,0 0-8,0 0 32,0 0-152,0 0 280,0-3-152,0 3-32,0 0 48,0 0-32,0 0 8,0 0-16,0 0 24,0 0 24,0 0-96,0 0 88,0 0-40,0 0 64,0 0-48,0 0-96,0 0 136,0 0 8,0 0-48,-1 0-40,1 0 96,0 0-48,0 0-40,0 0-8,0 0 32,0 0 16,0 0-40,-1 0-16,-1 0 80,2 0-32,0 0-32,0 0 72,0 0 24,0 0-72,0 0-32,0 0 48,0 1 8,0-1-40,0 2-8,0-1 48,0-1 16,0 0-80,0 0 40,0 0 56,0 0-24,0 0-56,0 0 0,0 0-16,0 0 88,0 0-64,0 0-16,3 0 64,-3 0-32,0 0 40,0 0-64,0 0 40,0 0 24,0 0-56,0 0 24,3-3 24,-3 3 8,0 0-40,0 0-32,0 0 80,0 0-112,0 0 112,0-3-48,0 0-8,3 3-16,-3 0 24,0-2 72,0-1-96,-2 3 64,2 0-40,0 0 32,0-3-8,0 3-56,0 0 88,0 0-56,0 0-8,3-3-16,-3 3 80,0 0-40,0 0-16,0-3-24,0 3 48,0-2 24,0 2-72,0 0 8,0 0 24,0-3-16,0 3 8,0 0 48,0-3-16,0 0-48,0 3 32,0 0-16,0 0 24,0-3-32,0 3-32,0 0 72,0 0-32,3-3 0,-3 3-24,3 0 64,-3 0-16,0 0-56,0-2 24,0 2 48,0 0-56,0 0 0,0 0 40,3 0 8,-3 0-80,0 0 48,0 0 40,0 0-16,0 0-80,0 0 48,0 0 24,0 0-32,2 0-24,-2 0 88,0 0-48,0 0 32,0 0-56,0 0 64,0 0-88,0 0 64,0 0-8,0 0 48,0 0-80,0 0-32,0-3 88,0 3-8,0 0 24,0 0-88,0 0 88,0 0-24,0 0-48,0 0 8,0 0 24,0 0 0,0 0-32,-1 0 72,1 0-48,0 1 24,0-1-48,0 0-8,0 0 72,0 0-48,0 0-16,0 0 80,0 2-64,0-2 8,0 0-24,0 1 16,0-1 32,0 0-72,0 0 48,0 0-40,0 0 80,0 0-72,-1 0 0,1 0 32,0 1 0,0-1-40,0 0 0,0 0 40,0 0 40,0 0-72,0 0-16,-2 2 56,2-2-8,0 1-8,0 1 40,0-2-8,0 0-24,0 0-56,0 0 48,0 1 32,0-1-80,0 0 56,0 0-40,0 0 8,3 0 16,0 0-24,-3 0 40,0 0 8,0 0-88,0 0 56,0 0 120,0 0-176,0 0 72,0 0-24,0 0 48,0 0 88,0 0-232,3 0 80,-3 0 64,0 0 8,0 0-24,0 0-8,0 0-8,0 0 40,0 0-56,0 0 64,2 0-120,-2 0 104,0 0-72,0 0 56,0 0 8,3 0-24,-3 0-8,3 0-16,-3 0 40,0 0 24,0 0-32,3 0-56,-3 1 128,0-1-64,3 2 16,1-2-24,-1 1 24,0-1 32,-3 0-48,0 0 16,3 0-40,-1 0 56,1 2-48,-3-2 16,0 1-32,4 1 96,1-1-8,-1 0-64,-4-1 8,11 0 8,-11 2 8,4-1-24,1 1-56,-5-2 64,11 1 16,-8 0-16,0 1-56,8-1 96,-11-1-40,0 2 16,3-1-32,8-1 24,-11 1 56,0-1-64,4 0-24,1 2 24,-1-1 32,0-1-24,-4 0-8,11 2-16,-8-2 24,0 1 8,1-1-40,-4 0 24,3 0 16,1 2-16,0-2 8,8 0-40,-9 0 48,-1 0 16,3 0-64,-2 0 48,-3 0-16,2 0 0,3 0-16,-3 0-16,1 0 64,-3 0-32,3 0 0,1 0-16,-1 0 56,0 0 16,-3 0-56,3 0-16,0 0 24,-1 0 48,1 0-72,-3 0 16,3 0 8,0-3 0,-3 3-16,3 0-48,-3 0 56,0 0 32,3 0 8,-3 0-48,2 0 0,-2 0 16,3 0-8,0-3-40,-3 3 112,0 0-72,3 0 16,-3 0-32,0 0 48,3 0 16,-3 0-48,2 0 8,3-3-16,-5 0 56,4 3-80,-4 0 32,3 0 16,0-3 32,-3 3-64,0 0 16,4 0 16,0 0 48,0-2-104,-1 2 32,-3 0 8,0 0 16,0-3-8,3 3-32,0 0 72,-3 0-48,3-3 40,-1 0-24,1 0 48,-3 3 8,3-3-48,0 3-40,-3 0 80,3-2-16,-3 2-48,4-3 32,-1 0 48,-3 3-8,3-3-40,-3 3-32,0-3 88,2 3 48,1-3-72,-3 3-32,0 0-32,3-2 48,-3-1 0,3 0-72,-3 0 120,0 3-96,0 0 88,3 0-16,-3-3 0,3 1 64,-3-3-32,2 2-80,-2 3 104,0-2-96,0 2-32,0-3 16,0 0 24,3 0 32,-3 3-88,0 0 16,0 0-24,0-3 80,0 3-88,0-2 0,0 2 32,0 0 24,0-3-64,3 3 24,-3 0 16,0-3 0,0 0-168,0 0 32,0 0 0,0 3 136,0 0-288,0 0-96,0 0-96,0 0-120,0 0 2352,0 0-4264,0 0 1688,0-2-73,0 2-95,0 0 992,0-3-1112,0 3-48,0 0-105,0 0 145,0 0 1120,0-3-760,-1 3 312,1-3 256,0-1-1344,0 4 1536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49.106"/>
    </inkml:context>
    <inkml:brush xml:id="br0">
      <inkml:brushProperty name="width" value="0.05" units="cm"/>
      <inkml:brushProperty name="height" value="0.05" units="cm"/>
    </inkml:brush>
  </inkml:definitions>
  <inkml:trace contextRef="#ctx0" brushRef="#br0">22 197 1648,'0'0'0,"-1"0"32,1 0-32,-2 1-8,1-1-32,1 0 64,0 0-24,-1 1 8,1-1 8,-2 2-24,1 1 24,1-3-16,-2 1-24,2-1 80,-1 0-56,1 0 0,0 0-8,0 0 24,-2 1-24,2-1-8,0 0 16,0 2-24,0-1 48,0-1-32,0 0 8,0 0 24,0 0-32,0 0-8,-1 0 16,1 0 0,0 0 16,0 0-32,0 0 8,0 2 48,0-2-32,0 0 0,0 0 24,0 0 8,0 0-24,0 0 48,0 0 32,0 0-48,0 0-48,0 0 88,0 0-16,0 0 24,0 0-32,0 0 8,0 0 32,0 0-64,0 0 40,0 0 32,0 0-32,0 0-8,0 1 24,0-1-96,0 0 88,0 0-40,0 0 56,0 0 16,0 0-480,3 0 792,-3 0-336,0 0 0,0 0-24,0 0-72,0 0 56,0 0 72,0 0-8,0-3-40,0 3 48,0 0-8,0 0 8,0 0-32,0 0-96,0 0 193,0 0-81,0 0-56,0 0 112,0 0-697,0 0 1138,0-3-505,0 3 24,0 0-16,0 0-112,0 0 96,-2 0-8,2 0 64,0 0-64,0 0-88,0-2 48,0 2 48,0 0-24,0 0-32,0 0-40,-1 0 88,1 0 40,0 0-80,0 0 8,0 0-56,0 0 128,0-3-40,0 0 0,-1 3 40,1 0-128,0 0 112,0 0-64,0 0 32,0 0 80,0 0-560,0 0 872,0-3-400,0 3 24,0-3-56,0 3-40,0-3 32,0 3 56,0-4 16,0 1-120,0 3 16,0-2 32,0 2 8,0-3-32,0-1-40,0 4 32,0 0 40,0-5-48,0 1-72,0 0 104,0 4-24,2-4-8,-2-9-8,3 13 0,-3 0 80,0 0-64,0-11 16,3 11-64,0-3 96,-3-2-40,0 5-8,4-4-40,-1 0 48,-3 1 32,0-8-56,0 11 16,0 0-40,3-3 88,0-1-64,-3 4 16,0-4-56,2 1 104,-2 0-16,3-8-48,0 11 0,-3 0 16,0 0 8,3-5-64,-3 3 8,3-1 120,-3 3-72,3-5-32,-1 1 8,1 1 24,-3 3-8,0 0 8,0-4-16,3 4-40,0-3 120,0 1-104,1-3-8,-4 5 64,3-3-32,0-1-56,-3 4 72,2-3 8,1 1 40,0 2-112,1-3 64,-4 3 0,3 0 32,1-4-72,1-1-8,-3 5 80,-2 0-32,5-3-24,-2 3-8,1 0 24,-1-2 40,-3 2-32,4-3-40,0 0 0,-1 3 56,0-3-40,-3 3 24,3 0-40,-1 0 32,1 0 8,1 0-88,-4 0 88,5 0-16,-2 0 48,1 0-40,-4 0 8,3 0-24,-1 0 32,1 0-40,0 0-48,0 0 176,1 0-88,0 0-32,1 2 24,-5-2 0,2 1-32,3 0 24,-3 1-16,3-1 80,-5-1-56,4 2-8,7-1-8,-8 2 32,0 0-8,-3-3-8,4 0 0,-1 4-32,0 0 96,1-2-64,-1 0-48,1 0 120,-1 2-64,1-4-48,-4 0 40,4 4 48,-1 1-32,1-4-48,-1 3 16,-3-4 16,5 3 88,-1-2-112,-1 1 0,-1 2 64,-2-4-40,3 4-32,0 1 24,0 0 24,0-1 72,-3-4-88,3 3 40,-1 0 8,-2 1 48,3 1-120,0-4-8,0 5 48,0-2 24,-3 0-64,0-4 24,3 4 32,-1-1 24,-2 1-56,3-2 24,-3-2-24,0 4 48,0 0-24,3-2-64,-3 9 88,0-11-48,3 0 96,-3 1-96,3 4 32,-3-1 32,0 0-64,0 0 32,0 8 72,2-12-72,-2 0-32,3 3-16,-3-1 56,0 3 56,0-3-48,0-2-48,0 5 48,0 6 64,0-10-72,0 2-40,0-3 0,0 4 104,0 1-56,0-3-48,0 11 112,0-13-112,0 4 88,0 1-56,0 6-40,0-10 72,0-1-64,0 5-8,0 0-8,0 1 104,-1 5-32,1-11-56,0 2-8,-2 3 88,1 8 48,1-12-128,0-1 0,-1 12 65,1-9 15,-2 1-64,2 0 0,0-4-16,-1 6 72,-1 5-8,2-11-104,-1 6 80,1-2 48,0 0-104,0 0 64,-1 8 0,1-12-48,-2 2-16,1 3 24,-1 6 56,2-8 48,0 1-64,0 0-16,-1 1 64,1-1-112,0-1 64,-1 2 8,1 0-40,0-1-56,-2 0-24,2-1 160,0 1-56,0-3 24,0-1-64,-1 12 176,1-11-160,0 2-32,-2 10 64,2-13-48,-1 1-16,1 2 0,-2 1 48,2 0 80,0-4-112,-1 12-40,0-9 56,-1 8 56,2-10-96,0-1 24,0 2 56,0 2-16,0-1 0,0 1-80,0-4 40,-1 4-24,-1 0-40,1 1 72,0 6-88,1-10 184,-2 1-112,2 1-72,0 1 112,0-4-32,0 6-88,0-2 88,-1 0-48,-1 7 104,2-11-56,0 2-24,0 3 32,0 0 24,-1-1-32,1-4 0,-2 4-32,0 7 80,0-6-8,1-3-64,1-2 24,0 6 16,0-2 0,0 1-24,0-1-24,-2 0 88,2 7-64,-1-9-32,1 2 104,-1 2-112,-1-2 48,2 7 48,-1-9 0,1-2-48,-2 2 80,2 1-96,-1 2 24,1-1-16,0-4 8,-1 4-56,-1 2 72,2-2 24,0 0-72,0-1 48,-1 1 56,1 0-88,0 1 0,0-5 16,0 4 40,0-1-56,0 1 0,0-1 48,0-3-32,-2 4 48,2 0-40,0 1 0,-1 0 88,1-5-96,0 4-16,0 1 8,-2 0 48,1 0-64,1-5 24,0 2 0,0 3 16,0-1 16,0-1-32,0-3 0,0 4-24,0-1 32,-1 0-8,1 1-32,0-4 32,-2 3 64,1 2-40,1-3-40,-2 2 32,2-4-16,0 4 24,0 0-32,0 2-16,0-2 40,0-4-16,-1 5-16,0-3 8,-1 4 24,2 0 16,0-6-32,0 4-24,0 7 24,0-11 64,0 2-88,0-2 24,0 2-8,-1 3 32,-1 6-40,1-10-16,1-1 32,-1 6 16,-1-2-8,2 1-32,0-1 0,0-4 24,0 4 32,0 0-32,0-1-40,0 1 96,0-4-56,0 6 8,0 0-24,0-2 48,0 0 0,0-4-32,0 4-24,0-1 16,-1 3 80,1-1-104,0-5 32,0 6 0,0 5 32,0-9-24,0 1-40,0-3 32,3 1-8,-3 3 24,0-1-56,0 0 32,0-3 8,0 4 24,0 0-32,2 1-32,-2-1 72,0-4-32,3 3 16,0-2-32,-3 1 16,0 2 24,0-4-24,0 4-40,0 0 32,3-1 40,-3-2-32,0-1 0,3 2-16,-3-1 24,0 4 32,2-4-56,-2-1 16,0 3 8,3 0 48,0-2-104,0 2 8,-3 0 40,0 0-8,3-2-32,-3 3 64,0-4-24,0 4 8,3-1-40,-3 1 40,2-1 24,-2-3-32,0 5 8,3-4-8,0 3 40,-3 0-16,0-4-24,3 2-16,0 2 24,-3-1 56,4 0-80,-4-3 16,4 3-24,-4-1 32,3 3-64,-3-4-8,0-1 64,3 4 8,0 0 16,0-1-32,1 2 8,-4-5 0,3 1 16,-1 3-32,-2-2-16,3 2 64,-3-4-32,3 3 24,0 1-8,1-1 32,-1-2 0,-3-1-48,4 3-24,-1-2 40,-3 2 48,3-1-112,-3-2 48,3 1-16,-3 2 8,4-2-24,-1 1 0,0-1 40,-1 1 8,1-1-64,-3 0 48,3 4 48,0-4-32,0 0-48,-1 1 40,-2-2-8,3 1 40,2 1-88,-3-2 96,-2 1 24,0-1-72,5 1-48,-3 1 40,1-1 32,0-1-48,0 0-8,-3 0 40,0 2 8,4-1-56,-4-1 40,0 2-16,4-1 80,-1 0-88,0 1-8,-3-2 32,3 1 48,-3 2-64,3-3-40,-3 1 112,0-1-56,3 3 40,1-1-96,-1 1 64,-1-3 24,-2 0-32,0 0-32,3 0 56,-3 1 40,0 2-64,0-3 0,0 1-8,0 3 16,3-2 8,-3-1-56,0-1 40,3 3 8,-3 0 40,3-2-56,0 1-32,-3-2 40,0 3 8,2-2-16,-2 0-72,3 1 96,-3-1 16,0 1 16,0-2-48,3 1-16,0 0-48,-3 1 128,0-2-24,0 0-40,3 1-16,0-1 40,-3 0-8,0 0-56,0 0 40,0 2-24,2 0 56,-2-2-40,3 2-24,-3-2 32,0 0 40,0 0-8,0 0-72,0 0 64,0 0-80,0 1 120,0-1-72,0 2-24,3-2 56,-3 0-24,0 0 8,0 0-56,0 0 80,0 0 32,0 0-120,0 0 72,0 1-8,0 1 64,0-2-72,0 0-32,0 0 96,0 0-24,0 0-56,0 0-40,0 1 176,0 0-88,0-1-64,-1 2 32,1-2 0,0 0 32,-2 0 8,2 0-80,0 1 152,0-1-112,0 2 16,-1-2-32,1 1 88,-2-1 0,2 0-72,0 0 40,0 1-40,0-1 72,0 3-64,0-3-8,-1 0 0,0 2 104,1-1-40,0 0-64,0-1 0,0 2 40,-2-1 40,2 1-80,0-2 0,-3 3 64,3-2-64,-1 2-16,1-3 16,-2 3 120,2-2-48,0 0-16,-1-1 40,0 2 8,1-2-64,0 1-48,-2 1 88,1-1-32,1-1-48,0 2 48,0-1 48,-2 0 24,2-1-120,0 2 32,-1-2 16,-2 4 80,2-3-104,1-1-24,-2 3 16,1-1 88,-2-1-40,2-1-72,1 0 8,-3 0 96,-1 1-40,2 1-16,-1-1 16,3-1-56,-2 2 64,-1-1-24,1-1-72,-2 0 137,4 0-105,-4 0 104,1 0-80,-1 0 80,2 2 8,2-2-112,-2 1 0,-3 0 32,2-1 40,-1 2-64,4-2-8,-4 0-8,0 0 80,-1 1 24,4-1-104,-2 2 88,-1-2-16,0 0-64,1 0-16,3 0 16,-4 0 56,-1 0-72,3 0-56,-3 0 144,5 0-72,-1 0 48,-3 0 8,2 0-16,-2 0 56,4 0-96,-1 0-40,-1 0-8,-2 0 136,3 0-112,1 0 24,-3 0-8,1 0 56,0 0-24,0 0-48,2 0 24,-1 0 0,-3 0 48,2 0-40,-2 0-16,4 0 8,-4 0 80,2-3-48,1 3-72,-1-3 96,2 3-56,-2 0 72,0 0-88,-1-3 16,0 3 40,3 0-40,-1 0-32,0 0 40,-1 0 72,-1-3-48,3 3-32,0-3-56,-2 1 64,-1 2 40,1 0-56,2 0 8,-2 0 0,-1 0 40,0-3-88,1 0-16,2 3 64,-4-3 32,0 3-24,3-3-32,-4 3 32,5 0-8,-1 0 80,-2-2-56,0 2-24,2-3 64,1 3-64,-4 0-16,1-3-32,-1 3 80,-1 0 16,5 0-48,-3 0-16,-1 0 16,3 0 40,-3 0-56,4 0 16,-2-3-48,-2 3 88,0 0-8,2-3-88,2 3 56,-3 0 0,1 0 16,0-3-80,1 3 56,1 0 8,-3-2 88,2 2-96,-2 0 0,1 0 32,2 0-24,0 0 0,-1-3-24,1 3 32,-1 0 64,1 0-72,0 0-32,0 0 8,-2 0 40,2 0-24,0 0 8,-1 0-88,-1 0 120,2 0 40,0 0-128,0 0 56,-1-3 56,-1 3-16,2 0-88,-1 0 0,1 0 48,0 0 72,0 0-80,0 0-24,0-3 72,0 3-40,-1 0 16,1-3-32,-2 0-8,1 3 112,1 0-88,0 0-32,0 0 0,0 0 88,0 0-48,0 0-64,0-2 96,-2 2 32,2 0-112,0 0 40,0 0-32,0 0 88,-1-3-88,1 0-32,0 3 64,-1 0 80,-1 0-96,1-4-16,-1 4 48,2 0 24,0-3-80,0 3-8,-1 0 104,0 0-96,1-3 32,-2 3 32,1 0 32,1 0-80,-2 0 48,2-3 48,-1 0-144,1 3 72,0-2-32,-2 2 24,0 0-24,0 0-40,2 0 72,-1 0 32,1 0-24,0-3-40,0 0 48,0 3-16,-3-3 24,2 3-32,1-3-64,-2 3 128,2 0-56,0 0 32,-1-3-72,1 3 80,-2-2 0,2 2-40,-1-3-40,-1 0 40,1 3 80,1-4-112,0 4 32,0-3-64,-1 3 80,-1-3-8,2 0-88,0-8 120,-1 11-16,-1-3-56,1-1 8,1 4 24,-1 0 24,1-4-32,0 1-88,0 0 152,-2 0-40,2-1-48,-1 0 88,-1 1 24,2 3-80,0-3 0,-1 3-8,0-3 32,-1-1-48,2 4 24,0-4-40,0 1 48,-1 0 40,1 0-96,0 3 48,-2-3-16,2 1 56,-1-3-80,1 1 8,0 4 32,0-4 16,-2 0-32,1-1-64,0 3 104,1 2-24,-2-3 0,2 0-40,0 0 32,0-1 32,0 4-24,-1-3 8,1-1-32,-2 1 80,1 3-64,1 0 8,-1-4-48,1 1 72,0-1 0,0-1-40,0 5 16,0-4-8,0 0 32,0 1-48,-2-1-24,2 4 48,-1-3 32,1 0-32,0 0-32,0-1 24,0 4 8,0-3 40,0-1-72,0 0-16,-2 1 96,2 3-48,0-3-32,0 0-8,0 3 120,0-4-24,0 4-56,0-3-8,0-1 48,0 1 0,0-1-88,0 4 48,0-4-32,0 1 48,0-1-16,0 1-40,0 3 40,0-4-8,0-1 8,0 1-56,0 0 40,0 4 16,0-3 48,0-1-40,0 1-32,0-1 96,0 4-72,0-4 16,0-1-40,0-6 48,0 11 0,0 0-24,0-3-8,0 0 0,0 1 40,0-3-64,0 5 32,3-4-40,-3 0 88,0 1-16,0-1-48,0 4 16,0 0 24,0-4-8,0-1-64,0 3 8,0 2 40,0-5 8,-1 2-32,1-1-8,0 0 80,0 1-16,0-1-40,0 1 24,0-1 40,0 4-56,0-4-40,0-1 16,0 3 88,0-1-40,0 3-24,0-5-16,-2 5 64,2-4-24,0 1-56,0 3 32,0-2 32,0-1 24,0 0-48,0 0-64,0 3 56,-1 0 24,1-3-24,0 0-32,0 1 80,0 2-48,-1-3 16,1-1-40,0-1-32,0 3 128,0 2-72,0-3 0,0 0-8,0 3 56,0-4-16,0 4-32,0-5-32,0 1 8,0 1 96,0-1-120,0 4 48,0-3-8,0 3 64,0-4-64,0 1-48,0 3 56,0-3 48,0 1 0,0-3-136,0 1 120,0 0-16,0 1-48,0 0 32,0-1 64,0 4-64,0-3 0,0-8 0,0 11 40,0 0 0,0 0-40,0-4 0,0-1-48,0 3 128,0-3-120,0 5 40,0-4-32,0 0 128,0 1-104,0-1-56,0 4 64,0-3 48,-2 0-24,1-1-64,1 1 48,0 3-8,0-4 16,0 0-40,0-9-16,0 13 112,-2 0-64,2-4-56,-1 1 56,-1-1 40,2 4-48,0-5-24,0 1 16,0 1 72,0 0-88,0 3 24,-1-2-8,0 2 64,1-3 8,-2 0-80,2-1 40,0 1 24,0 0-88,0-1-8,0 4 48,-1 0 24,1-3 8,-2 0-96,2 0 136,0 3-72,0-3 16,0 3-72,0-4 104,-1 4 16,1 0-64,0-4-8,0 0-32,-1 4 96,1-4-72,0 1 0,0 0 64,0 3 0,0-3-88,0 3 40,0-3 0,-2 3 80,2 0-96,0-4-8,0 4 24,0-3 64,0 0-48,0-9-80,0 12 64,-1 0 40,1 0 0,0-3-48,0 0 24,0 0 56,0 3-72,0-4-16,0 0 136,0 1-24,-3 3-56,1-4 200,1 1-376,0 0 352,1 0-8,0 0-296,-2 0 296,1 1-160,1-3-112,-2 3 96,2 2 96,0-5-216,-1 5-16,1 0 104,-1-2 120,1-1-136,0-9-72,-2 12 192,1 0-96,-1-4-152,1 4 160,1-4 64,0 4-80,-1-4-8,1-1-32,-2 3 112,2-3-72,0 5 0,-1-4-112,-1 1 176,2-1 64,0 1-184,0 3 56,0-3 0,0-1 72,0 0-216,0-10-16,0 14 160,0 0 56,0-3-64,0 0-24,0 3 32,0 0 48,0-4-24,0-7-80,0 8-32,0 3 88,0 0 168,0-4-176,0-1-80,0 5 160,0 0-72,0-11-80,0 11 0,0-3 72,0 0 160,0 3-152,0-4-24,0 1 8,0 3 152,0-4-168,0 4 32,0-3-104,0 3 128,0-4 56,0 0-168,0 4 88,0-3 48,0 0 72,0-1-224,0 1-8,0 3 112,0-3 104,0 0-152,0-1-32,0 1 192,0 1-120,0-3-40,0 5 32,-1 0 168,1 0-152,0-3-8,0 3-72,0-2 136,0-3-80,0 5 24,0-4-88,-2 1 128,2 3 96,-1-4-192,1 4 56,0 0 40,0-4 40,0 0-104,0-1-88,0 5 112,-1 0 32,-1-2 32,2-1-200,-1 3 168,1 0-32,0 0 72,0-3-128,0 0 16,-2 0 184,2 3-144,0-3 24,0 1-96,-1 2 160,1-3-72,0 3-16,-1-3-128,1 0 80,0 0 144,0-1-184,0 0-40,-2 4 216,2-3-208,-1 0-56,1 3 176,-2 0 88,2-4-208,0 0-96,0 1-40,0 3 256,-1 0-304,1-4-168,-3 1-208,2 3-24,1-3-265,0 0-151,0 0 72,0 0 8,-2 1-145,1 2 41,-1 0-32,1 0-240,1 0 1416,-1 0-1361,1-3 313,-2 3 288,1-3 400,-2 3-1376,3 0 1736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54.752"/>
    </inkml:context>
    <inkml:brush xml:id="br0">
      <inkml:brushProperty name="width" value="0.15" units="cm"/>
      <inkml:brushProperty name="height" value="0.15" units="cm"/>
      <inkml:brushProperty name="color" value="#F2D80D"/>
    </inkml:brush>
  </inkml:definitions>
  <inkml:trace contextRef="#ctx0" brushRef="#br0">167 3 3016,'0'0'0,"0"0"40,0 0 16,0 0-56,0 0 32,3-3 32,-3 3 80,0 0 0,0 0 8,0 0 8,0 0-16,0 0-56,0 0-88,0 0 112,0 0 16,0 0-48,0 0 24,0 0-528,0 0 984,0 0-423,0 0-17,0 0 88,0 0 8,0 0-32,0 2 96,0-1-56,0-1-224,0 0 176,0 2-16,0-1-8,0-1 0,0 0-152,0 0 120,0 1 56,0 1 0,0 1-32,0-2 40,0 0 8,0-1-48,0 0-8,0 0-136,0 3 104,0-1 40,0-1-56,0 0 32,0-1-120,0 0 160,0 0-120,0 0 24,0 2-32,0-2-32,0 0 48,0 1-80,0 1 24,0-1 40,0 2-112,0-2 136,0 4 0,0-4-64,0 3 40,0 0 24,0-1-40,0 2-16,0-5 0,0 2 88,0 3-48,0-1 56,0 1-40,0-5-56,0 6 40,0 0 80,0-1-208,0 0 200,0-5-112,-1 5 137,1 1-169,0-2 312,0 0-72,0-4-208,0 12 16,0-11 32,0 3-16,0 8 0,0-12-32,0 3-8,0 2 160,0 6-56,0-9-184,0-2 88,0 6 112,0-2 8,0 1-136,0 1 112,0-6-96,0 11 176,0-9-88,-2 2-120,2 2 192,0-6-160,-1 4 88,1 2-120,0-2 104,0 1 80,0-5-152,0 5-48,-2 0 48,2 7 184,0-9-232,0-3 48,0 5-64,0-1 112,0 1-56,-1-1-152,1-4 160,0 6 48,0-2 16,0 1-112,0 0 24,0-5 24,0 2 48,0 3-48,0-1-128,-1 0 248,1 0-96,0 1-88,0-1 72,0 0 104,0-4-112,0 4-24,0 1-48,0-1 216,0-1-176,0-3 32,0 4-56,0 0 96,0 0 8,0 2-192,0-6 144,0 4 0,0 1 120,0-1-160,0 1 0,0-5 40,0 6 88,0 0-104,0-1-120,0 0 216,0-5-80,0 4 48,0 0-112,0 2 72,0-1 136,0-5-144,0 6-8,0 0-88,0-2 232,2 2-160,-2-6 24,0 4-120,0 9 144,0-11 32,0 4-184,0-6 128,3 6 0,-3 5 112,3-7-184,-3 8 0,0-8 136,3 7-32,-3-8-152,3 1 176,-3-4-56,0 6 56,0 5-112,3-8 8,-3 8 192,0-11-144,2 4-40,-2 2-72,0 5 232,0-8-136,0-3 16,3 4-48,-3 2 80,0 5 80,0-8-208,0-3 96,0 4-32,0 9 160,0-10-136,3 1-88,-3-4 96,0 12 64,0-11-16,0 3-240,0 2 240,0-6-48,3 5 96,-3 1-144,0 5 56,0-8 144,0-3-152,3 5-24,-3 6-104,0-8 232,0 1-72,2 2-88,-2-1 16,3 1 96,-3-2-192,0-4 136,0 6-104,0-1 264,0 0-168,0 0-96,0 7 136,0-11 8,3 3-216,-3 2 200,0-6-24,0 6 112,3-2-168,-3 0 8,0 7 152,0-9-120,0 2-112,0 2 272,0-1-104,0-5-40,0 4-48,0 8 32,3-9 120,-3 1-136,0-4 32,0 4-72,0 7 224,3-8-176,-3 1-96,0 8 144,0-8 72,0 0-208,0 8 104,0-12 8,0 4 128,0 0-200,2 7 8,-2-6 232,0-5-168,0 5 0,0 7-24,0-8 168,0 7-160,0-11 16,0 3-32,0 8-40,0-7 152,0 1-88,0-5 8,0 11-8,0-7 152,0 2-168,0 0 0,0-6 24,0 11 64,0-8-32,0 1-72,0 7 96,0-11-56,0 4 40,0 1-48,0 7 0,0-7 120,0-5-112,0 5 56,0 1-88,0 5 152,0-7-120,0 1-24,0 7 48,0-7 16,0 6-88,0-11 48,0 4-48,0 9 144,0-10-128,0 1 8,0-4 24,0 13 24,0-9-16,-1 2-56,1 6 64,0-12-16,0 5 128,-1-1-96,1 0 16,0-4-48,0 16 88,0-14-96,0 3-64,-2 9 136,1-11 16,1-3-80,-2 4-16,1 7 64,1-7 40,0 1-104,0-5 16,-1 4 8,-1 9 112,2-12-80,-1 2-40,1-3 0,-2 4 72,1 0 16,-1-1-120,2-3 32,-1 6 56,0 5 48,1-10-104,-2 4-16,1-1 88,1-4-72,-2 4 8,1 0-56,0 8 128,-1-8 24,2-4-104,0 4 8,0 7 40,-1-6 72,-1-2-160,2-3 40,-1 2 0,1 11 40,-1-12-40,-1 5-24,2-6 24,-3 14 16,2-11 96,-1 1-128,2-4 16,-1 6 8,1 7 88,-1-12-96,-1 3 0,2-4 0,-3 12 144,2-11-80,0 3-88,-1 1 144,2-5-120,-3 5 112,2-2-32,-2 1 48,-1 2 73,4-6-201,-4 4 80,-1 0-24,4 2 176,0 0-24,1-6-208,-3 1 152,1 10 40,0-8 0,-1 0-168,3-3-24,-3 6 112,0-2 40,0 0-96,2-1 0,1-3-56,-3 6 112,-1-2-24,2 0-96,-1 2 48,3-6-40,-2 4 136,-1-1-128,0 0-40,0 8 136,3-11-104,-3 1-48,-1 1 32,1 9 104,-1-11-56,4 0-32,-4 4-24,0 1 24,-1 0 48,1-2-88,1 0-32,-1 1 64,0-1-40,0-2-152,4-1 200,-2 5-144,-2-1-112,1-3-104,-1 5-40,4-6 400,-4 6-496,-1-2-185,1 0-239,0 0-64,4-4 984,-3 3-1248,2 0-185,-4 1-215,3 2 56,2-6 1592,-5 4-1281,3-1-3055,2-3 4336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52.232"/>
    </inkml:context>
    <inkml:brush xml:id="br0">
      <inkml:brushProperty name="width" value="0.05" units="cm"/>
      <inkml:brushProperty name="height" value="0.05" units="cm"/>
    </inkml:brush>
  </inkml:definitions>
  <inkml:trace contextRef="#ctx0" brushRef="#br0">242 428 1448,'0'0'0,"-1"2"160,0 0-144,-2 1-8,1-1 8,2-2-16,-1 0 24,-1 0 8,1 0 0,0 1 64,1-1-96,-2 2 104,2-2 8,0 1 8,0-1 32,0 0-152,0 0 112,0 0-8,-1 0 48,-1 0-32,2 0-120,0 0 120,-1 1 24,1 1-32,0-1-24,0-1-88,0 0 104,0 0 16,0 0-24,0 0 16,0 0-544,0 0 1000,0 0-440,0 0-32,0 0 40,0 0-1064,0 0 1976,0 0-952,0 0 32,0 0 33,0 0-1594,0 0 2994,0 0-1441,0 0 48,0 0-56,0 0-2073,3 0 4034,-3 0-1953,0 0 0,0-3-40,0 3-80,0 0 88,0 0 56,0 0-48,0 0-24,0 0 64,0 0-8,0-2-80,0 2-48,0 0 168,0 0-48,0 0-48,0 0 64,0 0-632,3 0 1128,-3 0-528,0 0-16,0 0 56,0 0-144,0 0 88,0 0 0,0 0 48,0 0-8,0 0-568,0 0 960,0 0-400,0 0 0,0 0-48,0 0-904,0 0 1712,0 0-776,0 1-32,0-1-64,0 0-8,0 1 96,0-1-40,0 0-40,0 0 48,0 0 32,0 0-64,0 0-40,0 2 64,0-2-56,0 0 8,0 0 24,0 0 24,0 0-152,0 0 176,0 0-88,0 0 88,0 0-88,0 0-136,0 0 280,2 0-112,-2 0-8,0 0-32,0 0 16,3-3 56,-3 3-8,0 0-56,0 0 8,0 0 40,0 0-32,3 0-32,-3-3 88,0 3-64,0 0 24,3-3-16,-3 3 56,0 0 8,0 0-72,0-3 16,0 3 9,0 0 23,0 0-8,0 0-40,3-2 0,0 2 64,-3 0 16,0-3-64,0 3-16,0 0 64,0 0-8,0 0-24,0-3-40,0 3 8,0 0 72,2-3-16,-2-1-48,3 4 64,-3 0-72,0-3 48,0 0-48,3 3 32,-3-3 24,0 3-56,0 0 40,3-2-8,-3 2 56,0 0-8,3 0-72,-3 0 40,0-3 24,3 0-56,1 0 24,-4 3 40,3 0-56,-3-3 24,0 3-48,0 0 128,2-3-24,-2 1-24,5-1-8,-5 3-72,0-3 80,2 0-56,-2 0 16,0 3 48,0 0-88,5-4 64,-2 1-24,-1 3 48,-2-4 0,0 4-88,3-3 0,0 0 56,-3 1 40,3-1-80,-3 3-16,0-3 0,3 0 72,0 0-72,-1 0-8,-2 3 8,3-4 64,-3 1-16,3-1-16,-3 1-16,0 3-16,3-3 96,0-1-104,-1 0-24,1 1 136,-3-1-88,3 0-24,-3 1 40,3 0-16,-3 3-16,3-3-16,0 0 24,-1-1 40,-2 1-32,0 3-16,3-4-24,0 1 88,-3 3-24,0-4-64,0 1 24,3 0 40,0 1-64,-3-1-8,0 3 32,3-3 56,-3 0-72,0 0 0,0 0 80,0 3-64,2 0 64,-2-4-56,0 1 32,3 1 16,0-1-72,-3 0 24,0 3 32,0-3-8,0 3-32,0-3-40,3 3 88,-3-3 8,0 1-88,0 2 32,3-3 24,-3 3 40,0-3-64,2 3-8,-2 0 8,0-3 80,0 0-80,3 3-8,-3-3 24,0 3-16,0-2 64,0-1-56,3-1-8,-3 4 128,0 0-128,3 0-8,-3-3 8,0 3 56,3-3-48,-3 3-40,0-4 56,0 4 48,0-3-104,0 0 48,3 3 24,-3-4-24,4 1-32,-4 3 16,0-3 64,0 0-8,0 0-48,0 1 16,0 2 32,3-3-80,-3-1-32,3 1 112,-3 3-56,0-3-24,0 0 8,0 0 72,0 0 8,0 3-64,2-2 8,-2 2 24,0-3 40,0-1-104,0 4 32,0-5-24,0 3 48,0-1-32,0 0-48,0 3 56,0-3 16,0 0 24,0 0-32,0 1 0,0 2-8,0-5 56,0 3-48,0-1-56,0 3 128,0 0-80,3 0 16,-3-3-16,0 3 32,0-3 8,0 3-40,0-3-8,0 0-8,0 3 80,0 0-72,0 0 8,0-2 0,0 2 32,0-3 16,0 3-80,0 0 32,0-3 24,0 3 24,0-3-72,0 3 40,0 0-16,0 0 24,0-3 8,0 3-40,0 0 96,0 0-88,0-3 72,0 3-55,0-4 39,0 4 40,0 0-96,0 0 32,0 0-16,0 0 48,0-3-64,0 3 0,0-2 0,0 2 48,0 0 48,0-3-104,0 3 8,0 0 48,0 0 32,0-3-96,0 0 40,0 3-24,0 0 64,0-3 8,0 0-72,0 3 56,0 0-56,0 0 40,0 0-24,0 0 80,0 0-248,0 0 360,0-2-176,-1 2 104,-1 0-72,2 0-64,-1 0 48,0 0 16,1 0 0,0-3-64,0 3 0,0 0 8,-2 0 72,1 0-88,-1 0-8,2 0 16,-1 0 48,1 0-16,-2 0-16,1 0 32,1 0-48,-1 0 56,-1 0-32,2-3-32,-3 3 80,3 0-72,-1 0 24,0 0-32,-1 1 64,2-1 8,0 0-64,-1 0 24,1 0 16,-2 0 64,1 0-120,1 0 16,-2 0-32,1 0 64,1 0-24,-1 0-32,1 0 24,0 0 40,-2 2 0,1-2-104,-1 0 72,2 0-8,-2 1 56,0-1-48,1 2-16,-1-1 40,2-1-32,0 0 8,0 0-48,0 0 80,-1 0 24,1 0-64,-1 0-16,-1 0-16,1 0 80,-1 0-48,2 0 0,0 0-32,-1-3 128,-1 3-56,1 0-72,1 0 32,-1 0 24,-1 0 24,1 0-88,-1 0 8,2 0 32,-1 0 40,-3 0-128,2 0 56,1 0 72,1 0-40,-1 2 48,-1-2-24,1 1 0,-1-1 80,2 0-104,-1 0-16,-3 1-8,1-1 56,-1 2-48,4-2 16,-2 0-40,1 1 96,-1 1 16,0-1-112,2-1 40,-2 1 32,1-1 16,-1 2-96,1-2-16,1 0 64,-3 3 0,2 0 8,-2-2-56,1 2 80,2-3-32,-2 1 16,0 1-56,1-2 24,-4 2 104,5-2-88,-1 2-24,-2 1-8,0-1 48,2 0 0,1-2-16,-3 1-24,2 1 112,-1 1-24,2-2-136,0-1 72,-1 1-24,0 1-24,1-2 56,0 1-88,0-1 80,0 2 40,-2-1-8,2 0-128,-1-1 120,1 0-24,-3 3 8,1-1-56,1-1 32,0 2 80,1-3-64,0 0 8,-2 0-48,1 1 72,-1 2 24,2-3-56,-1 2-40,0 0 8,-1 3 88,1-4-112,1-1 56,-2 1-8,2 1 72,-1-1-48,1 1-64,0-2 48,-1 4 16,-2 0 48,1-1-152,-1 1 48,3-4 40,-1 3 24,0-2-96,-1 2 24,-1 0 144,-1 1-104,3-1-16,-2 3 56,2-3 24,-1-2-88,1 3 16,-2-1 112,-1 1-160,4-4 64,-2 3-48,-1 1 80,2-1 0,0 2-96,-1-3 104,1 0 0,-1 1-136,1-2 80,1-1 16,-2 3 16,1 0-24,0-1-48,-1 1 64,2-3-8,0 2 16,0-2-48,-1 1 120,1-1-88,0 0-24,0 0-48,-2 2 136,2-2-72,0 0 8,0 0-16,0 0 80,0 0-40,0 0-72,0 0 24,0 0 32,0 1 56,0-1-80,0 0-8,0 0 24,0 0 32,0 0-8,0 0-96,0 0 104,0 0-48,0 0 48,0 0-104,0 0 80,0 0 48,0 0-32,0 0-80,0 0 128,0 0-136,0 0 152,3-4-104,-3 4 80,0 0 8,0 0-136,0 0 40,0 0 56,0-3-64,0 3 32,0 0-32,0 0 64,0 0 24,0 0-120,0 0 72,0 0 0,0 0 24,0 0-80,0-3 8,0 3 40,0 0 32,0 0-72,0-3-40,0 3 144,0 0-64,0 0 48,0 0-80,0 0 40,0 0 56,0 0-152,0 0 88,0-3-24,0 3 72,0 0-56,0 0 8,0 0 8,0 0 8,0 0 48,0 0-128,0 0 40,0 0-16,0 0 72,0 0-88,0 0-16,0 0 208,0 0-200,0 0 24,0-2 64,0 2-24,0 0 40,0-3-80,0 3-8,0 0 72,0 0-24,0 0-72,0 0 56,0 0 48,0-3 8,0 3-40,0 0-48,3-3 72,-3 3 32,0 0-104,0 0 48,0 0-16,0 0 8,0-3-48,3 0-40,-3-1 104,0 1 8,3 1-64,-3-1 88,0 3-40,0 0 64,3-5-120,-1 1 8,1 0 32,-3 4 16,0-4-56,4 0 16,-4-1 56,3 2 40,-3 3-56,0-4-40,3 1 40,0-1 32,0 0-96,-3 4 64,3-4-56,-3 1 72,0 0-40,2-1-40,-2 4 64,3-3 16,0-1-24,0 0-56,-3-1 32,0 5 32,0-4 40,0 4-88,3-4 0,0 1 72,-3 3-24,2-4 0,1 1-16,0 0 0,-3-1 56,0 4-40,4-4-64,-1-1 16,-3 3 88,4-1-48,-4 3 8,0 0-96,3-3 96,0 0 32,0 0-112,-3 3 80,4-4 48,-1 1-32,1 3-72,0-4-24,-1 4 80,1-4-16,-1 4-32,0-3 56,0 0 0,0 0-72,-3 0 24,3 3 96,-3 0-56,2-2-40,-2 2 0,3 0 64,0-5-24,-3 5 0,4-2-112,-1-1 136,0 3 32,0-3-128,-3 3 72,3 0 0,-1 0-16,1-4-32,0 1-56,-3 3 104,0-3 16,0 3-48,3-3-56,-3 3 112,3 0 0,-1 0-56,-2 0-48,3 0 104,-3 0-24,0 0-80,0 0 48,0 0 48,0 0 0,3 0-72,-3 0 24,3 0 80,-3 0-128,0 0 24,0 0 16,0 0-64,0 0 128,0 2-48,0-1-32,0-1 24,0 0 32,0 0 24,0 0-72,0 0-16,0 1 120,0-1-56,0 2-24,0-1-24,0 2 56,0-3 8,3 1-56,0-1 32,-3 2 48,0-1-72,0-1 32,0 3-40,2 0 72,1-2-8,-3 1-64,3-2 32,-3 0 32,0 0-104,3 0 64,-3 0 16,0 3 40,3-2-40,0 0-40,-3 1 64,0-2-24,2 1 32,1-1-80,0 0 96,-3 3 16,0-3-64,0 1-32,0 1 32,0-1 32,3 1-64,-3-2 32,3 0-16,0 1 32,-3 1 16,0-1-56,0-1 24,0 1-40,0 1 80,2-2-80,-2 1 24,0-1 16,3 0 56,-3 2-56,3-2-56,-3 1 64,0-1-8,0 3 16,0-2-40,0 2 24,3-3 56,-3 0-56,0 1-16,0 1 0,0-1 72,0 4-32,0-5-24,0 1 0,0 2 8,0-2 40,3 1-88,-3-2 40,0 1-32,0 0 72,0 2-48,0-1-24,0-2 32,0 4 8,0-3 24,0 2-72,0 1 56,0-4-16,0 2 56,0-1-80,0 1 8,0 0 88,0-2-72,0 3 8,0 2-24,0-3 72,0 0 0,0-2-56,0 4 0,0-3 32,0 2 48,0 0-88,0-3 8,0 1-8,0 4 48,0-4-56,0 1 0,0-2 16,0 1 40,0 2 8,-2-2-56,2 1 24,0-2-16,-1 4 40,1-3-8,0 2-40,0 0 32,0-3-24,0 1 48,0 1-72,0-1 64,-2 3 72,2-4-112,0 2-8,-1 1 8,1-1 56,0 0-40,0-2-16,0 1-8,0 1 96,-1 0-48,1 0-72,0-2 32,-2 3 24,1 0 24,1-2-72,-2 3-24,2-1 128,-1 0-80,0-3-32,-1 3 96,2-3-64,-1 4 24,-1-3-40,1 4 72,1-4 48,0-1-104,-2 3 0,1-2 0,0 1 64,-2 2-24,3-4-40,-2 1 24,0 4 40,0-3 16,1 1-120,1-3 40,-2 3 32,1-2 48,-2 4-104,2-4 0,-2 3 64,1 1-32,0-3-64,0 3 104,2-5-48,-3 2 48,2 1-56,0-1 48,-2 2 64,3-4-104,-2 3 16,1 1-16,-2 0 72,2-1-32,1-3-40,-2 3-16,-1 0 32,-1 0 48,3-1-120,1-2 56,-3 3-24,0 3 64,2-3-40,-1 1-80,2-4 80,-1 4 80,-2-2-40,2-1-88,-1 0 104,2-1-56,-3 6-8,2-3-16,0 1-40,-1 0 104,1-4-32,-1 2-32,1-1 72,0 2 8,1-3-56,-2 1-16,1 1 0,-1 2 96,1-3-80,1-1 0,0 2-16,-2 1 88,0-2-48,0 1-112,2-2 88,-4 2 16,3 1-48,-1-1-24,-2 2 32,4-4 24,-2 1 56,1 1 0,0-1-88,-1 0 144,2-1-112,-3 5 8,2-4-40,-3 2 56,2-2 24,2-1-48,-1 2-16,0 2-8,-1-3 64,-1 4-128,3-5 88,-1 1-80,-2 2 88,2-2 40,-1 1-64,2-2 16,-1 3 40,-1-2 32,1-1-104,0 0-32,1 0 64,-2 1 16,1 1 0,-2-1-112,3 1 176,0-2-80,0 0 24,0 1-88,0-1 80,0 0 64,0 0-80,0 0-24,0 0-72,-1 1 184,1-1-96,0 0 8,0 0-56,0 0 80,0 0-16,0 0-136,0 0 280,0 0-352,0 0 216,0 0-208,0 0-32,0 0 824,0 0-1432,0 0 472,0 0-160,0-2-33,-2 2-119,2 0-112,0 0 16,0 0 8,0 0-40,0 0-73,0-3-31,0 3-96,0 0 1000,0-3-1136,0 3-184,0 0 23,0-3 273,0 3 1024,0 0-712,0-3 440,0 3-1328,0 0 1600</inkml:trace>
  <inkml:trace contextRef="#ctx0" brushRef="#br0" timeOffset="1077">165 185 1648,'0'0'0,"0"0"0,-2 0 8,2 0-8,-1 0 56,1 0 16,0 0 8,0 0 40,0 0-120,0-3 144,0 3-8,0-2 16,0 2 32,0 0-184,0 0 144,0 0 0,0 0 0,0 0 0,0 0-720,3 0 1280,-3 0-568,0 0 32,0 0-72,0 0-96,0 0 152,0 0-8,0-3 0,0 0 0,0 3-144,0 0 120,0 0 16,0 0-40,0 0 25,0 0-594,0 0 1074,0 0-481,0-3-40,0 0 48,0 3-128,0 0 112,0 0-40,0 0 56,0 0-32,0 0-504,0 0 872,0 0-352,0 0 0,0-3-24,0 3-88,0 0 88,0 0 8,0 0-24,0 0 0,0 0-400,0 0 744,0-2-328,0 2-32,0 0 8,0 0-64,0-3 80,0 3-24,0-3-16,0 3 48,0 0-88,0 0 104,0 0-64,0 0 56,0 0 8,0 0-448,0 0 720,0 0-272,0 0 8,0 0-40,0 0 0,0 0 40,0-3-8,0 3-40,0 0-64,0 0 80,0 0 16,0 0-64,0-3 16,0 3-48,-2 0 120,2 0-64,0 0 0,0-3 40,0 3-96,0-2 72,0 2-40,-1-3 16,-1 3 56,2 0-104,-1 0 16,0-3 32,1 3 48,0-3-88,0 3-8,0-3 32,0 3 24,-2 0 8,2-2-40,0 2-24,-3 0 40,3 0 8,0-3-24,-1 3-8,1 0-16,-1-3 64,-1 3-8,2-3-56,-1 3 89,1 0-89,-2 0 64,1 0-56,-1 0 40,1-4 40,1 4-88,-1 0 24,-1-3-8,2 3 64,-1 0-72,1 0-8,-2 0 8,1 0 56,-2 0-24,0 0-16,3 0-24,-1-3 40,-3 3 8,2 0-32,1-3-56,1 3 40,-3 0 48,2-2-16,-4 2-16,4 0 64,1 0-80,-1 0 56,-1 0-16,1-3-40,-2 3 112,3 0-112,-2 0 32,1 0-16,-2 0 72,2-3-16,1 3-72,-2 0 48,2 0 16,-1 0 40,0 0-104,-1 0 32,-1 0 48,2 0-48,1 0-8,0 0-24,-1 0 64,-1 0 16,2-3-56,-1 3 40,1 0-64,-2 0 80,2 0-72,-1 0 8,-1 1 64,2-1-80,-1 0 40,1 0-56,-1 0 40,-1 2 24,2-2-48,-1 0 24,-1 1 56,1-1 8,0 0-80,1 0-8,-2 0-8,2 0 16,-1 2 8,1-2-16,-2 0-48,2 0 48,-1 1 24,0 2 0,-1-2-64,1 2 48,-1-1 24,1-1-24,-1-1-24,0 1 72,2-1-56,-3 5 0,1-4-8,0 3 40,0-4 32,2 0-64,-1 2 8,-1-1-24,1 2 72,-1 0-80,2-3 24,-1 1 0,-2 3 48,2-2-32,-1 2-16,2-4 0,-1 3-8,0 0 40,-1 0-64,1-2 0,1-1 32,-3 4 24,2-1-24,-1 1-48,1-1 80,1-3-32,-2 1 16,1 4-56,1-4 72,-2 3 24,2-4-56,-1 2 8,-2 1 8,0 1 16,3-3-48,0-1 16,-1 2-8,1-1-8,-1 2 48,1-2-48,0-1 16,0 2-8,-2 2 64,2-3-72,0 2-24,0-1 40,0-1 0,0 0-64,0 1 88,0-2-24,-1 1 8,1 1-16,0 1 8,0-2 32,0-1-32,0 1-24,0-1-16,0 0 72,0 3-8,0-3-24,0 0-16,0 3-16,0-2 56,0 1-56,0 1 0,0-2 56,0 3-72,0-2-32,0 2 96,0 0 40,3-2-80,-3 2 48,2-3-8,-2 2-72,0 0-8,0 0 64,0-3 0,0 4 32,3-1-72,-3 1 80,0-1 8,0-3-48,3 3-40,-3 1 40,0-1 40,0-3-40,3 3-32,-3-1-8,0 3 80,3-3-48,-3 3-24,0-5 32,3 3 24,-1-1 8,-2 1-80,3-1 40,-3-2 8,0 4 24,3-3-72,0 3 24,-3 1 56,0-5-32,3 1 0,-1 2-32,1-2 40,-3 2 24,0-3-32,3 2-8,-3 0-24,3 3 56,0-4-40,-3-1 16,3 3-40,-3 0 104,2-2-40,1 1-64,-3-2 40,3 1 16,-3 2 32,3-2-56,-3 3-24,0-4 32,3 3-8,-3-1-24,4-2-32,-4 1 104,0-1-40,3 3 32,-3-2-72,0 2 48,3-1 64,-3-2-72,0 1 0,2-1-16,1 1 48,-3 1-112,0-2 80,3 1-80,-3 3 72,0-1-8,3-1-24,-3-2 40,0 1 16,3 1 16,-3-1-32,3 0-40,-3-1 40,0 2 24,0 2-24,2-3-48,-2-1 48,0 2 32,3-1-40,-3 1-32,0-1-8,0-1 48,3 1 64,-3 1-72,3-1-24,0 1 120,-3-2-88,0 1 32,3 2-56,-3 0 32,0-2 8,0-1-16,0 2-48,2-1 16,-2 3 88,3-2-56,-3-2 0,0 4-64,3-3 120,1-1-24,-1 2-64,-3-2 32,3 1 24,-3 2-16,3-2-8,-3 1-56,0-2 56,3 1 40,-1-1-40,-2 2-56,3-2 88,-3 0-32,3 1 48,0-1-72,-3 0 16,3 1 56,0 1-112,-1-1 64,1-1 40,0 0-32,0 0-40,0 0 24,-3 3 40,2-1-64,-2-2 16,5 0 48,-2 0-24,-1 0-56,-2 0 48,0 1 96,0 0-88,5-1-48,-5 2 56,0-2-16,2 0 8,1 0-8,-3 0 16,3 0 24,-3 0-40,0 0-32,3 0 0,-3 0 24,0 1 64,0-1-56,3 2-32,-3-1 40,0-1 56,0 0-16,0 0-48,0 0 64,0 0-56,0 1 0,0-1-176,0 0 168,0 2-40,0-2 72,0 0 24,0 0-48,0 0-8,0 0 88,3 0-88,-3 0-160,0 0 224,0 0-64,0 0-72,0 0 96,0 0-16,0 0-16,0 0 24,0 0-248,0 1 8,0-1-96,0 0 320,0 0-576,0 0 24,0 0-145,0 0-119,0 0-16,0 0 64,0 0-8,0 0-80,0 0-41,0 0-79,0 0 224,0 0 208,0 0 9586,0-3-18308,0 1 7666,0 2 1600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2:59.916"/>
    </inkml:context>
    <inkml:brush xml:id="br0">
      <inkml:brushProperty name="width" value="0.05" units="cm"/>
      <inkml:brushProperty name="height" value="0.05" units="cm"/>
    </inkml:brush>
  </inkml:definitions>
  <inkml:trace contextRef="#ctx0" brushRef="#br0">437 461 1616,'0'0'0,"0"0"0,0 0 56,0 0-16,0 0-56,0 0-8,0 0-32,0 1 120,0-1-40,0 1-56,0-1 16,0 0 16,0 0 24,0 0-40,0 0 0,0 2 72,0-2-56,3 0-24,-3 0 40,0 0 0,0 0-16,0 0-8,2 0 56,-2 0-64,0 1 0,0-1 48,0 0-8,0 2-40,0-2 16,0 0-8,0 0 56,0 0-88,0 0 32,0 0 16,0 0 48,3 0-16,-3 0-16,0 0 80,0 0-104,3 0 120,-3 0-64,0 0 104,0 0 8,0 0-168,3 0 128,-3 0 8,0 0 48,0-3 8,0 3-192,0 0 104,0 0 72,0 0 0,0 0-96,0 0-616,0 0 1240,0 0-504,3 0-96,-3 0 8,0 0-112,0 0 160,0-3-40,0 3-56,0 0 113,0 0-177,0 0 176,2 0-88,-2 0 64,0-3 56,0 3-208,0 0 128,0-3-8,0 3 120,0 0-80,0 0-160,0-2 80,0 2 112,0 0-24,0 0-104,0 0-64,0-3 112,0 3 56,0-3-120,0 0-24,0 3-24,0-3 176,3 3-104,0-3-56,-3 3 64,0 0-80,0-2 104,0-1-112,0 0 48,3 3 160,-3 0-200,3-3 16,0 0-8,-3 3 88,0-3-64,0 3-32,2-2-48,-2-1 104,3 0 80,0 0-176,-3 3 40,0-3 56,3 1 64,1 2-72,-1-3-80,-3-2 144,3 3-64,-3-1-136,3-1 168,-3 4-80,0-3 104,4-2-104,-1 1 32,-3 0 152,0 4-184,4-3 16,-1-1-16,0 0 120,-1-1-24,-2 1-112,3 0 80,-3 0 96,3 1-160,-3-1 56,0-1 72,4 3-112,-4-3-128,5 3 200,-3-3-24,1 1-112,-3 0 96,0 4-48,3-4 104,-3-1-96,0-6-56,3 11 241,-3 0-193,3-4 16,0 0-64,-3-1 96,2 1 72,-2 4-120,3-4 0,0 0 56,0-8 160,-3 10-280,4-3 16,-4 2 128,4-1-32,-1 1-144,-3 3 96,0-2 48,4-3 64,-4 1-176,3-7 64,-3 11 0,3 0 168,0-3-152,0 0-112,-3 0 256,0 3-160,2-3 40,-2-1-80,0 0 128,3 1 72,2-1-184,-3 1-16,-2 3 184,3-3-144,-3 3 0,0 0-80,0-4 200,3 1-8,-3 0-272,0 3 160,3 0 120,-3 0 32,0 0-144,0 0 32,0 0-40,0-2 128,3 2-64,-3-3-192,0 3 304,0 0-56,0 0-136,0 0 72,0 0 144,0 0-200,0 0 32,0 0-96,-2 0 336,2 0-200,0 0-72,0 0-24,0 0 120,0 0 16,0 0-208,0 0 8,-1 0 176,1 0 128,0 1-360,-2-1 40,2 0 104,0 2 128,0-2-72,-1 0-96,0 1 128,1-1-88,-2 0 64,1 0-168,1 0 312,0 0-208,-2 0-8,2 0-112,0 0 120,-1 1 128,1-1-144,0 0-32,-1 0 72,1 0 56,0 0-192,0 0 112,0 0-104,0 0 272,0 0-160,0 2-128,0-2 120,-2 1 8,1-1-248,1 2 32,-2-2 224,2 0-16,0 1 104,0-1 40,0 1-216,-1 1 120,1-2-48,0 1-32,-2 2-160,1-3 240,0 2 8,1-2-56,0 2-144,-2 1 128,1 1 144,-1 1-176,2-5 48,-2 2-64,-3 0 200,3 2-144,-3 0-168,5-4 176,-1 6 8,-3 5 88,2-8-232,-2 3 96,4-6 40,-4 4 112,0 9-232,-2-10-24,2 2 216,4-5-72,-5 12-32,1-10-160,1 4 264,-1 5 24,4-11-96,-4 5-64,0-1 64,-1 7 88,1-7-152,4-4 64,-4 6-104,0 8 216,-2-10-96,2 2-120,-8 5 80,8-8 104,0 3-168,-2-1-8,6-5 96,-4 12 128,-2-9-152,2 1-88,0 0 152,4-4-40,-1 4 40,-2 1-168,-2-1 112,4-1 136,1-3-120,-3 2-56,2 1 0,-2 1 152,0-2-88,3-2-8,-1 4-144,-1-2 168,1-1-8,0 0-168,1-1 152,-2 2-56,2-1 120,0 1-112,0-1-104,0-1 152,-1 1 16,1 1-56,0-1-128,0-1 168,-2 2-40,2-2 80,0 0-208,0 1 88,0-1 80,0 1 88,0-1-144,0 2-64,0-2 136,0 0-16,0 0-168,0 0 160,0 0 72,3 0-168,-3 0 104,0 0-64,0 0 112,0 0-120,0 0-80,0 0 392,0 0-440,0 0 208,3 0-88,-3 0 48,0 0 32,0 0 24,0 0-88,0 0-72,0 0 256,0 0-64,0 0-120,0 0-64,0 0 184,0 0 80,0 0-232,0 0 24,0 0 56,0 0 104,0 0 8,0-3-264,0 3 87,0 0 114,0 0-9,3 0-185,-3 0 145,0-3 80,0 3-168,0 0 104,0 0-24,0 0 112,0 0-104,3 0-104,-3 0 120,0 0 40,0 0-24,2 0-112,-2-3 112,0 3-16,0 0 144,0-2-208,3-1 16,-3 3 184,0 0-136,0 0-32,3 0-8,-3 0 64,0-3 16,0 3-40,3-3-112,0 3 112,0-3 144,-3 0-176,2 3 24,-2-2 64,3 2-40,0-3-128,-3 0 144,3 0 32,0 0-152,-1 3 104,-2 0-16,3-2 112,2-1-104,-3 3-64,-2-5 201,3 3-81,0-3-128,1 3 128,-1-1 16,-3 3-80,4-5-96,-1 3 80,0-3 144,0 3-160,-3 2 32,3-5-48,-1 3 160,1-1-72,0-2-136,-3 5 96,3-2 48,-3-1-16,4 0-72,-4 0 16,3 0 72,0 1-8,0-3-152,-1 2 240,-2 3-128,0-4 72,3 0-104,-3 1 72,3-1 112,-3 4-152,3-4-32,-3-1 32,3 1 216,-3 1-200,0 3-16,4-4 112,-4 1-72,0 0 80,3 1-192,-3-1 96,3 0 136,-3-1-136,3 0-56,-3-1 104,2 1 56,1 1-216,-3-1 248,0 4-160,4-4 88,-1 0-128,-3-1 56,3 2 216,-3 3-232,0-4 80,3 1-120,-3 1 224,0-1-168,0 3-16,3-5-40,-3 1 136,3 0 72,-1 0-224,-2 4 56,3 0 96,-3-3 72,3 0-136,-3 3-48,0 0 16,0-4 72,0 1 56,0 0-256,0 3 296,0 0-168,0-3 152,0 1-120,3 2 16,-3-5 120,0 5-168,0-2 48,0-1-112,0 3 256,0 0-80,0 0-112,3-3 48,-3 3 16,0-3 160,0 0-224,0 3 0,0 0-56,0-3 256,0 3-192,0-2-112,0 2 216,0-3 24,0 3-208,0 0 168,0 0-96,0-3 168,0 0-192,0 0 8,0 3 216,0 0-200,0-3 56,0 1-104,0 2 184,0-3 24,0 3-160,0-3 24,0 0 24,0 0 145,0 0-161,0 3-32,0 0-8,-2-2 160,2-1-72,0 0-184,-1 0 168,1 0 88,0-1-216,0 0 8,0 4 56,0 0 152,0-4-176,0 4-80,0-5 160,0 5-56,0-2-120,0-1 8,0 0 144,0 3-8,0 0-24,0-4-8,0 4-80,0-3 144,0 0-72,0 3 16,0-3-16,0 0 128,0 1-96,0-1-56,0 3 40,0 0 72,0-3-72,0 3-48,0 0 120,0 0-72,-2-4 48,2 1-16,0 0-32,0 3 56,0 0-56,0 0 24,0 0-56,0 0 128,-1-3-24,1 3-72,-1-3 24,1 3 80,0 0-72,0 0-32,0-2 24,0 2 48,-2 0-40,2 0-88,0 0 56,-1 0 72,1 0 56,-2-3-32,2 3-96,-1 0 72,1 0-40,0 0-16,-1 0 48,1 0-64,-2 0 40,2 0-88,0-3 104,0 3 72,0 0-128,0 0 40,-1-3 24,-1 3 56,2-3-144,0 3 24,0 0-16,-1 0 144,1 0-56,-2-3-64,2 3-8,0 0 80,-1 0-32,0 0-80,1 2 48,0-2-16,-2 0 96,2 0-48,0-3 56,0 3-56,0 0-16,0 0 16,-1 0 104,1 0-152,0 0 32,-2 0-56,1 0 144,1 0-120,0 0-8,0 0 80,-1 0-8,1 0-104,0 0 40,-2 0 32,1 0 48,1 0-80,-2 0-48,2 0 48,0 0 16,-1 0-24,1 0-48,-1 0 120,1 0-64,-2 0 88,1 0-104,-2-3-8,1 3 128,2 0-136,0 0 40,-1 0 48,0 0-32,-1 0-64,-2 0 64,3 0 64,-1 0-136,2 0 48,-1 0 0,-1 0 0,-1 0-56,2 0-72,1 0 128,-1 0 32,-2 0-8,-1-3-88,2 3 80,2 0-16,-1 0 0,-1 0-56,1 0 8,-2 0 120,0 0-64,0 0-56,1 0 64,0 0 48,2 0-64,-1-2-48,-1 2 40,-2 0 64,3 0-152,1 0 96,-3 1-56,-1-1 64,2 0-8,-1 0-88,3 0 88,-1 0 16,0 0 24,-1 0-120,1 1 72,1-1 8,-4 0 24,2 2-16,-1-1-88,0-1 160,3 0-80,-1 2 0,0-2-72,-1 1 104,-1 0 0,3-1-32,-1 0-32,-2 2 24,2-2 88,-1 1-96,2-1 16,-1 0-56,0 2 48,-2 0 16,1 0-120,2-2 112,-3 1-8,1-1 72,0 2-120,-1-2-8,3 0 64,-1 1 8,-2 1-48,2 0-56,-3 1 152,4-3-56,-5 2 16,4-1-112,-3 0 48,2 2 120,2-3-72,-3 2-80,-1 0-8,1 3 120,-1-4-104,0 2 24,0-2 64,-1 1 16,1 1-96,4-3 64,-4 1-96,0 3 104,-1 1-120,3-1 40,2-4 72,-5 3 16,1-2 192,0 0-88,-2 1-200,6-2 80,-4 4 208,0-3-248,1 4-120,-1-1 264,4-4-104,-3 1-8,0 4-224,-1-3 280,2 1 104,1-1-192,0-1-40,-1 0 192,1 1-112,1-2 0,-2 4-168,-2-4 304,4 2-88,-1-2-216,1 0 168,-2 0-24,2 1 184,0 0-248,0 2-96,-1-1 304,1-1-176,-2-1-104,2 0 224,0 0-64,0 0 80,0 0-256,0 0 152,0 0 272,0 0-376,3 0 216,-3 1-176,0-1 184,0 0-128,0 0 32,0 0-224,0 0 280,0 0 64,3 0-248,-3 0 128,0 0 24,0 0 120,3 0-232,-3 0-168,0 0 296,0 0-184,0 0 192,0 0-48,0 0 112,3 0-208,-3-2-32,0 2 392,0 0-264,0 0-24,0-3-144,0 3 240,0 0-56,0 0-16,0 0-152,0 0 168,0-3 224,0 3-376,0 0 136,0-3-80,0 3 184,0 0-168,3 0-136,-3 0 200,0 0 56,0 0 8,0-3-200,0 3 88,0 0 48,0 0 96,0-3-128,2 3-136,-2 0 344,0 0-176,0 0-192,0-4 280,0 4-88,3 0 168,-3-3-272,3 1 104,0 2 184,0-3-272,-3 3 88,0 0-64,0-3 64,3 0 40,-3 3-40,2-3-168,-2 0 120,5 3 80,-1-2-136,-1-1 40,-3 3 64,2-3 32,1-1-80,0 1-104,-3 3 152,3-3 136,1 0-96,0 0-56,1 3 48,-5 0-32,2-2 24,3-3-72,-2 3 72,-3-3 80,0 5-104,11-4-48,-11 0 32,4 1 64,-1 0-64,-3 3 16,4-3-72,-1 3 120,-3-4 0,4 1-128,-4 3 80,3-4-8,1 1 64,1 0-80,-3-1-16,-2 4 40,3 0 56,0-3-80,0 1-72,0-1 104,-3 3-8,2-3 48,1-1-80,0 1 16,0 3 112,-3 0-96,3-4-32,-3 4-16,0-3 80,0-1-64,0 4 32,3-3-72,-1 0 56,-2 3 56,3 0-80,-3 0 40,3 0-24,-3 0 40,0 0-48,0 0-96,0 0 128,0 0 16,4-3-40,-4 3-80,3 0 72,-3 0 32,0 0-40,0 0-64,0 1-48,0-1 152,4 0-88,-4 0-24,0 0 72,3 0-49,-3 0 89,3 0-104,-3 0 16,0 0 96,3 0-48,-3 0 40,0 0-144,0 0 128,3 0-40,-3 2-104,0-2 160,3 0-32,-3 0 8,0 1-72,0-1 40,0 0 56,2 2-32,1-2-40,-3 0-56,3 1 128,-3-1 0,0 0-40,3 2-56,-3-1 64,0 0 56,0-1-24,4 3 0,-1-1-56,0 0 136,-3-2-152,0 0 72,3 2-96,-1-1 112,-2 1-56,3 0-40,-3-2 80,0 2-24,3-1 32,0 1-24,0-1-16,-3-1 32,2 6 56,-2-3-80,3-2-56,0 0 112,-3-1-32,3 0 40,0 2-64,-3-2 0,0 4 80,0-4-56,3 1-72,-1 1 16,-2-1 112,3 1-96,-3-2-16,3 0 64,-3 1 8,3 1-80,-3-2 64,0 1-96,0 2 88,0-2-56,3 1-16,-3-2 80,0 1 24,3 0-56,-3 1-96,0-1 128,0-1 0,0 4 32,2-1-72,-2 2 40,0-4 24,0-1-24,3 0-24,-3 1-24,0-1 56,0 3 0,0-3-8,3 2-16,-3 0 48,0 1 8,0-1 112,0-2-152,0 1 40,0 1 32,0 0 80,3 1-280,-3 1 88,0-1 128,3 0-128,-3 0-80,0-3 120,0 1 80,0 4-80,0-3-160,0 3 192,0-5-32,0 2 8,0 1-160,0 0 136,0-2 176,0 2-184,0-1-40,0 2 176,0-1-88,0-3-24,0 1-72,0 3 104,-2-2 16,1 1-144,1-3 96,-2 3-40,2-1 144,0 1-120,-1-1-128,1 2 224,-1-3-56,1 2-136,-2-2 136,1 1 32,-1-1-120,2 2-8,0 0 256,0-3-184,-1 1-8,1 4-80,-1-3 136,1 1 16,0-3-64,0 3-72,-2-2 88,2 2 160,-1-1-272,1-2 96,0 1-56,-2 3 120,2-1-80,-1 1-168,1-4 184,-1 2 48,1 1 8,-2-2-144,1 2 104,1-3-16,-2 3 112,2 0-128,0 1-88,-1-1 288,1-3-184,-2 2 16,1 0-96,0 1 144,-1 0 24,2-3-88,0 4-112,-1 0 40,-2 0 184,3 0-192,0-4 80,-3 5-64,2-2 144,1-1-32,-2 1-232,2-3 184,-1 3 16,-1 1 48,1-1-144,0 1 40,1-4 40,-2 2 120,1 1-136,-1-1-136,1 3 304,1-5-152,-1 4-8,-1-1-48,1-1 56,-2 1 96,2 2-112,-1-4-56,1 2 232,1-2-184,0-1 24,-2 2-96,1 0 112,-1 0 64,1 2-240,1-4 160,-1 2 24,-1 0 88,1 1-200,-1-1 16,2-2 72,-1 2 56,0 1-48,1 0-152,-2 0 216,2-3-72,-1 3 72,-1-2-128,0 1 40,0 0 192,2-2-176,-1 2 0,-1 1-88,-1-1 224,2 1-112,1-3-24,-1 4-96,-2-2 120,1 1 104,1-2-240,1-1 112,0 2-40,-1 0 176,1 1-136,-2 0-96,-1-2 176,2 2-48,-1 0-216,0 0 224,2-3-40,-2 4 112,2-2-152,-1 0 8,-1 1 184,2-3-152,-1 2-16,-2 0-72,2 0 216,-1-1-96,2-1-32,0 2-64,0 2 64,-1-3 120,1 1-192,0-2 72,-3 1-72,2 1 176,-1-1-120,1 0-120,1 1 168,-2 1 40,2-2-200,-1 0 128,1-1 0,-3 2 112,2-1-160,-1-1-24,2 2 192,0-2-120,0 1 40,-1-1-128,0 2 136,-1-1 40,2-1-88,0 1-72,-1-1 56,1 0 160,0 0-176,0 0 32,0 0-96,0 0 152,0 0-32,0 0-144,0 0 256,-2 0-288,2 0 256,0 0-192,0 0 32,0 0 56,0 0 152,0 0-128,0 0-144,0 0 144,0 0-104,0 0 176,0 0-248,0 0 160,0 0 184,0 0-336,0 0 264,0 0-160,0 0 136,0 0-120,0 0-120,0 0 208,0 0 32,0 0-200,0 0 40,0 0 248,3 0-232,-3 0-64,0 0 112,0 0 96,0-2-224,0 2-8,0 0 184,0 0 24,3 0-40,-3 0-72,0 0 184,0 0-144,0 0-40,0 0-72,0 0 168,3 0-72,-3 0 16,0 0-128,0 0 144,0 0 96,0 0-240,0 0 256,0 0-296,0 0 296,0 0-208,0-3-64,0 3 144,0 0 32,3 0-64,-3 0-72,0 0 72,0 0 32,0 0 80,0 0-152,0 0-40,0-3 264,0 3-152,0 0-48,0-3 16,0 3 56,0 0 24,0 0-48,0 0-88,0 0-32,2 0 272,-2-3-200,0 3 48,0 0-48,0-3 88,0 1-32,3 2-184,-3 0 176,0 0 32,3 0 112,-3-3-240,3 0 72,-3 3 24,0-3 144,3 0-160,1 0-96,-1 1 264,-3 2-152,3-3 8,1 0-112,-1-1 160,0 0 96,-1-1-216,3 1 8,-1 1 216,7-1-200,-11 4 40,0-4-64,3-1 176,1 1-72,-4 4-40,4-11-184,1 8 192,-2 0 152,1 0-192,-1-1 24,-3 4 8,2-4 128,1-7-256,-3 11 0,3-5 320,-3 5-192,3-4 56,8 1-8,-11 1-24,0-3 136,0 5-160,4-4 32,-4 0-80,0 0 272,3-1-224,-3 5 0,3-11-64,0 11 184,-3-3 0,3 0-216,-3 3 96,0-4 32,0-7 216,3 11-224,-1-11 32,-2 11-56,3 0 192,0-5-144,-3 1-192,0 4 144,0-4 64,3-10 80,-3 14-184,0-13 104,0 13-64,0-3 240,3-8-240,0 8-104,-3-1 272,0 4-168,2-11 88,-2 8-128,0-2 112,0-6 120,0 8-280,0 3 88,0-11-32,0 11 296,3-11-223,-3 11-41,3 0-49,-3-12 210,0 10-17,0-3-312,0 5 168,0-11 72,0 11-96,0-4-64,0 0 72,0 4 16,0-5 8,0 1 8,0 1-209,0-1 322,0 4-129,0-3 96,0-1-80,-1 1 88,1 0-40,0 3-64,0-3-8,0 3 56,-2-2 96,1-1-96,1 3-48,0-3 0,-2 0 96,2 3-48,0 0-88,0 0 40,-1 0 120,0-3-40,1 3-72,-3 0 48,3 0-56,0-2 128,-2 2-64,2 0-104,-1 0 152,1 0-112,-2 0-8,2 0-32,-1 0 144,0 0-40,1 0-64,-2 0 24,1-3 24,-1 3 24,1 0-64,1 0-8,-3 0-80,-1 0 96,3 0 0,-1 0-168,2 0 152,-3 0 32,2 0-56,-2 0-72,2 0 80,1 0 16,-5 0-48,4 0 24,0 0-136,-4 0 128,5 0 32,-1 0-16,-3 0-104,-1 0 56,1 1 104,1 1-120,1 2-32,-10-3 152,11 1-120,-5-2 24,-5 0 64,9 1 32,-2 0-88,4-1 48,-4 5-64,-2-3 88,2 1-72,-2 0 80,6-3-32,-5 2 24,2-1-48,-1 0 96,-1 4-200,5-5 128,-4 4 8,0-1 128,0 1-304,-2-3 240,6-1-72,-3 2 208,-1-1-368,1 1 216,0 0 120,3-2-176,-1 3-80,-3 0 56,0-2 128,2 1-144,2-2 40,-6 3-256,4 0 328,-1-1-48,1 0-192,2-2 168,-1 3 48,0-2 0,-1 0-160,-1 2-32,3-3 144,-4 3 16,1 0-64,0-2-185,2 4 201,1-5 32,-1 1 80,-1 2-240,-1 0 136,-1-2 160,4-1-136,-4 1-232,0 1 96,2 2 232,1-1-128,1-3 32,-2 3-48,-2 0 88,1-2-16,1 3-168,2-4 144,-3 3 0,1 0 72,1 0-136,-1-2-80,2-1 144,0 3 8,-1-2 8,1 4-136,-1-4 104,1-1 16,-2 1 80,1-1-192,-1 0 24,1 2 288,0-1-232,1 1-72,-2-1 176,2-1-40,0 0-32,0 0-96,-1 0 88,1 1 168,0-1-208,0 0 48,3 2-32,-3-2 104,0 0-104,0 0-208,0 0 240,0 0 56,0 0 0,0 0-208,0 0 176,0 0-8,0 0-16,0 0 8,0 0-80,0 0 272,0 0-232,0 0-120,2 0 224,-2 0 8,0 0-56,0 0 0,0 0 168,0 0-216,0 0 24,0 0-32,0 0 152,0 0-328,0-3 32,0 3 176,0 0 40,0 0 80,0 0 48,0 0-136,0 0-392,0 0 808,0 0-472,0 0-64,0 0 288,0 0-736,0 0 1136,3 0-608,-3 0 112,0-3 40,0 3-144,0 0 24,0 0-48,0 0 273,0 0-257,0 0-233,0-3 490,0 3-169,0 0 8,0 0-216,0 0 128,0 0 16,0 0 168,-1 0-200,1-2 0,0 2 16,-2 0 128,2 0-72,0 0-160,0-3 272,0 3-168,0 0 160,0-3-176,0 3 80,0 0 240,0 0-304,0-3 80,0 3-104,0 0 240,0 0-160,0 0-56,0 0-56,-1-3 200,1 3 64,0-3-328,0 3 120,0 0 72,-1 0 96,1 0-152,0 0-64,0 0 48,-2-4 112,2 1-40,-1 1-256,-1 2 296,2 0-112,-1 0 112,1-3-168,-3 3 56,0-3 208,3 3-208,-1-3 8,-3 3-120,2-3 272,1 3-128,1 0-32,-2-3-88,1 3 104,-3-2 168,2 2-280,2 0 96,-4-3-72,1 0 240,2 3-256,-3-4-88,4 4 176,-2 0 32,-1-3 24,1 3-200,-3-3 208,5 3-64,-4-3 168,0 0-248,0 1-8,-1 2 208,5 0-120,-1 0-8,-2-3-104,-1 3 224,0-4 8,4 4-120,-5 0-48,1-3 72,1 3 0,0-3-48,3 3 24,-4-3-128,0 3 120,1-3 216,-1 3-392,4 0 184,-6-3-24,3 3 24,-1-2-80,0-1 0,4 3 80,-1 0 72,-2 0 160,1 0-400,-2-3 320,4 3-152,-1 0-24,-4-3-128,1 0 208,3 3-56,1 0 0,-3-3 16,2 3-104,-4 0 168,4 0-120,1 0 40,-3 0-40,0 0 128,2 0-112,-1-2-24,2 2 48,-1 0 64,0 0-32,-1 0-120,1 0 112,1 0-24,-2-3 56,1 3-88,0 0-8,1 0 80,0 0-40,-2 0-8,1 0-48,-1 0 128,-1 0 0,3 0-72,-1 0-48,-2 0 40,2 0 72,1-3-120,0 3 56,-2 0-48,1 0 112,-2 0-64,3 0-48,0 0 48,-1 0 48,-1 0-56,1 0-64,0 0 32,1 0 40,-2 0 16,1 0-24,-1 0-72,1 0 120,1 0-40,-2 0-8,1 0-80,-2 0 88,2 0 24,1 0-24,-3 0-72,2 0 40,-1 1 72,1-1-88,1 0 48,-2 2-80,0-2 88,0 0-16,1 0-88,1 0 96,-2 0-64,1 3 8,-1-2-72,2 0 48,0-1 80,-2 2 56,0-1-80,-1-1 88,1 2-208,2-2 144,-2 1-88,1 1 232,-1 2-352,1-1 312,1-3-104,-2 1 168,0 0-384,-1 1 248,1-1 168,2-1-200,-1 2-168,0 2 104,-1 0 224,2-1-248,0-3 88,-1 4-80,-2-2 168,2 2-88,-2-3-280,3-1 280,-2 4 8,1 1 128,-1-2-248,1 1 88,1-4 24,-1 1 96,-1 1-160,-1 2-112,2-1 336,1-3-160,-1 4 0,-2-3-40,1 4 48,0-4 128,2-1-136,0 3-64,0 0 88,-2-2 160,1 2-280,1-3 96,-2 3-112,2 0-48,-1-1 232,1 1-248,0-3 176,-2 2 0,0-1 144,0 3-280,1-2 24,1-2 112,0 2-32,0 1-8,0-1-280,-2 2 296,2-4 24,-1 1 32,0 1-304,1-2 264,0 1 144,0-1-136,0 0-112,0 2-97,0-1 209,0 0-104,0-1 104,0 2-208,-2-1 152,2-1 96,0 0-232,0 0 192,0 0-152,0 2 256,0-1-200,3 0-144,-3-1 240,0 2-16,0-1-16,0 1-192,0-1 224,0-1 0,3 2 72,-3-1-200,3 2 8,-3 0 216,0-3-96,2 2-32,1 1-144,-3-1 256,5 1-24,-5-3-56,2 1-112,1 3 96,0 0 152,0 1-208,-3-5 72,0 4-104,3-1 232,-1 0-144,1-1-168,2 3 216,-3-1 80,3 0-288,-5-4 176,4 4-24,-4-2 128,4 2-208,-1-3 16,-3-1 88,3 5 136,0-1-136,-1-3-184,3 3 240,-5-4-56,2 5 80,3-2-128,-2-1 72,-1 0 112,3 2-176,-5-4 40,2 1-136,3 4 208,-1-1-72,-4-4 0,3 3-104,0 0 72,-1-2 136,1 2-208,-3-2 32,0-1 72,3 4 136,0-2-160,0 1-104,-3-3 128,2 4 48,1-1-8,0 1-192,0-1 176,-3-3-24,4 3 112,0-2-184,1 0 8,-2 2 136,-3-3-72,2 3-8,3 1-120,-3-1 200,10-1 0,-12-2-72,0 1-128,3 0 128,1 1 120,-1-1-160,-3-1 40,4 2-112,-1 1 184,-1-2-96,1 2-104,-3-3 128,3 1 64,1 1 8,1-1-176,-1 0 48,-1 2 168,1 0-152,-1-2-72,0 1 184,-3-2-72,2 3-8,1-2-136,1 1 208,-1 2 72,-3-4-136,5 1-24,-3 1 8,1-2 80,0 1-128,-3-1 64,0 1-128,4 1 240,0 1-80,1-2-120,-5-1 88,3 3-80,-3-2 112,4 1-80,-1 1-40,-3-3 88,2 1 240,-2 0-264,3 1-96,0 1 128,-3-3-8,3 2 0,0 0-64,-3 1 64,0-2 160,0-1-160,3 0-80,-1 1 0,1 2 160,1-1-56,-4-2-24,3 1-16,0 1 48,-3-1 32,3 0-160,-3-1 96,3 0-112,0 2 216,-3-1-120,2-1-128,-2 0 144,0 2 128,5-1-104,-3 0-104,-2-1 128,0 0-48,3 2-40,-3-2-32,3 0-32,0 0 288,-3 0-184,4 1 88,0 1-176,-4-1 160,5 1-40,-5-2-32,4 0-160,-1 0 184,0 0 96,-1 0-216,-2 0 96,3 1-64,-3 0 144,3-1-88,-3 0-152,0 0 160,0 2 144,4-2-80,-1 0-144,0 1 96,-3 1-24,3-2-32,0 0-72,-3 0 256,0 0-144,2 0 56,-2 0-152,0 0 160,0 0 48,0 0-112,0 0-88,0 1 80,0-1 152,3 0-232,-3 0 88,0 0-72,0 0 120,0 0-40,0 0-192,0 0 384,3 0-328,-3 0 192,0 0-144,0 0 48,0 0 32,0 0 64,0 0-176,0 0-240,0 0 64,0 0 976,0 1-2016,0-1 447,0 2-95,0-2 16,0 0-112,0 0 56,0 1 199,0 1-95,0-2 912,3 1-776,-3 0 208,3 2 248,0 0 128,-3-3 192,0 3-64,2 0 56,1 0-1656,-3-3 1664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03.370"/>
    </inkml:context>
    <inkml:brush xml:id="br0">
      <inkml:brushProperty name="width" value="0.05" units="cm"/>
      <inkml:brushProperty name="height" value="0.05" units="cm"/>
    </inkml:brush>
  </inkml:definitions>
  <inkml:trace contextRef="#ctx0" brushRef="#br0">173 456 1776,'0'0'0,"0"0"-24,0 0 24,0 0 8,0 0-32,-2 0 32,2 0 8,0 0-8,0 0 8,0 0-8,0 0-8,-1 0 16,-1 0-32,2 0 16,0 0 8,0 0 16,0 0-16,0 0-48,-1 0 88,1 0-40,-2 0 0,2 0-24,0 0 16,0 0 32,-1 0-8,1 0-8,-1 0 24,1 0-40,0 0 64,-2 0-8,2 0 8,0 0 48,0 0-112,-1 0 96,-1 2 8,1-2 0,0 0 0,1 0-104,-2 0 88,1 0-8,-1 1 40,1-1-48,1 0-72,-1 0 80,-1 2 16,1-1-16,-1 1-8,2-2-72,-1 0 88,1 0-8,0 0-24,-2 0 8,2 0-64,-1 0 88,0 0-40,-1 0-16,1 0 48,-1 0-48,1 0 0,0 0 16,-1 0 16,1 0-16,-1 0 16,1 0 32,-1 0-24,2 0-72,-1 0 56,0 0 24,-1 1-16,1-1-40,1 0-24,-2 1 96,1 1-7,0-2-17,-2 1 16,3-1-88,-2 0 80,1 0 8,0 0-40,-1 2 72,2-2-120,-1 1 88,-1 0-16,-1 1 8,2-1-16,1-1-64,-1 2 48,-4-1-24,4 0 48,-2 2-8,0 0-48,1 1 40,-1-2 16,0 1-56,3-3-16,-3 2 64,0 0 16,0 1-56,1-2 16,2-1-40,-3 3 56,-1 0-16,2 0-32,-1-1 32,3-2-40,-3 3 40,2 0-24,0-2 0,-2 2 24,3-3-40,-3 2 24,2 1-32,-2 1 56,1-3-24,2-1-24,-1 4-8,-2-1 24,0 0 16,2 0-56,-1-2 24,1 5 32,0-2-32,-1 0-8,-1 1 40,2-3-32,0 1-24,-1 0 40,2-3-16,-1 4 16,-1-1-32,2 1 16,-1-1 0,1-3 0,0 5 0,0-3-8,0 3 16,0-1 0,0 0-72,-2 2 64,2-1 0,0 0-24,0-5 24,-1 11-24,1-10-8,0 4 16,0-1-32,0-4 48,0 4 16,0 0 8,0-1-24,0 1 16,3-2 16,-3 2-48,0-1-24,3 0 40,-3-3 0,0 4 0,3-3-32,-1 4 40,-2-4 24,0-1-32,3 4-32,-3-1 32,3-2 8,0 1-48,-3-2 40,0 1-40,3 1 48,-1-1-8,-2 0-16,0-1 16,5 2-8,-2-2 8,-1 0-16,1 0-16,-3 0 32,3 0 40,0 0-80,1 0 16,0 0 24,1 0 8,-3-3 8,3 0-32,-1 0 56,-4 3-40,4-2-16,7 2 8,-11-3 32,5-1-8,-5 4-16,4-3-16,7-2 32,-11 3 24,4-3-64,-4 5 24,5-4 8,-3 1 16,3 0-32,-1 1-8,-4 2 16,4-3 48,0-1-48,1-1 0,-1 1 48,-4 4-48,4-4 40,0 0 0,1 1-32,-1 0 24,-4 3-32,3-4-8,1 1-16,0 0 24,-1 0 24,1-1-56,0 1 64,-1 0 16,2-1-80,-3 1 48,1-1-8,0 1 16,0 0-32,-3 3 8,4-2 32,-1-1-16,1-1-40,0 1 40,-4 3-16,5-5 24,-3-6-16,1 11 24,0-3 0,-3 3-32,0-2 0,4-1 0,-1-2 0,0 1 32,-3 4-32,4-4 0,-1-7 8,1 8 16,1-1-32,-5 4 8,2-5-8,1 1 40,0 0-16,0 0-48,-3 4 32,3-5 8,1-7 8,-1 9-32,0-1 40,-3 4-24,0-3 32,2-1-32,-2 1-16,3 0 64,-3 3-48,3-4 24,-3 1 0,3 0 16,-3 0 8,0 3-48,0 0 16,0-3 16,0 3 48,0-2-32,0 2-48,0-3 48,0 3 16,0-3 16,0 3-64,0 0-16,3-3 64,-3 3 8,0 0-24,0 0 8,0 0-56,0 0 96,0-3 0,0 3-56,0 0 72,0 0-112,0 0 88,0 0-8,0 0 40,0 0 16,0 0-560,0 0 968,0 0-432,0-3 40,0 3-24,0 0-128,0 0 88,-2 0 48,2 0-16,-1 0-8,1 0-112,0 0 129,0 0 7,-2 0-8,1 0-40,1 0-88,-1 0 128,-1 0-24,1 0-24,-2 2 64,3-2-144,-1 0 136,-2 1-32,1-1-8,1 0 16,1 0-112,-2 2 80,0-2-32,-1 1 64,0-1-80,3 0-32,-4 2 0,0-2 16,-1 1-8,2 0-48,3-1 40,-2 0 0,-3 2 40,3-1-80,-3 1 40,1 2 8,0-3 0,0 1 8,-1-2-8,5 0-8,-5 1 24,0 0-64,0 1 24,-1 2 56,6-4-40,-4 2 8,0-1-8,-1 0 40,1-1-16,4 0-24,-3 0-8,-1 2 48,0 1 8,-2-2-56,6-1 8,-5 1-24,-1 1 48,2-2-32,0 1-32,4-1 40,-5 2 32,1 0-24,0 0-48,0 1 64,4-3-24,-5 1 16,2 1-32,1-1 16,0 0 8,2-1-8,-4 3 16,0-1-64,0 2 88,-1-1 8,5-3-48,-4 1-16,0 2 32,2-2 0,0 1-48,2-2 32,-3 1-40,1 1 40,-2-1 0,3 0-48,1-1 48,-3 5 0,1-3 16,1 0-64,-2 1 0,3-3 48,-3 3-16,1 1-24,0-3-16,1 3 64,1-4-8,-2 2-24,0 1 32,-1-1-48,1 1 64,2-3-24,-1 3-32,-1 0-32,1 1 80,0-1-24,1-3 8,-2 4-48,1 0 40,1-1 0,-2 2-64,2-5 72,-1 2 0,0 3 24,1-3-56,0 1-48,0-3 80,-2 3-24,2-1-32,-1 0-8,1 1 56,0-3 8,0 3-24,0 0-24,0-2 32,0 3 40,0-4-24,0 2-32,0 1 8,0-2 8,0 1 0,0-2 16,0 1-40,0 2 24,0 1-16,0-1-80,0-3 112,0 4-64,3-3 16,-1 1 32,-2 1-8,3 0 16,-3 1 16,3-3-80,-3 1 48,0-2 24,3 1 0,-3 2-48,0 0 0,4-2 72,-4-1-24,3 3-24,0-2-64,0 2 104,-1 0-16,-2-3 0,3 1-32,-3 2 48,4-1 8,-1-1-48,-3-1 24,3 1-32,1 1 24,-1 1-8,0-2-72,-3-1 88,3 3-16,0-2 40,-1 1-88,1-2 40,-3 0 24,3 0-16,1 0-41,-1 0-31,0 0 96,-3 0-8,4 0 0,0 0-56,1 0 72,-2 0 0,-3 0-16,4 0-48,0-3 24,-1 3 80,0-3-88,-3 3 32,4 0-8,0 0 40,0-3-40,-4 3 8,5 0-40,-1-3 24,-1 1 40,0-1-72,-1 0 40,-2 3 8,5-3 16,-1 0-24,-1 3-32,-3 0 40,4-3 24,0-1-16,0 1-40,1 1 48,-3 2 16,-2 0-32,3-3-8,0 0-24,0 0 104,-3 3-72,3-4 32,0 0-16,-1-1 56,1 3-64,0-3-32,-3 5 24,3-4 16,0 0 40,0 0-80,-1-1 8,-2 5 16,3-4 0,0 0 8,-3 0-24,0 4 16,3-3 48,0-1-24,-1-1-56,1 1 32,-3 4 0,3-13 24,0 13-16,0-4-24,-3 0 81,0 4-65,0-3 24,3-1-32,-3 0 32,2-1 16,1 1-40,-3-7 0,0 11 80,0-3-64,0 3-16,3-3 16,-3 0 48,0 1 0,0-1-40,0 0 32,0 0 16,0 0-80,0-1 40,0 4-32,0 0 88,0-4-16,0 4-40,0-3 64,0 0-8,0 3-56,0-4 72,-1 4 16,1 0-120,0-3 56,0 0 24,-2 3 16,2-3-48,0 3-48,-1 0 48,1-2 24,-2 2 48,1 0-104,1 0-16,-1-3 64,-2 3 8,1 0-72,1-3 56,0 3-8,-1-3-8,-1 0-40,0 3 24,3 0-24,-2 0 64,-1 0-48,-1 0-24,2-3 48,2 3-40,-3 0-48,1 0 0,-3 0 56,1 0-40,4 0 32,-6 0-48,1 2 40,0-1 8,1-1-56,4 0 56,-4 2-40,0-2 32,-2 1-32,2-1-24,4 0 64,-6 2 8,1-1-16,-1 0-16,0 2 40,2-3 32,-2 2-72,1-1 8,-1 2 8,6-3 8,-11 4-40,9 0 8,-3 1 64,-1-3 0,6-2-32,-11 5-40,8-4 24,-1 3 56,-1 1-48,5-5 8,-5 1-8,1 3 48,-2-1-72,0 1-16,2 0 48,-2 1-16,2-1-16,0-3 0,4-1 32,-6 5 16,2-1-40,0 0-40,0 0 72,4-4-8,-5 3-32,1 1-32,0 1 56,0-1-16,4-4 24,-3 4-72,0 2 16,0 5 24,2-10 8,1-1 24,-3 5-88,1-1 72,1 0 0,0 0-96,1-4 112,-2 5-40,1 0 8,-1 0-24,1 0-16,1-5 72,-1 4-32,-1 1-56,2-3-24,0 3 72,0-5 40,0 4 0,0-3-64,0 4 24,0-3 40,0-2 0,0 3-56,0 0 8,3-2 64,-3 2-64,0-3 48,0 2-112,0 2 112,0-1-32,0 0 0,0-3 32,3 1 8,0 0-40,-3 1-65,4-2 33,-4 0 64,3 1 8,0 1-8,-1 2 24,1 0-24,-3-4 0,4 2-8,1-1-40,6 0 16,-11 1 64,4-1-64,8 1 0,-10-1 40,3-1-8,-5 0 0,11 0-40,-8 0 32,1 1 40,9-1-72,-13 0 40,2 0-24,3 0 48,-1-2-56,0 2-40,7 0 88,-8-5-16,2 3-56,6-1 80,-11 3-24,4-4-16,7 1-16,-11 0 48,12-1-32,-12 1-32,4-1 48,0-1 32,0 1-24,1 1 24,-3 0 8,3-1-64,-5 4 24,4-11-16,0 8-8,-1-1-16,1-9-136,-4 13 176,3-3-248,-3 0-104,3-8-264,-3 11-224,0 0 840,3-13-1032,-3 11-113,3-10-7,-3 9 360,0 3 792,0-4-512,0-8 224,0 9-1456,0 3 1744</inkml:trace>
  <inkml:trace contextRef="#ctx0" brushRef="#br0" timeOffset="2197">521 434 1520,'0'0'0,"-1"0"96,1 0-104,0 0 16,0 0 16,0 0-24,-1 0 0,1 0 24,0 0-32,0 0 8,0 0 0,-2 0 0,2 0 8,0 0-24,0 0 16,0 0 16,0 0-24,0-3 8,0 3 16,0 0-40,0 0 32,0 0-8,0-3 0,0 3 8,0-3 8,0 3 32,0 0-48,0-2 16,0 2 0,0 0 32,0 0-8,0-3 16,0 3 8,0-3 8,0 0-32,0 3 16,0 0 16,0 0-32,0-3 16,0 0 0,0 3 0,0-2-16,0-1 24,0 3-64,0 0 72,0-3-24,-1 3 16,1-3 8,0 3-72,0-3 56,-2 3 0,2-3 8,-1 3-8,1-2-16,0-1 16,0 3 16,-1-3-32,1 3-40,0-3 40,0 0 0,-2 1 0,2-1-16,0 3-24,0 0 48,-1-3 8,1 0-32,0 3 24,0 0-48,0-4 72,0 1-32,0 0 8,0 0 32,0 3-80,0-2 56,0-1-16,0 3 40,0-3-16,0 3-64,0-3 40,0 3 16,0-3 8,0 0-16,0 3-48,0-4 40,0 1 48,0 0-40,0 3-8,0 0-40,0 0 40,0-2 16,0-1-32,0-1-16,0 1 40,0 0-40,0 0 8,0 3 25,0 0-41,3-4 32,-3 1-16,2 0 8,-2 0 16,0 3-40,3-4 8,-3 1 16,0 1 40,0-1-40,0 3-24,0-3 8,3 0 32,-3-1-16,3 0-32,-3 4 8,3-3 40,-3 3-8,3-4-16,-3 1 8,0 3-24,0-3 40,2 0-16,-2 0-16,3-1 24,-3 4-32,0-3 16,0-1-32,0 4 40,3 0 24,-3 0-48,0-3 24,3 0-16,1-1 24,-1 1-24,-3 3-8,3-3-24,-3 1 56,3 2-16,-1-3-16,-2 3 0,0-3 24,3 0 24,0-1-40,0 0-16,-3 4 8,3-3 48,0 3-48,-1-3-8,1 0 48,-3 3-40,4-3 24,-1-1-8,0 0 0,0 0 32,-3 4-48,3-5 0,1 1 0,-1 1 48,1-1-24,-1 1-16,0-1 24,1 0 8,0 1-40,-4 3 0,4-4 16,-1 1 16,1 0-48,-1 0-8,-3 3 24,5 0 16,-1-4 0,0 0-8,0-1 32,-1 3 8,0-1-48,0 0 8,-3 3-8,3-3 72,1 0-80,0 1 8,0-1 16,-4 3-16,4-3-8,1-1 24,-1 1-16,-1 3 64,1-3-72,-4 3 8,3-3 0,0 3 40,-3 0-24,0 0-16,4-4-24,0 1 48,0 0-16,1 0-32,-3 3 64,3-4-24,-1 1 8,-1 1-48,-3 2 24,3-3 24,-1 3-8,1-5-24,0 5 40,-3 0-32,4 0 40,-1-2-56,0 2 8,1-3 40,-4 3-32,3 0-16,0-3-8,-3 3 48,0 0-16,0 0-8,0 0-72,3 0 104,1 0 8,-1 0-48,-3 0 8,4 0 40,-1 0-8,0-3-56,-1 0-16,-2 3 40,3 0 40,2 0-56,-3-2 0,3-1 24,-3 3 0,1-3-32,0 0 24,0 3 56,-3 0-56,3 0-8,0 0 16,1-3-8,0 0 8,-4 3-8,11 0-24,-8-2 16,0 2 48,1 0-64,-4 0 24,4-3 0,1 3 16,6-3-24,-11 0-16,0 3 24,4-3 24,0 3-16,8-3-24,-12 1 24,4 2 16,0 0-8,0 0-48,1 0 48,-5 0-16,3-3-16,1 3-8,-1-3 48,1 3 32,-4 0-56,4 0-32,-1 0 56,1 0 8,0 0-48,-4 0 16,5-3 16,-1 3-24,-1 0 32,0 0-72,-3 0 48,0 0 40,2 0-8,1 0-48,0 2 32,-3-2-16,0 0 16,3 0-16,0 0-24,-3 0 72,2 0-40,-2 0-24,3 1 24,0-1 16,0 0-32,0 0 24,-3 1 48,3 1-64,-3-2 0,2 1-16,1 2 40,0-2 0,-3-1-48,0 0 24,4 0 8,-4 2 16,3-2-40,0 0 16,0 1 40,0 1-32,-1 1-40,1-2 64,0-1-16,0 0 0,0 0 8,-3 1 16,0-1-40,3 2 16,-3-1-40,2 2 64,1-3-48,-3 0 8,4 1-24,-1-1 48,0 3-8,0-1-32,-3-2 16,3 1 0,0 0 16,1-1-32,-1 2 24,-3-2-8,2 0 0,-2 1 8,5-1-24,-2 2 16,-3-2 0,0 3 48,4-2-40,-1 0 0,-1-1 24,-2 0-32,0 2 8,3-1-8,-3 1 48,0 2-16,3-3-8,-3 2 16,3-2 8,-3 1-24,0-2-24,0 1 16,3 1 48,-3 1-24,0-2-40,0 0 64,0 2-8,0-1-16,0 0 16,0-2-56,0 2 80,0-1-56,0 1-24,0 2 32,0-4-32,0 4 8,0-1-8,0 1 40,0-1 8,0 1-24,3-2 0,-3 2 0,0-1-32,0-2-16,2 3 48,-2-1-16,0 1-32,3-2 24,-3-1 16,0 1-24,0-1-8,0-1 16,0 3 40,3-2-64,-3 4 24,0-4 24,0-1-24,0 3 8,3-2-24,-3-1 40,0 3 24,0-3-48,0 1 0,0 4-8,0-1 16,3-4 8,-3 0-16,0 1-24,3 1 72,-3 1-8,0-2-88,0-1 48,0 1 8,0 1-8,0-1-32,0 2 8,0-3 24,0 1 24,0 4-24,2-4-24,-2 1 80,0-2-56,0 4 16,0-3 0,0 3-8,0-4 24,0 0-32,0 2 8,0-1-8,0 1 32,0-1-24,0-1-8,0 2-16,0-1 48,0 2 8,0-2-32,0-1-8,0 2 40,-1-1 8,0 0-32,1 1-32,0-2 16,-2 3 24,2-2-32,0 2-16,0 0 32,0-3-8,0 1 24,0 1-16,0-1-16,0 0 64,0-1-56,0 3 8,0 1-8,-1-1 24,1-1 8,0-2-32,-2 4-24,2-3 32,0 1 32,0-1-64,0-1 24,0 2 8,0 2 16,0-3-8,0 2-56,0-3 40,0 1 8,0 1 8,0-1-32,0 1 40,0 2 0,0-3-40,0 1 16,0-1 32,0-1-32,0 0-16,0 2-8,0-1 24,0 2 24,0-3-24,0 1 24,0 1 8,0 0 24,0 0-72,0-1-8,0 1 40,0-1-24,0-1-32,0 0 40,0 2 16,0 0-16,0 0-8,0 1 8,0-3 0,0 1 24,0 0-16,0 1-40,-1-1 88,-1 3-48,1-2 0,0 2 24,1-2 8,0-2-40,0 2 8,0 1 0,0-1 40,-2 0-56,2 0 8,-1 1 24,-1 1 24,1-3-40,1-1-8,0 2 8,-1-1 40,-1 1-72,2 0-16,0-2 40,-3 5 8,2-1-8,-1 0-24,1 0 56,1-4-32,0 5 40,0-1-56,0-3 32,-1 3 32,1-4-48,-2 3 8,2-1-8,-1 2 32,1-3-24,0-1-8,0 3-24,0-1 16,0 0 40,-2 1-48,2-3 16,0 2-8,-1 0 64,1 0-80,0 1 0,0-3 24,0 3 8,0-2-32,0 0-16,0 1 40,0-2 0,0 3 32,0-2-24,0 0 0,0 2 16,0-3-32,0 2-8,0-1 32,0 0 16,0-1-32,0 0-32,0 2 40,0-1 32,0 1-72,0-2 32,0 1-8,0 1 8,0-1-24,0-1-8,0 0 32,0 1 8,0 1 24,0-1-56,0 2 32,0-3-8,0 1 16,0 1-32,0-1 8,0 1 16,0-2-8,0 0 32,0 0-72,0 3 56,0-2 24,0-1-40,0 1-40,0 2 72,0-1-16,0-1-40,0-1 24,0 3 16,0 0 16,0-1-48,0-2 16,0 3-16,0-1 40,0-1-64,0 1 0,0-2 40,0 1 48,0 2-56,0 0 8,0-2 40,0-1-40,0 1-8,0 1-8,3-1-8,-3 1 72,0-2-48,0 1 0,3 2-24,-3 1 64,0-2-64,0-2 24,0 1-40,2 0 72,-2-1-16,3 2-56,-3-2 40,0 0 16,0 3 0,0-2-40,0 0-16,0-1 40,3 3 0,0-3-16,0 2-24,-3-2 56,0 0-16,0 1 8,0 1-32,0-1 32,3 0 32,-3-1-64,2 0-8,-2 0 32,3 0-8,-3 0-8,3 2 48,-3-2-72,0 0 40,3 1-8,0-1 56,-3 2-72,3-2 0,-3 0 24,0 1 8,0 0 0,0-1-24,2 2 24,-2-2-8,3 0 16,0 0-24,0 0-16,-3 0 24,0 0 48,3 1-48,0-1-32,-1 0 72,-2 0-8,0 0-32,5 0-16,-1 2 32,-1-2 0,-3 0-16,2 0-24,1 0 8,-3 0 32,5 1-16,-3-1-48,-2 0 48,3 1 8,0-1 24,0 0-40,-3 0 8,3 0 0,-3 0 24,3 0-40,-1 0-16,1 0 80,1 0-64,1 0-8,-3-2 16,-2 2 8,5 0-24,-2-3 8,-1 3 48,-2 0-32,3 0-48,0 0-24,0 0-32,0-3-48,-1 0-104,1 3-40,-3 0-32,3 0-184,-3 0 512,3 0-616,0 0-80,0-3-96,-1 1-41,-2 2 833,0 0-784,0 0 128,3 0 168,-3 0 208,0 0 280,3 0-80,-3 0 48,0 0-1616,0 0 1648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18.481"/>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158 24 4160,'0'0'0,"0"0"24,0 0-8,0 0-24,0 0 8,-2-3 32,2 0-16,0 3-40,0-3 48,0 3-24,0-3 8,0 0-16,0 1 32,0 2 40,0 0-64,0 0 48,0 0-8,0 0 48,0-3 0,0 3-88,0 0 64,0-3 65,0 3-1,0 0-32,0 0-96,0 0 152,0 0 24,0 0 24,0 0 0,0 0-928,0 0 1720,0 0-744,0 0-48,0 0 48,0 0-1936,0 0 3640,0 0-1728,0 1-8,-1-1 64,1 0-280,0 0 224,0 0-16,0 0 32,0 2-32,0-2-208,0 0 168,0 1 40,0-1 40,0 2-96,0-2-152,-2 1 185,1-1 15,1 1-48,0-1-24,0 0-128,-1 2 176,1-2-32,0 1-80,0 1 72,0-2-136,-2 0 120,2 1-32,-1 1-16,-1 0 48,2-2-120,-1 2 56,0 2-48,-2 0 48,1 0 0,2-4-56,-3 12-24,-1-9 56,0 8 32,1-7-72,3-4 8,-4 14 16,-2-2 16,2-8 8,0 11-72,4-15 32,-6 12 40,2-8 0,0 7-32,-1-7 32,5-4-40,-4 12 96,0-8-16,0 11-48,0-10 136,4-5-168,-5 12 88,1-7-32,0 6 24,1-7 24,2 8-64,-4-1-16,2-7 72,1 7-144,-1-6 24,-1-1 48,-1 1 16,0 1-104,5-6 64,-6 11 40,3-6 24,2-1 120,-2 0-128,3-4-56,-1 4 48,-1-1 128,1-1-392,-2 2 264,3-4-48,-1 3 208,-1 0-264,1 1 32,-1-3 184,2-1-160,0 3-32,0-2-112,-1 1 264,1 1-128,0-3 8,0 1-96,0 2 120,0-3 120,0 1-192,0-1 48,0 2-88,0-2 192,0 0-184,0 0-136,0 0 200,0 0 32,0 0-264,0 0 200,0 0 48,0 0 96,0 0-200,0 0 0,0 0 160,0 0 0,3 0-176,-3 0-88,0 0 256,0 0-48,3 0-136,-3 0 64,0 0 184,2 0-192,-2 0 80,0 0-168,0 0 200,3 0-72,-3 1-136,0-1 152,3 0 80,-3 0-184,0 0 24,0 0 104,0 0 96,3 0-136,-3 2-96,3-2 160,-3 0-24,2 0 24,3 0-136,-2 0 144,-1 1 152,-2-1-184,3 0-48,-3 1-24,3-1 160,0 0-128,-3 0 40,3 2-120,-1-2 184,1 0-40,0 0-128,-3 0 104,3 0 160,0 0-160,1 1-96,-4-1 96,3 0 104,1 0-328,0 0 88,1 0 208,-1 0 16,0 0 40,0 0-56,8-3 96,-12 3-168,2 0-16,3-2 152,-1 2-88,9 0 32,-13 0-80,0-3-32,4 0 56,7 0 136,-8 0-216,-3 3 56,11-3-8,-8 3-80,1-2 88,8-3-160,-12 5 160,2 0 32,11-4-16,-9 1-56,9 0 96,-13 3-56,3-2 16,10-1-80,-10-1-56,8 1 216,-11 3-96,4-4 0,9-1 16,-9 1 56,10 0-80,-14 4 8,11-3-24,-6-1 64,7-1-24,0 1-24,-12 4 8,3-4 0,12 1 56,-4-1-72,-6 1-56,-5 3 72,15-4 48,-11 1-56,11-8-48,-13 11 72,-2 0-16,14-3 8,-9-1-32,-1 4 48,9-5 40,-13 5-64,4-4-8,0 1-56,7-1 80,-8 0 16,-3 4-32,3-3-32,1 3 64,1-3 32,-1 3-96,-4 0 32,4 0-8,0-3 88,1-1-96,-3 1-40,1 3 104,0 0-32,-3 0-56,3-2 72,-3 2-32,0-3 32,3 3-48,-1 0 16,-2 0 96,0 0-96,0 0 40,0 0-24,0 0 80,0 0-40,0 0-264,0 0 432,0 0-184,0 0 64,0 1-80,0-1-24,0 0 16,0 2 72,0-2-56,0 0-48,0 0 16,0 0 72,0 0 8,0 0-104,0 0 48,0 0-176,0 0 360,0 0-224,0 0-176,0 0 472,0 0-232,0 0-96,0 0 128,0 0-24,0 0-472,0 0 792,0 0-328,0 0 32,0 0-584,0 1 984,0-1-440,0 0-40,0 0-80,-1 0 104,1 0 24,0 0-80,0 0 32,0 0 8,0 0 32,0 0-104,0 0 80,0 0 0,0 0-24,0 0-40,0 0 56,0 0 24,0 0-40,0 0-8,0 0-56,-1 0 136,1 0-48,0 0-8,0 0 48,0 0-32,0 0-24,0 0-64,0 1 32,0-1 88,0 0-104,0 0 48,0 0-40,0 2 32,0-2-16,0 0-64,0 0 88,0 0-8,0 0-96,0 0 0,0 0 320,0 0-536,0 0 24,0 0-176,0 0-56,0 0 2144,0 0-4000,0 0 1471,0 0-95,0 0-128,0 0 6577,0 0-12066,0 0 5665,0 0 351,0 0 257,0 0 8898,0 0-17228,0 0 8626,0-3-3816,0 3 3872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19.630"/>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356 32 2536,'0'0'0,"-1"-3"792,0 0-808,-1 0-8,2 3 32,-1 0 0,-1 0-8,2 0 8,0 0 48,0 0-56,-1-3 24,0 3 0,1 0 32,0-2-48,0 2-8,0 0 8,0 0-24,0 0 64,0 0-40,0 0-56,0 0 144,-2-3 24,2 3-64,0-3 56,0 3-112,0 0 104,0 0 0,0 0-8,0 0 8,0 0-512,0-3 960,0 3-472,0-3 16,0 3-96,0 0 129,0 0-57,0 0 24,0 0 48,0-3-16,0 3-128,0 0 120,0 0 32,0 0 8,0 0-592,0-2 1000,0 2-424,0 0 16,0 0-16,0 0-144,0 0 128,0 0 40,0 0 0,0 0-56,0 0-688,0 0 1336,0 0-552,0 0-32,0 0 16,0 0-1528,0 0 2904,0 0-1408,-1 1-16,1-1 48,0 3-104,0-3 8,0 1-72,0 1 56,0-2-16,0 1-56,-2-1 120,2 2-128,0-2 0,0 1-8,0 2 0,0-2 48,0 2-40,0-3 0,0 3 24,0-2 80,0 4-112,-1-3 24,-1 10 32,1-10-24,1 10-56,-1-8 96,1-4-64,-2 6 48,1 8-24,-1-10 16,1 12 0,0-12 0,-1 10-40,1-3 88,-1-7-40,2-4-48,-1 20 16,-1-14 25,1 8-1,0-1-56,1-13 16,-2 11 0,1 6 48,-2-4-48,2 2-16,1-15 16,-2 17 40,-1-5-16,2 4-80,-3-1 72,4-15-16,-2 17 0,-2-3-8,1 1 8,0 2 72,3-17-72,-4 13 32,1 4-32,-1-4 104,1 1-32,3-14-72,-4 12 120,0 3-8,0 1 40,-1-3 40,1 6-224,0-7 40,0 1 48,-2 0-152,6-13 96,-4 11-64,-1 5 200,1-2-128,0 4-128,-2-2 232,1-2-112,-1 1-104,-5-1 136,11-14-32,-2 16 88,0-1-144,-3 1 32,1 0 192,4-16-168,-6 15 16,1-2-64,-1 0 120,2-2-24,4-11-48,-6 11-104,2 2 128,0 1 96,-1-1-168,5-13 48,-4 11 72,0 0-8,0 1-48,0-7-144,4-5 128,-5 16-8,1-4 48,0-6-152,1 10 112,3-16 0,-4 11 80,0-7-112,-1 10-56,1-8 248,4-6-160,-1 14-72,-2-10-48,1 10 112,0-9 16,2-5-8,-3 11-88,-2-5 80,3 5 128,-1-7-144,3-4 24,-3 12 16,2-8 48,-2 0-8,-1 0-224,4-4 168,-3 12-8,-2-11 72,3 3-160,-1 0 112,3-4-16,-2 6 80,1-2-72,-2 1 48,2-1 48,1-4-104,-3 3 40,2-1-88,-4 3-80,4-2 248,-1-1-144,1 3-8,0-3 288,-1 0-264,1 1 16,-1-1 56,1 1-24,0-1-136,-2-1 144,1 1 96,1-1-184,-1 2 48,2-3-8,0 3 80,0-2-32,-1 0-144,0 1 232,1-2-136,0 1 64,-2 1-120,2-1 88,0 0 144,0-1-176,0 2 24,-1-2-64,-1 1 200,2-1-168,0 0 8,0 0-56,0 2 104,0-1 40,0-1-200,-1 2 224,1-2-160,-1 0-16,1 0 112,-2 0-8,2 0-192,0 1 176,0-1-24,0 1 72,0-1-128,0 2 56,0-2 168,-1 0-280,1 0 208,0 0-88,0 0-8,0 0-72,0 0 48,0 0 112,0 0-168,0 0 168,0 0-240,0 0 264,0 0-152,-2 0-96,2 0 136,0 0-80,0 0 24,0 0-232,0 0 40,0 0 920,0 0-1568,0 0 376,0-3-129,0 3 33,0 0 616,0 0-816,0-3-128,0 3 40,0 0-88,0 0 992,0-3-945,0 3 281,0-3 312,0 1 208,0 2 144,3-5-96,-3 3 32,3-3-2648,-3 5 2712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21.023"/>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271 48 2896,'0'0'0,"0"0"40,0-3-56,0 3 16,0-2 8,0 2-8,0 0 16,0-3-8,0 3 0,0 0 32,0 0-40,3-3 8,-3 0 8,3 3-8,-3 0-32,0 0 32,0 0 24,0 0-56,0 0 24,0-3 8,3 3 0,-3-3-16,0 3 32,0 0-16,0 0-8,0 0 16,0 0-16,0 0 56,0 0 0,0-2 16,0 2 72,0 0-144,0 0 128,3 0 24,-3 0 24,0 0 8,0 0-184,0 0 168,0 0 0,0 0 16,0 0-47,0 0-9,0 0 8,0 0-1057,0 0 1970,0-3-745,0 3-200,0-3 0,0 3-104,0 0 112,0 0-40,0-3-24,0 3 56,0 0-104,0 0 72,0-3 0,0 3 24,0 0 24,0 0-120,0 0 80,0-3 24,0 3 56,0 0-72,0 0-88,0 0 112,0 0 8,0-2 0,0-1 8,0 0 8,-2 3 24,2 0-40,0 0 0,0 0-120,-1 0 160,1-3-24,0 3-24,-2 0 80,2 0-192,0 0 184,0 0-32,-1 0 40,0 0 0,1 0-192,-2 0 144,1 0 25,-1 0 23,1 0-24,1 0-168,-1 0 144,-1 0 24,1 0 0,1 0-56,0 0-112,-2 0 128,1 0 40,-2 0-56,2 0-24,1 0-88,-5 0 104,3 2-32,-1-2-40,-1 2 64,4-2-96,-3 3 88,0-1-56,-1-1 40,-1 0 8,5-1-80,-4 2 40,1-1-16,-1 3 64,0-2-56,4-2-32,-4 4 8,-2-2 40,2 0 8,0 0-64,4-2 8,-6 1 56,2 3 8,-2-1-48,2 2 8,4-5-24,-6 2 48,0 0 24,1 1-64,-7-2 80,12-1-88,-4 4 72,0-1-64,0 0 32,-2 1 24,6-4-64,-6 4 48,2-1-16,-1 0 48,0-2-8,5-1-72,-3 2 16,1 1 16,-3 1 32,1 0-80,4-4 16,-4 3 0,0 0 48,2-2-40,-2 1-48,4-2 40,-4 2 32,1 3-8,0-1-56,0 0 40,3-4-8,-4 3 16,3 0-40,-2-2-8,-1 2 96,4-3-64,-2 4-8,-1-1-8,1 1 72,-1 2-48,3-6-8,-2 4 0,0 0-16,-1 1 32,1-2-32,2-3 16,-1 1-56,-1 3 104,1 7-56,0-9-56,1-2 64,-2 4 40,1 0-48,1 1-24,-2-1 8,2-4 24,-1 6 16,0 5-24,-1-10-64,1 5 112,1-6-40,-2 6 8,2 5-32,-1-8 48,1 2 8,-2 0-64,2 6 8,-1-6 48,0 8-24,1-13 0,-2 6-8,1 7 32,-1-12 0,2 5-48,0-6 24,-1 4-24,0 9 40,1-11-40,0 3-24,0-5 48,-2 12 32,2-10-48,0 9-56,-1-9 88,1-2-16,-2 5 0,1 1-40,1-2 72,-1 10 8,1-14-40,0 2-8,0 2 24,-2 1 0,2 0-16,0-5 0,0 4-48,0 0 32,0 7 40,0-9-80,0-2 56,0 4-8,0 0 8,0-1-48,0 1 24,0-4 24,0 5 16,0 0-8,0 0-40,0-1 40,0 0-24,0 0-8,0 1-16,0-1 80,0-4-40,0 4-8,3-1-8,-3 1 56,0 0-16,0 1-32,0-1 8,0-1 40,0 1-72,0-4 32,3 3-16,-3 1 8,0 2 8,0-2-64,0-4 64,0 5 24,0 0 16,3-1-88,-3 0 56,0-4-8,0 4 0,0 2-16,0-2-32,0 1 88,0-5-40,0 4-8,0 1-16,0 0 48,0-1 0,0-4-24,0 4-16,0 0-16,0 9 112,0-11-104,0-2 24,0 5 8,0 8 56,0-12-80,0 4-8,0-5 24,0 4-16,0 0 0,0 0-8,0 2-8,0-6 32,0 6 16,0-2-16,0 1-56,0 0 88,0-5-32,0 4 8,0 0-48,0 0 16,0 2 72,0-6-48,0 4-24,0 2-16,0-2 96,0 0-88,0-4 32,0 5-24,0-1 48,0 2 40,0-2-112,0-4 48,0 4 64,0 0 32,2 0-136,-2 1 72,0-5-32,3 3 16,-3 1-40,3 0-16,-3 0 48,0-4-8,0 6-8,0-2-48,0 0 24,3 1 56,-3-5-24,3 4-16,-3-3-40,0 4 112,0-1-64,0-4 8,3 4-40,-3 0 48,2-2-8,-2 2-64,0-4 64,3 3-56,-3 0 88,3 1-96,0 0 0,-3-4 64,0 3 16,0 0-8,3-1 32,0 1 24,-3-3-64,0 3 72,2-1-96,1 0-56,-3 3 88,0-5-8,3 2-32,0 3-32,-3-2 96,3-2-32,-3-1 0,2 3-56,1-2 56,0 2 24,0 0-56,-3-3 32,3 1-32,-3 3 56,4-2-64,-1 2-8,-3-4 48,3 2-8,-1 0 16,1 0-56,0 1-8,-3-3 56,3 2 16,0 0-88,0-1 24,-1 1 64,-2-2-16,5 1-48,-3-1-24,1 1 40,0 1 40,-3-2-8,3 1-40,0 1 16,0-1 40,-3-1-16,4 2-80,0-2 32,0 1 48,-1 0-24,1 1-16,-4-2 40,5 1 0,-3 1 8,3-1-40,-5-1 32,4 1-48,-1-1 40,1 2-16,0-2-64,-4 0 88,4 0 0,-1 1-8,2-1-32,-3 2 72,-2-2-32,5 0 64,-1 0-88,0 0-24,0 0 48,-4 0 0,5 0-32,6 0-16,-11 1 64,3-1-8,-3 0-8,4 0-16,0 0 40,0 0 24,1 0-56,6 0-40,-11 0 64,4 0-8,0 0-48,-4 0 40,5 0-16,6 0-8,-8 0-24,1-3 16,-4 3 32,4 0 56,8-3-64,-10 1-16,1 2 40,-3 0-16,12-3 32,-10 0-64,1 0 24,1 0 64,-4 3-56,13-3-56,-10 1 40,1-1 32,7-1-32,-11 4 16,3-3-40,2-1 64,-1-1 16,9 1-112,-13 4 72,2-11-16,1 11-40,8-4-128,-11-1-176,0 5 360,5-11-608,-1 8-289,7-8-271,-8 8-240,-3 3 1408,4-13-1368,1 9 239,6-11 361,-8 10 464,-3 5 304,4-17-2536,-4 17 2536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21.927"/>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197 26 1632,'0'0'0,"0"-3"536,0 3-536,-2 0 16,0 0-8,-1-3-8,0 3 24,3 0-24,-2 0 8,1 0-8,0-3 40,-2 0 16,3 3-56,-2 0 56,1-3 16,0 3 32,-1 0-24,2 0-80,-1 0 72,-1 0 24,1-2-16,0 2-24,1 0-56,0 0 96,-2 0 8,2 0-8,0 0 16,0 0-112,-1 0 120,-1-3 16,2 0-16,0 3 32,-1 0 16,1-3-32,-2 3 48,1 0 32,1 0-216,0 0 209,0 0 15,0 0 32,-1 0-8,1 0-40,-2 0 32,1 2-24,-1-2-24,2 0-192,-1 1 208,0-1 16,-1 0-40,1 1-8,1-1-176,-2 2 224,0-1-40,0 1-24,1-1 40,1-1-200,-3 1 192,1 1-8,1-1-8,0 1 8,1-2-184,-3 1 120,0-1-24,0 3 80,0 0-24,1 1-32,-1 0 57,0-2-9,0 0-40,3-2-128,-3 2 168,-1 2 32,3-1-40,-2 1-48,-2 0 88,4-1-32,-2 1-32,0-2 64,-1 2-8,0 0-24,0-1 8,-1 1 88,5-4-264,-1 5 152,-2-1-24,-1 0 40,3 0-24,1-4-144,-3 5 144,0-3 0,0 4 32,0-2-104,3-4-72,-1 5 64,-2 0 56,0-1-48,2 2-64,1-6-8,-2 6 144,0 5-80,0-10-64,2-1 0,-1 6 104,-2 5-40,2-9-32,-2 3-8,3-5-24,-2 6 96,1 5-72,-1-9 0,1 9 88,1-11-112,-1 4 89,-1 2-25,1 8 8,-1-12 64,2-2-136,-1 5 32,0 1 24,-1 7 80,1-8-64,1-5-72,-2 6 8,-1 8 64,2-11-40,0 2-88,1 1 64,0 5 24,-2-8-56,2 1 8,0-4 16,-1 12 96,1-9-112,0 2 0,-2 1 40,2-6-24,0 6 40,0-1-56,0-1-16,0 8 88,0-12-56,0 1-96,0 10 64,0-8 56,0 0-24,0-3 0,0 6 48,3-3 56,-3 1 0,3 0-80,-3-4-24,0 4-96,3 1 56,0-4-8,-3 3-56,0-4 104,3 2 8,-1-1-40,-2 2-80,3 0 72,-3-3 40,3 3 32,0-1-96,0 0-32,0-1 80,-3-1 16,2 2-72,1-1-40,0 0 80,0 1 32,-3-2 0,4 3-72,0-2 40,1 2 40,-1-3-113,7 1-23,-8-1 96,0 0-8,9 0-64,-12 0 104,3 0-80,1 0-24,11 0-144,-11 0-88,-4 0 336,15-3-392,-10 1-192,9-1-152,-3 0 16,-11 3 720,4 0-840,15-11-137,-7 11-23,3-13-176,-15 13 1176,12-4-1368,0-8 95,2 10 305,-3-3 296,-11 5 672,13-14-288,1 10-1664,-14 4 1952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22.976"/>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172 522 1800,'0'0'0,"0"0"0,-1 0-16,0 0 16,1 0 24,-2 0-48,2 0 24,-1 0 8,-1 0 32,1 0-16,-1 0 16,2 0-40,-1 0-8,0 0-16,-2 0 24,3 0 0,-2 0 64,1-3-40,0 3 0,-1 0 16,2 0-40,-1 0 32,-1 0 8,1 0 48,1 0 0,0 0-88,-1 0 72,-1 0 48,1 0-24,-1 0 16,2 0-112,-1 0 88,-1 0 40,1 0-8,0 0-40,1 0-80,-2 0 144,2 0-32,-1 0-16,-1-3 24,2 3-120,-1 0 152,1-3-56,0 3 0,-1 0 56,1 0-152,-2 0 96,-1 0 32,2 0 0,0 0-24,-1 0-24,1 0 0,-1 0 65,1-2-65,1 2-80,-2 0 56,1 0 40,1 0-40,0 0-8,0 0-48,0-3 64,-1 3 16,-1-3-56,1 3 40,1 0-64,-2 0 104,1-3-72,-2 3 32,2 0 16,1 0-80,-2-3 64,1 3-32,0-3 16,-2 3 48,3 0-96,-2-2 24,-1 2 24,2-3 32,0 0-56,1 3-24,-3 0 8,0 0 80,0-3-40,2 0-32,-2 1 48,1-1-24,0 3-16,-3-3 0,5 3-24,-1-3 56,-2 0-72,2 0-16,-2 1 48,3 2-16,-3-3 8,-1 0-24,2 3 72,0-4 8,2 4-64,-3-3 16,0-1 24,-1 1-8,1-1-48,3 4 16,-1-5-40,-4 2 72,4-1-24,-1 0-8,1-9 48,-2 13-32,2-4-16,-2-7-8,3 11 8,-3 0 48,2-5-32,-1 1-40,1-7 56,1 11-32,-2-3 24,1-8-24,0 8 24,-1 0 0,1-1-48,-1 0 24,2-8 40,0 8-16,0 4-24,0-4-8,0-9 32,0 9 0,0-10-56,0 14 32,0-3 8,0-8-16,0 8 16,-1-1-32,1-10 32,0 9-8,0-7-48,0 9 56,0 3-8,0-12 32,0 8-24,0-7 0,0 7 24,0 4-32,0-12-16,0 8 0,3-9 48,-3 11-24,0 2-8,0-5-40,0-6 32,3 8 8,-3-1-32,0 4 32,2-11 0,-2 8 24,3-1-48,-3-8-16,0 12 40,3 0 16,-3-4-40,0 0 0,4 0 16,-1-1 24,0 1-24,0-7-40,0 11 72,-3 0-24,3-3-40,-1 0-24,1 0 72,1-1-32,-4 4 24,3-4-40,1 0 16,-1-1 8,2 1-40,-5 4 56,4-3-56,0 0 24,9-1-32,-10 1-48,-3 3 112,11-4-96,-8 0-56,9-7-88,-7 11-32,-5 0 272,14-3-392,-10 0-145,10 0-167,-3 0-40,-11 3 744,12-4-600,0 0 168,-7 1 232,10 0 176,-15 3 24,13-3-32,-2 1 0,3 2-1688,-14 0 1720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23.917"/>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1 39 1784,'0'0'0,"0"-4"0,0 1 8,0 0-16,0 3 8,0-3 0,0 3 16,0 0-32,0 0 16,0 0 40,0-3-24,3 0-56,-3 3 56,0 0-16,0 0-8,0 0-8,0 0 32,0 0 16,0 0-56,2 0 48,-2-2-48,0 2 56,0 0-32,0-3-32,0 3 40,3 0 8,-3 0-56,0 0 40,0 0-8,3 0 56,0-3-64,-3 0 0,0 3 16,0 0 16,3 0-40,-3 0-8,0 0 48,0 0-16,2 0 32,-2 0-48,0-3 24,0 3 24,0 0-32,3 0-16,-3 0-8,0 0 48,3 0-32,-3 0 8,0-3-8,0 3 24,0 0 16,3 0-32,-3 0 0,0 0 8,3 0-24,-3 0 0,0 0 16,3 0 24,-3 0 8,0-2-16,0 2 8,0 0-24,0 0 48,0 0-24,0 1-16,0 0 72,0-1-80,0 0 16,0 0 8,2 0 48,-2 0-24,0 0-48,0 0 56,0 0-16,0 0 56,0 0-48,0 0-288,0 0 528,3 2-152,-3-2-40,0 0 0,0 0-96,0 1 144,0 1 16,0-2-80,0 0 40,0 1 56,0-1-48,3 0-8,-3 0-120,0 2 192,0-1-48,0-1-72,3 1 128,-3-1 24,0 0-224,3 2 145,0-2 31,-3 1 8,0 1-48,0-2-136,0 0 144,0 2 24,2 0-8,-2-1-56,0-1-104,0 3 160,0-2 64,3 1-64,-3-2-160,3 1 192,-3 2 8,0-1-16,3 0-48,-3 3 64,0-5-200,0 4 200,3-1-72,0 1 72,-3-4-200,0 6 224,2-2-32,-2 0-24,0 7 80,0-11-248,3 2 144,-3 3-16,0 7 152,0-9-7,0-3-273,0 2 200,0 4 48,0 7-8,3-12-120,-3-1-120,0 11 160,0-6 80,0-1-96,0 2-40,0-6-104,0 5 176,0 8-40,0-12-80,-1 12 104,1-13-160,-2 4 216,1 9-104,-1-9-32,1 9 24,1-13-104,-1 4 48,1 0-40,-2 12 88,2-12 16,0-4-112,-1 14-48,-1-8 144,2 7 56,-1-10-112,1-3-40,0 4 32,-2 10 8,2-10-8,-1 10-80,1-14 48,0 12 104,0-8-24,0 10-88,0-10 104,0-4-96,0 16 152,0-12-80,0 9-32,-1 1 24,1-14-64,0 4 16,0 10-48,0-3 56,0-8 80,0-3-104,0 12 8,0-8 32,0 10-48,0-10 16,0-4-8,0 11-144,0-6 112,0-1 56,0 7-200,0-11 176,0 5 48,0 6-56,0-8-16,0 1 40,0-4-16,0 11 88,2-9-72,-2 3-40,0 1 88,0-6-64,0 11-32,3-8 16,-3 8 64,0-6 0,0-5-48,3 5-8,-3 8 24,0-10 40,0 1-72,0-4 16,3 11-24,-3-6 64,0 7-16,0-9-40,0 3 80,0-1-32,0 7-40,0-8 8,0-4 0,3 4 40,-3 9-40,0-12-24,0 13 72,0-14-48,0 5 16,3-1-24,-3 10 24,0-11 48,0-3-64,0 14 0,0-10 16,0 9 56,0-7-88,0-6 16,0 11-40,0-5 88,0-1-8,0 8-40,0-13 0,2 4 48,-2 9-8,0-9-56,0 7-16,0-11 32,0 12 56,0-8-40,0 9-32,0-9 40,0-4-24,0 6 64,0 5-64,0-8 24,0 11 112,0-14-136,0 4-24,0 12 0,0-5 64,3-8-72,-3-3 32,0 12-48,0-9 80,0 9 24,0-8-80,0-4 24,0 11-8,3-5 24,-3 5-40,3-7-8,-3-4 32,0 6 40,0 7-48,0-11-8,0 10 40,0-12-24,0 11 64,3-7-72,-3 8-48,0-8 112,0-4-56,0 4-56,3 2 32,-3 6 64,0-7 0,2 6-40,-2-7 24,0 0 49,0 2-113,0-6 40,3 11-25,-3-8 50,0 10-50,0-12-47,0-1 72,0 13 24,0-9-8,0 2-64,0 7 64,0-13-16,0 1 48,0 5-64,0-1-8,0 8 88,0-13-64,3 6 0,-3-1-24,0 10 73,0-14-1,0-1-48,0 6-56,0 5 72,0-7 24,0 7-104,0-11 64,0 3 0,0 3 24,3-2 0,-3 2-105,0-6 81,3 5-16,-3 0-16,0 0-88,0 0 104,0-5 16,0 4 24,0 0-48,0 2-24,2-2 72,-2-4-24,0 4-8,0-1-16,3-2 32,-3 4 56,0-5-64,0 3-24,0-1 0,3 1 72,-3-1-104,0-2 56,3 1-40,-3 2 56,0-2 32,0 1-80,0-1 0,3 0 48,0-1-64,-1 2-8,-2-2 56,0 1 48,0-1-64,3 0-72,-3 0 80,0 0 8,0 2-32,0-2-8,0 1-8,0 1 96,0-2-48,0 0-40,3 0-24,-3 0 88,0 1-96,0-1 72,0 0-112,0 1 64,0-1-16,0 0-72,0 0 136,0 0-112,0 0-72,0 0-112,0 0-56,0 0 1296,0 0-2312,0 0 920,0 0-56,0 0-24,0 0 3376,0 0-6160,0 0 2751,3 0-15,-3 0 48,0 0 528,0 0-584,0 0 8,0 0 16,3 0 16,-3 0 544,0 0-648,3 0-41,-3 0-31,0 0-24,0 0 744,0 0-576,0 0 224,2-2 184,1-1 112,-3 3 56,3-3-24,-3 0-8,0 0-1720,0 3 1752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25.739"/>
    </inkml:context>
    <inkml:brush xml:id="br0">
      <inkml:brushProperty name="width" value="0.1" units="cm"/>
      <inkml:brushProperty name="height" value="0.2" units="cm"/>
      <inkml:brushProperty name="color" value="#FFFF00"/>
      <inkml:brushProperty name="tip" value="rectangle"/>
      <inkml:brushProperty name="rasterOp" value="maskPen"/>
    </inkml:brush>
  </inkml:definitions>
  <inkml:trace contextRef="#ctx0" brushRef="#br0">59 66 2416,'0'0'0,"-2"0"-72,-2 1 120,1 0-24,3-1-24,-1 2-56,-3-2 48,1 0-24,-1 0 0,1 0 16,1 1 80,1 1 40,0-1-136,-4 1 88,5-2-56,-1 1 24,-2-1-80,0 0 56,1 0 64,2 0-64,-2 0-16,1 1-24,-2-1 104,1 2-24,2-2-40,-1 0 8,0 0 88,-1 0 24,2 0-96,0 0-24,-1 0 104,-1 0 40,2 0-56,0 0-32,0 0-56,-1 0 152,1 0-16,0 0-128,0 0 160,0 0-168,0 0 168,0 0-64,0 1 40,0-1 112,0 0-88,0 0-40,0 0 145,0 0-273,0 0 176,0 0-96,0 0 32,0 0 64,0 0-720,0 0 1152,0 0-432,0 0-120,0 0-896,0 0 1776,0 0-848,3 0-152,-3 0 64,0 0 72,0 2 16,0-2-112,0 1 8,0-1 16,3 1 128,-3 1-80,2 2-80,-2-1 168,0-3-136,0 4 144,0 0-96,0 1 72,3-1 128,-3-4-248,3 6 64,0 5 48,0-7 160,0 9-112,-3-13-160,2 5 56,-2 7 72,3-8 16,0 7-200,-3-11 56,3 4 96,0 11 80,1-11-136,0 10-8,-4-14-32,3 6 184,0 8-112,0-9-144,-1 8 232,-2-13-160,5 11 104,-1-5-104,0 8 64,0-10 48,-4-4-112,5 6-24,-2 7-8,-1-10 176,3 8-96,-1-7-88,7 7 144,-11-6 56,4 6-136,-4-11-24,5 6 80,-1 5 56,7-5-128,-11 5-48,0-11 40,11 4 88,-8 9-48,2-9-160,-1 7 184,-4-11-64,4 5 129,9 7-97,-13-7 16,4 7 152,-4-12-200,13 3 32,-11 3-64,3 7 168,-1-9-96,-4-4-40,11 5-64,-11 7 80,4-8 128,1 2-200,-5-6 56,12 5-32,-9 7 168,2-10-128,6 3-96,-11-5 88,0 11 128,4-10-80,7 4-136,-8 6 80,-3-11 8,11 1-16,-11 4-32,12-1-56,-12 0 200,0-4-96,11 6 136,-8-2-240,0 2 208,8-4 0,-11-2-104,3 5-64,1-3 72,0 1 128,8-1-152,-12-1-96,2 2 200,3-2-72,-1 1-128,-4-2 112,4 3 64,0-2 32,8 0-160,-12 1 72,0-2-8,3 1 96,1 1-96,-1-1-72,-1-1 184,-2 0-112,5 1 96,-2-1-168,1 0 160,-4 2 48,0-2-136,4 0 32,-1 0-24,0 1 128,1-1-144,-4 0 8,0 0-104,3 0 192,0 0-48,-1 0-104,-2 0 64,0 0-8,0 0 104,0 0-112,0 0-48,0 0 56,3 0 168,-3 0-120,3 0-128,-3 0 160,0 0-72,0 0 40,0 0-120,0 0 128,3 0 144,-3 0-192,0 0 8,3 0-24,-3 0 152,0 0-128,0 0-8,2 0-16,-2 0 96,0 0 0,0 0-160,0 0 80,0 0-24,0 0 144,0 0-136,3-3-88,-3 3 104,0 0 96,0 0-80,0 0-80,0 0 120,0 0-160,3 0 280,-3 0-232,0 0 24,0 0 232,0 0-200,3 0-24,-3 0-8,0 0 120,0 0-56,0 0-32,0 0-48,0 0 56,0 0 112,0 0-160,0 0 0,0 0 56,0 0 64,3-2-96,-3 2-168,0 0 184,0 0 56,0 0-24,3 0-112,-3 0 112,0 0-32,0 0 72,0 0-80,0 0-80,0 0 272,0 0-344,0 0 336,0 0-272,0 0 176,0 0 8,0 0-128,0 0 72,0 0 120,0 0-216,0 0-264,0 0 632,0 0-208,0-3-80,0 3-152,0 0 136,0 0 24,0 0 48,0 0-120,0 0 0,0 0 208,0 0-144,0 0-152,0 0 288,0 0-344,0 0 424,0 0-304,0 0 136,0 0 104,0 0-560,0 0 736,0 0-360,0 0 192,0-3-208,0 3 32,2 0-56,-2 0 96,0 0 8,0 0-200,0 0 152,0 0 16,0 0 112,0-3-192,0 3 16,0 0 48,0 0 88,3 0-64,-3 0-168,0 0 272,0 0-128,0-3 72,3 1-168,-3 2 136,3 0 136,-3 0-176,3-3 8,-3 0-48,0 3 216,3-4-168,-3 4-8,2-3-96,1-1 136,0-1 80,1-6-200,-4 11 80,3 0 56,0-4 176,1-9-240,-1 10-48,-3 3 56,11-4 104,-11-10-80,5 10-120,-1-8 216,-4 12-120,4-4 176,9-10-136,-13 11 0,4-11 176,-4 14-216,11-4 0,-11-10-88,12 9 248,-12-12-112,0 17-48,11-12-8,-11 7 56,3-11 120,1 11-152,-4 5-16,4-17-16,0 13 249,1-11-201,-1 2-169,-4 13 137,4-4 81,0-16 23,8 16-192,-12-13 176,0 17-88,4-13 208,0 2-224,7-3-8,-11 9 224,0 5-200,5-15 104,6 10-176,-11-10 248,4 2-16,-4 13-160,3-11-64,0 7 104,1-10 192,0 9-232,-4 5 0,5-12-88,-1 9 208,0-10-400,0 9 128,-4 4 152,5-14 104,-1 9 96,0-7-16,0 9-224,-4 3 40,5-11 144,6 8-160,-8-1-72,-1-11 264,3 13-96,-2-10-256,-3 9 264,2-1 96,-2 4-184,5-11-48,-3 11 40,1-4 184,0-1-216,-3 5 40,0-4-152,3 0 256,-3 1-72,3 0-176,-3 3 144,3-2 24,-3-1 136,2 0-256,-2 3-16,0 0 112,0-4 168,0 1-232,0 0-88,3 3 224,-3 0-72,0-3 32,0 3-120,0-3 128,0 0 208,0 3-248,0 0-56,-1 0-160,1 0 32,0 0-264,0 0 448,0 0-768,-2 0 47,1-2-159,0 2-376,-1 0-32,1 0-1,-1 0-167,2 0-8,0 0 1464,-1 0-1305,-2 0 273,0 0 272,-2 0 352,0 0 352,1 0-2064,4 0 2120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57.397"/>
    </inkml:context>
    <inkml:brush xml:id="br0">
      <inkml:brushProperty name="width" value="0.15" units="cm"/>
      <inkml:brushProperty name="height" value="0.15" units="cm"/>
      <inkml:brushProperty name="color" value="#F2D80D"/>
    </inkml:brush>
  </inkml:definitions>
  <inkml:trace contextRef="#ctx0" brushRef="#br0">690 3 3360,'0'0'0,"-1"2"0,-1-1 32,1 0-40,-1 1 32,0-2-16,-3 0-8,4 0 8,-2 0 72,3 0-80,-3 0 112,2 0 32,-1 0 56,1 0-8,1 0-192,-1 0 152,-1 0-24,1 0 24,-1 1-47,2-1-105,-1 0 104,0 2 32,-1-2-8,1 0 0,1 0-128,-2 0 200,1 0-8,-2 0-32,2 0 16,1 0-176,-2 0 168,1 0-8,-1 0-56,1 0 48,1 0-152,-1 0 128,-1 0-16,1-3 48,-2 3 40,3 0-200,-1 0 160,-1 0 0,-1-3 56,2 3-80,1 0-136,-2 0 120,0 0 8,-1 0 8,0 0-72,3 0-64,-3 0 160,0 0-16,2 0-8,-3 0 8,1 0 16,0 0 8,0 0-104,0 0 80,3 0-144,-2 0 81,-3 0-49,3 0 48,-1 0 16,3 0-96,-3 0 24,1-3 48,0 3 96,-3 0-96,5 0-72,-4 0 96,0 0 8,0 0-40,-1 0-32,5 0-32,-4 0 72,0 0 48,1 0-80,-1 0 8,4 0-48,-4 0 112,-1-3-80,1 3-32,0 0 120,4 0-120,-4 0 56,-1 0-8,1 0 64,0 0-24,4 0-88,-4 0 64,0 0 8,-1 2 40,1-1-48,4-1-64,-4 2 80,-2-1 40,2 0 0,0 1-64,4-2-56,-5 1 72,1 1 32,-1-1-96,-1 1-16,6-2 8,-4 2 48,-1 0-32,1-1-16,0 1 72,0-1-56,-1-1-24,3 1 40,-1 1 48,3-2-80,-4 1 40,1 1-48,-1-1 88,1 1-72,3-2-8,-3 0 8,-1 1 72,1 0-24,0 1-40,-1 2 32,1-3 32,0 1-80,-1-2 8,4 0-8,-3 1 64,-1 3-40,1-2-56,3-2 32,-4 4 40,1-2-32,0 0-8,0 1 0,-1 0 56,4-3-56,-4 3 8,1-2-80,-1 2 128,4-3-56,-3 3 16,-1 0-16,1 1 64,0-1-24,-1 1-72,4-4 32,-3 3 8,-1 1 32,-1-1-32,1 1 0,1 0 0,-1-1 24,1 0-88,0 0 40,3-3 16,-4 4 72,0 0-96,1 1 48,-1-1 48,0-1-80,-1-1-8,1 1 112,4-3-96,-4 5 72,1-3-32,-1 3 40,1-3-16,3-2-64,-3 5-8,-1-1 32,1 0 80,0 0-80,3-4-24,-2 5-8,-3-1 72,2-1-8,-1 0-48,4-3-8,-3 4 40,1-1 0,-3 1-48,3-1 0,2-3 8,-5 4 72,2-1-64,1 1-48,-1-1 104,1 0-8,0-2-48,-1 2 64,-1 1-8,4-4-64,-3 3 25,1 1 7,-1-1 24,1-2-64,2-1 8,-3 3-40,0 1 80,0 1 8,-1-3-24,4-2-24,-1 5 0,-2-2 88,0-1-80,0 3-24,3-5 16,-3 2 80,-1 3-96,1-2-32,0 1 96,3-4-48,-4 4 56,1 0-48,0 0 24,1 1 16,-1-1-40,0-1-16,-1 0 48,1 1-40,0 0-24,2 0 32,-1-1 48,1 0-64,-2-2-16,2 2 56,-2 0-48,0 1-16,3-4 32,-1 2 64,-1 1-24,1-1-80,-1 1 72,2-3-32,-3 4 80,1-1-120,-1 1 40,1-1 48,2-3-48,-1 2 0,0 1 8,-1-1 72,-1 3-40,3-5-40,-1 4-8,-1 0 48,0-1 40,-1 1-72,3-4-8,-3 3-32,2 1 120,-2-1-104,1 1 8,1-1 64,-2 1-56,0-1-24,2 1 32,1-4-8,-3 3 64,2 1-96,-1 1 24,1-1 56,1-4-48,-2 4 40,1 0-72,0-1 88,-1 0-8,2-3-48,-1 1-48,1 2 64,-2 0 32,1-1-112,1-2 64,0 2-72,-1 1 120,1-1-72,-2 0-16,2-2 40,0 2 32,0 2-24,-1-1-56,-1-2 72,2-1-24,-1 3 64,-1 1-96,2-1-16,0 1 104,0-4-56,-1 5 24,1-3-48,-1 3 64,-1-1-8,2-4-32,0 4-32,0 0 64,0-1 24,-1 2-112,1-5 56,0 4-80,0 0 104,-2 0-40,1 0-8,1-4 24,0 5 40,0-1-40,-1 0-16,1 0 24,0-4-8,-2 5 72,1-3-72,1 3-56,0-1 112,0-4-56,-2 3 40,2 1-88,0-1 96,-1 0-8,1-3-40,0 2-16,0 1 40,-1 2 24,1-3-48,0-2 0,0 2-120,0 1 160,-2 1-16,2-3-56,0 4 56,-1-4-16,-1 2-48,2 0-8,0-2 144,0 2-144,0 0 32,0-1 56,0 3-16,-1-4-8,1 2 8,0 1 32,0-1-120,0 0 64,-2 0 24,2-1-24,0 1-72,0 0 120,0 0-48,0 0-32,0-3 32,0 3 32,-1 1-24,1-1-24,0 0 0,0-3 16,0 2 72,0 3-96,0-3 0,0 1 56,0-3-32,0 3 56,0 1-8,0 1-32,0-1 56,-1 0-112,1-1 8,0 0 88,0 1-48,0-4-8,0 1-72,0 4 96,0-3 24,0 3-112,0-5 64,0 2 0,0 3 24,0-3-56,0 3-24,0-5 56,0 3 64,0 1-72,0-1-40,0 1 88,0-4-40,0 4 40,0-1-64,0 1-16,0 0 112,0-4-72,0 3-40,0 0 32,0 1 80,0 1-88,0-5 16,0 4-56,2 0 80,-2 0 48,3-1-104,-3-3 32,0 4 16,0 1-24,0-3-80,0 3 48,0-5 40,0 4 88,0 0-72,0 0-16,0 1 40,0-5-40,0 4 48,3-1-72,-3 1-8,0 0 104,0-4-72,0 6-56,0-2 64,0 0 48,0 0-64,0-4 8,0 5-32,0-1 64,0-1-16,0 0-104,0-3 88,0 2-56,0 1-8,0 1 32,0-1 8,0-3 24,0 3 40,0 0-32,0 0-56,3-2 80,-3-1-32,0 4 72,0-1-88,0 0 0,0 1 64,0-4-48,0 3-64,0 0 40,3 1 88,-3 0-24,0-4-40,0 3-16,0 2 48,3-3-8,-3 3-104,0-5 80,0 2-32,0 1 40,0 1-16,2 1-24,-2-5 32,0 3 32,0 1-32,0-1-40,3 1 72,-3-4-32,0 3 64,0 1-56,3-3-48,-3 4 80,0-1-104,3 0 40,-3 0 56,3-1-8,-3-3-24,0 3 8,0 1 8,0-1 48,3 0-96,-3-3 32,0 3-48,0-1 80,0 1-56,2 0-32,-2 0 104,3 0-40,-3 0-40,0-1 32,0-2 0,3 3 24,-3 0-40,3 0-16,-3 0 104,0-3-72,0 4-24,0-1 0,3 1 48,-3-1 16,0-3-40,2 4-16,-2 0 32,3-1 32,-3 1-104,0-4 56,0 3 0,3 0 24,-3 1-40,0-1-32,0-3 48,3 3 16,-3 0 0,0 0-32,0 1 16,0-4 0,3 3 8,-3-1-8,3 3-64,-3-2 144,0-3-80,0 4 24,2-1-64,-2-1 88,3 1-40,-3-3-8,0 3-24,0 0 48,3 1 32,-3-1-104,0-3 48,0 1-32,0 2 40,0 0 0,3-2-24,-3-1 16,0 3 40,0-1-16,3-1-80,-3-1 56,0 2-56,0-1 56,3 2-16,-3-2-24,0 2 112,0-3-72,0 3 8,0-2-40,2 1 80,-2 0-16,0-2-32,3 3 0,-3-1 8,0 1 16,0-2-40,0-1 16,3 3-32,0 0 72,-3-1-24,0 0-56,0-2 40,3 1 8,-3 3 24,0-1-64,3 0 24,-3-3 8,0 4 16,2-1-80,-2 0 16,3 0 64,-3-3-16,0 4-16,0-1 48,0 0-24,0-3-8,3 4 64,0-1-56,0 0-64,-1 1 128,-2-1-104,0-3 32,3 3 16,-3-1 40,0 1-56,3 0-32,-3-3 32,3 4-24,-3-1 48,3 0-72,-3-2 16,0-1 32,3 3 0,-3 0-80,2-2 24,3 2 80,-5-3-24,0 2 32,2-1 0,-2 2-16,0-2 0,0-1-16,0 2-56,3-1 24,0 2 88,-3-2-40,0-1-16,3 3 8,0-1 16,-3-1 16,0 0-96,0-1 56,3 2-8,-3 1 48,0-2-104,2 2 32,-2-3 32,0 1 0,3 1 8,0-1-32,-3-1 24,0 1 24,3 2-24,0-1-8,0-1-16,-1 1 56,-2-2-32,0 2 24,3 0-96,-3 1 112,0-1-24,0-2-16,0 3-48,3 2 72,-3-3 16,3 0-64,-3-2 24,0 3 16,3-2 24,-3 2-80,0-2-24,0-1 64,3 2-8,-3-1 24,2 0-40,1 1 56,-3-2-32,0 1 24,3 2-56,-3-1 24,3 0 32,-3-2-24,0 3-16,3-1-40,-3-1 80,2 2 0,-2-3-24,0 1 0,3 2 0,-3 0 56,0-3-56,3 1-40,0 1 40,-3 1 64,3-2-88,0 0-40,-1 1 56,-2-1 32,3 2-72,-3-3 48,0 3 16,3-2 24,0 1-72,-3 1 8,0-3 24,3 1 32,0 2-32,-3-2-40,2 2 72,-2-3-32,3 4 24,0-2-48,0 0 16,-3 1 32,0-3-24,3 3-24,0 0 8,-1 1 72,-2-1-48,0-3-8,3 1-32,0 2 56,0 0 0,0 0-64,-3-3 40,2 1 0,-2 4 16,3-3-72,0 1 48,-3-3 8,3 3 8,0 0-24,0 0-8,-3-2 40,0-1-16,2 4 56,1-2-64,-3 1-32,3 1 48,-3-4-8,3 1-16,0 1-16,1-1 104,-1 2-56,-3-3-16,0 1-72,3 1 112,-1 1-24,1-2-48,-3-1 32,3 1-8,0 1 0,0 1-40,0-2 8,1 2 72,-1-2-8,-1 1-56,1 0 48,-3-2-16,3 2 32,0 1-72,0-2 32,0 2 56,-3-3-48,2 1-48,3 2 0,-1-1 72,0-1-32,-4-1 8,4 1-8,1 1 8,-1-1 40,0 1-56,-4-2 16,4 1-72,1 0 96,-1-1-56,0 0-24,-4 0 56,4 2 8,8-2 0,-10 0-88,10 1 48,-12-1 32,3 0 40,8 0-128,-8 0 0,9 0-8,-12 0 96,13 0-152,-9 0-160,10-3-113,-9 3-239,-5 0 664,12-2-1064,0-3-208,-1 1-273,2 0-351,-13 4 1896,12-4-1712,0-8 415,-1 10-3119,-11 2 4416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41.487"/>
    </inkml:context>
    <inkml:brush xml:id="br0">
      <inkml:brushProperty name="width" value="0.05" units="cm"/>
      <inkml:brushProperty name="height" value="0.05" units="cm"/>
      <inkml:brushProperty name="color" value="#EA15C9"/>
    </inkml:brush>
  </inkml:definitions>
  <inkml:trace contextRef="#ctx0" brushRef="#br0">231 334 2304,'0'0'0,"0"0"-48,-1 0 80,-1 0-16,2 0-16,-1 0 8,0 0 24,-1 0 56,2 0-24,0 0-64,0 0 96,0 0 24,0-3 0,0 3-8,0 0-112,-1 0 136,1 0 40,0 0-56,0 0 40,0 0-160,0-2 184,0 2-40,0-3-8,0 3 32,0 0-168,0 0 168,0 0 0,-2 0 65,2 0 63,0 0-296,0-3 240,0 3 48,0 0 24,0-3-56,0 3-256,0 0 288,-1 0 24,1 0-8,-1-3-64,1 3-240,-2 0 288,2 0 24,0-2 0,0 2 32,0 0-344,0 0 400,-1 0-40,1 0-79,-2 0 111,2 0-392,0 0 344,0-3-64,0 3 48,0 0 0,0 0-328,0 0 232,-1 0 32,-1 0 80,2 0-96,0 0-248,-1 0 232,1 0 72,0 0-56,0 0-80,0 0-168,-1 0 216,1 0 16,0 0-104,-2 1 16,2-1-144,0 2 201,0-2-73,-1 0 16,-1 1 72,2-1-216,-1 1 160,0 1-88,-1 1 32,1-2 128,1-1-232,-2 1 88,1-1 40,0 3 48,1-1-176,0-2 0,-2 0 24,1 4 56,-1-4-8,-1 3-120,3-3 48,-4 3 0,1-1 48,1 0-120,-1-1 40,3-1 32,-5 6 160,4-3-112,-2 1 8,-1 2 80,4-6-136,-1 2 48,-2 1-56,0 1-8,-1 2-48,4-6 64,-2 4 0,-1 1-56,-1 0 144,3-3-104,1-2 16,-4 2-104,1 3 24,1-1-80,1-3 312,1-1-152,-3 5-120,0-3 128,2 0-8,-1 2-256,2-4 256,-1 4 0,0-2 16,-1-1 104,1 2-72,1-3-48,-2 3 40,2-2-88,-1 2-104,1-2 184,0-1-72,0 0 24,0 2 40,0-1-40,0-1 16,0 0-96,0 3 80,0-2-24,0-1-88,0 0 128,0 2-48,0-2-8,0 0-72,0 0 0,0 0 128,0 1-80,0-1-72,0 0 8,0 2 40,0-2 104,0 0-88,3 0-56,-3 0-17,0 0 73,0 0 88,0 0-168,3 0 32,-3 1 16,2-1 8,-2 0-24,0 0 48,3 0 72,-3 0-104,0 0 120,0 0-72,3 2 32,0-2-16,0 0-8,-3 0 64,3 0-16,-1 0 64,3 0-104,-3-3 56,-2 3 0,3 0 8,2-3-72,-1 3 32,-1 0 72,-3 0-40,4-4 32,9 1-64,-13 0 72,4 0 0,-4 3-40,4-3-32,0 1 56,-1 2-8,1-5-40,-4 5 24,5-4 128,-3 0 24,3 0-120,-1-8 80,0 12-80,0-3 32,1-1 80,-3 1-176,-2 3 32,3-4 16,-3 1 24,3-1-88,0 1 160,-3 3-112,0-3 80,3 1-152,-3 2 96,3-3-32,-3 3 8,0-4-88,0 1 208,2 3-96,-2-3 8,3 0-24,-3-1-152,0 1 256,0 0-168,0 3 56,0-3 16,0 3 144,0-2-144,0-3 16,0 5-32,0 0 40,3-4 8,-3 1-120,0 3 152,0 0-80,0-3 120,0 1-144,0-3 48,0 5 57,0 0-81,0-2-16,0-3-24,0 5 136,0-3-40,0 3-56,0-2 0,0 2 40,0-3 32,0 0-128,0 3 56,0-3 0,-1 3 104,1 0-80,0 0-48,0 0 24,-2-3 32,2 0 80,0 1-88,0 2 96,-1 0-8,1 0-160,-2 0 104,2-3-8,0-1-120,-1 4 168,1 0-8,0 0-88,0-3 8,0 3 72,-1 0 40,1 0-120,-2 0-16,1 0 16,-1 0 96,2 0-56,0-3-64,0 3 48,-1 0 96,1 0-160,-2 0 64,2 0-24,-1 0 128,1 0-112,-1-3-32,1 3 16,0 0 128,-2 0-80,2 0-136,-1 0 136,1 0-48,-2 0 88,1 0-96,0 0 8,1 0 88,0 0-88,-2 0 0,1 0-24,-2 2 120,2-1 0,1-1-96,-2 1-32,-1 1 72,2-2 48,1 0-160,0 0 72,-2 0-40,1 1 80,0 1-56,-2 0-8,3-2 24,-3 3 40,2-1-8,-1-2-88,-1 0 40,3 0 16,-1 2 40,0 0-56,-2-1-56,0 4 80,1-4 48,-2 0-200,1 4 152,1-3 32,0 1-192,-1 0 168,-1 8 48,1-9-120,3-2 56,-3 3-104,1 1 128,0-3-8,1 1-64,1-2 48,-3 4 88,0 2 56,2-4-248,-1 3 144,2-5-40,-3 5 208,2 0-264,0-4 72,1 2 16,0-3-32,-2 4-88,2-3 16,-1 4 24,-1 6 88,2-11-40,-1 0-40,0 4-16,-1-1 136,2 0-328,0-3 248,0 1-184,0 4 56,-1 0-56,1-1 80,0-4 104,0 5-96,0-3 16,0 0-16,-2 1 16,2-3 80,0 3-32,0 1-56,0-3-48,0 3 80,0 1-8,0-4-40,0 2 48,0-2 24,3 1-113,-3-1 33,0 3 40,3-2-24,-3-1-40,0 1 64,3-1 16,-3 0-96,0-1 152,3 2-40,-3 2-16,2-4-40,1 0 0,-3 0 96,0 3-80,3-3 32,0 0-48,-3 0 64,0 0 32,3 0 8,0 0-64,-1-3 16,1 3 80,-3 0-40,3 0-48,0 0 8,0 0 72,0-3-16,-3 3-16,2-3-40,1 3 56,-3 0 32,3-2-120,-3-1 72,3 0 32,0-1-48,0-1-24,-3 5 40,2-2 32,1 2-32,1-5-56,-1 3 96,0-1 8,-3-1-72,3 1-16,-3 0 104,0 3-64,3-3-40,1-1 176,-1 0 24,0 1 16,-3 3-176,2-4 128,-2 1-136,3-2 120,-3 1-120,0 4 8,3-11-32,-3 11 56,3-3 0,0-1-136,-3 4 112,0-3 64,0-1-40,3 0-168,-3-1 56,0 5 88,0-4-64,0 0-8,2-9-8,-2 13 168,0 0-88,0-3 40,0 0-48,0 1 48,3-3 8,-3 5-48,0-4-56,0-7 48,0 11 72,0-3-96,0 3 32,0 0-8,0-3 48,0-1 48,3 0-64,-3 4-24,0-5 32,0 3 40,0-10-160,0 12 64,0 0 24,0 0 72,0-2-48,0 2 8,0-3 24,0 3-56,0-3 80,0 0-32,0 0 40,-1 3 80,1 0-168,0 0 56,-2 0-24,1 0 80,-1 0-24,2 0-88,0-3 105,-1 3 23,0 0 48,1-2-120,0 2-56,-2 0 48,1 0 72,-1 0-64,1 0-16,1 0-40,0 0 56,-2 0-8,1-3-112,-2 4 80,3-1-16,-3 2 104,1-2-128,-1 1-16,0-1 88,3 0-48,-1 1-32,-1-1 0,-1 3 120,0 0-24,3-3-64,-1 1-32,-2 2 48,0-1 48,1-1-104,2-1 40,-5 0-24,3 2 80,0 0-80,1 1-56,1-3 80,-3 4-32,0-2 40,0-1-72,-1 1 64,4-2 0,-4 4 80,-1 0-112,1-2 0,0 10 88,4-12-56,-3 2 16,-1 2-88,0 0 72,2 0 96,2-4-96,-4 5-8,1-3 64,-1 10 136,0-11-264,4-1 72,-4 6 24,-1 5 88,2-9-80,-1 2-16,4-4-16,-3 4 8,1 2-152,-1-2 64,0 7 64,3-11 16,-4 4-112,2-1 248,-1 2-344,1-1 136,2-4 72,-2 4-24,1 0-176,-2 0 208,0 8-8,3-12 0,-1 1-56,-1 3 32,1 1 16,1-4-80,0-1 88,0 3-80,0 1 56,0 7-40,0-11-16,0 5 15,0-4-23,0 0-16,0 2 0,0-3 104,0 2-56,0 2-48,0-3-56,0 4 80,0-5 80,0 4-88,3-3-24,-3 4 40,3-4 24,-3-1 48,2 1-136,1 1 16,0 1 64,-3-2-32,0-1 88,3 1-72,-3 2 48,3-1-24,-1 0-56,1 0 56,0 1 24,1-2-24,1-1-24,-5 0 72,4 2-16,0-1-8,0 0-24,1-1 40,-5 0 8,4 2-16,0-2-24,0 0 16,1 0 80,-5 0-56,11 0-8,-8 0-48,1 0 48,7 0 8,-11 0 0,3-3-16,1 0 16,-1 3 40,8-3-112,-11 3 72,3-3-32,0 3 40,10-4-24,-10 1-24,-3 3 40,4-4 0,9 1-8,-11-8-64,3 11 64,-1-3 16,0 0-24,0 1-16,1-3 56,-5 5-24,11-4-32,-11-7-24,4 11 88,-1-3-16,-3 3-16,4-4-40,-1 1 48,1 0 8,0-1-48,-4 4 32,3-4 0,0-1 8,0 3 8,0-3 80,-3 5-96,3 0 0,-3-3 56,2 1-96,-2-1 24,0 3 16,5-3 56,-5 0-48,2-1 104,-2 4-152,0 0 40,0 0 8,0-3 16,0 3 0,3-3 176,-3 0-8,0 1-56,0-3-40,0 3-96,0 2 0,0 0-152,0 0 184,0 0 120,0 0-104,0 0-128,0-3 360,0 3-288,0-3 0,0 3 8,0 0-40,0-3 184,0 3-32,-1 0 24,1 0-136,0 0 288,0 0-128,0-3-160,0 3 0,-2 0 32,1 0 80,1 0-88,-1 0 168,1-3 113,0 3-305,-2 0 48,-1 0 144,2 0-216,0 0 16,1 0 8,-2 2 72,1-2 88,1 0 80,0 0-216,0 0-24,-2 0 88,2 0-176,-1-3 56,0 3 96,1 0-64,-2 1 88,1-1 48,-1 2-192,-1-1 144,3-1-88,-1 2 8,0-2-144,-1 2 224,1 3-72,1-5-16,-2 1-64,-2 3 96,1-1 72,1-1-296,2-2 192,-5 4-184,2 0 104,1 0-144,-1-1 152,3-3 72,-3 6 56,0-2-40,2 0-16,-4 1 40,5-5-40,-1 4 32,-2 0-80,0 0 0,1 9 96,2-13-48,-2 3 0,1 1-56,-3 0 120,2 0-24,2-4-40,-1 6-32,-2-2 48,1 8 24,1-9-96,1-3 56,-3 2-32,0 11 64,2-12-48,-2 4-16,3-5 32,-1 4 24,-1 0 32,1 0-136,0 1 72,1-5 8,-2 11 0,2-10-56,-1 5 16,1-6 40,0 6 0,0-2-24,0-1-48,0 1 88,0 2 0,0-6-16,0 4-16,0 0-16,0 0 16,0 1-16,0-5 32,0 2-56,0 3 80,0-1-24,3 0-104,-3 0 96,0 2 24,2-2-72,-2 0 48,0-4 8,3 5-40,0-1-40,-3-3 7,3 2 41,-3-3 32,3 4-24,-1-2-24,1 2 48,-3-4 0,3 2 48,0-1-72,0 0-40,0 2 56,-3-3 8,2 4-72,1-2 8,-3 2 48,3-3 16,-3-1 0,3 2-32,0 1 24,0-2 64,1 1-88,-4-2 32,4 1-56,-1 0 64,-3 2-32,4-1-48,-4-2 72,3 2 0,0 0-8,1-2-56,0 0 32,-4 0 32,3 1 40,0-1-48,0 2-48,0-1 80,-3-1-24,4 0 24,0 0-72,-1 0 72,0 0 40,-3 0-64,2 0-80,1 0 72,0 1 40,0-1-72,-3 0 40,3 0-32,0 0 48,-1 0 16,1 0-96,-3 0 64,5-2 48,-3 2 8,1 0-80,0 0 40,-3 0-16,0 0 88,3 0-96,0-3-32,-3 0 72,0 3-32,2-3-24,1 0 8,-3 3 40,0 0 48,0 0-72,5-2-8,-3-1 0,1 0 64,0 0-24,-3 3-32,0-3-32,3 3 64,-3 0 32,3-4-96,-3 4 32,2-3 16,1 0 56,0 1-48,0-3-64,-3 5 40,0-3 120,3 3-96,0-4-48,-3 1 96,0 3-72,2-2 16,1-3 0,-3 1-64,4 0 112,-4 4-64,3-3-16,0-1-8,-3 1 121,3 0-49,-3 3-48,0-3 8,0 0 8,4-1 32,-1 0-88,-3 4 40,0-13 0,0 13 40,3-3-8,-3 1-64,0-1 88,3 0 16,0-1-104,-3-8 64,0 12-32,0 0 64,2-2-72,-2-3 0,0 3 80,0 2-72,3-15 0,-3 11 64,0 0-16,0 4-48,3-3-32,-3-10 64,0 13 32,3-2-32,-3-3-48,0 1 48,0 0 16,0-12-96,0 16 48,0 0 96,0-3-40,0-11-56,0 14 32,0 0-32,0-2 72,0-3-64,0-6-56,0 11 144,0 0-96,3-3 48,-3-1-8,0 1 56,0 3 16,0 0-112,-2-3 16,1 3 24,1-3 64,0 3-72,0 0-32,0-2 16,0 2 56,-2 0 80,2-3-120,0 3-32,-1-3 96,1 0 56,0 3-120,-1-3 224,1 3-256,-2 0 152,1 0-96,1 0 176,-2 0-328,2 0 96,0 0 80,0 0-40,-1 0-192,1 0 248,0 0-96,0 0 32,0 0 16,-1 2 72,-1-2-24,2 0-96,-1 1 0,-1 1 56,1-2 88,1 0-160,0 0 16,0 0 64,-2 1 32,1-1-152,0 1 40,1-1 16,-2 2 24,2-2-8,0 0-32,0 0 56,0 0-40,-1 0 80,-1 0-128,1 0-8,0 1 80,1-1-24,0 2 16,0-1-56,0 0 88,0-1-56,0 0 8,0 0-104,0 0 96,-2 2 40,2-1-112,0-1 80,-1 0-104,1 2 72,0-2-72,0 0 0,0 0 104,0 0-16,0 1 8,0-1-88,0 2 56,0-2 40,0 2 24,0 0-136,0-2 40,0 1 40,0-1 32,0 3-72,0-2-8,0 4 40,0-1 64,0-4-24,0 1-104,0 2 32,0-1 72,0-1-88,0-1 88,0 1-80,3 4 88,-3 6-56,0-10-48,0-1 96,0 3-64,2 0 64,-2-3-64,3 1-8,-3-1 72,0 3 56,0 1-120,3-1-24,0 2 112,-3-5-24,3 4-32,-3 0-16,0 0 32,3-1 64,-3-3-48,0 3-48,4-2-16,-1 4 88,-1-1-88,-2-4 64,3 3-96,0-1 104,-3 0 8,3-1-104,-3-1 88,3 0 0,0 4 8,-1-2-80,1-2 0,-3 0 72,0 3 24,4-3-56,-1 0-24,0 0 48,-3 0 8,3 1 16,0-1-56,0 0 32,-1 2 104,-2-2-96,3 0-32,1 0 8,-1 1 32,2-1-24,-5 0 16,4 0-48,-1 0 48,-1 0 80,3 0-152,-5 0 72,2-3-8,3 3 24,-1-3-56,0 0-8,-4 3 48,4 0 32,1 0-40,-1-4-40,-1 4 56,-3 0-8,4-3 32,0 1-32,-1 2-56,1-3 152,-4 3-96,4 0-24,1-4-8,-1 1 80,-1 0-32,-3 3-16,3-3-24,-1 0 64,3 0 32,-2 1-120,-3 2 48,4-5 8,-1 3 0,-1 2 24,3-5-96,-5 5 64,2-3 16,1-1 8,0 0-72,0 0 64,-3 4-16,3-3 24,0-1-32,-1-1-48,1 5 136,-3 0-80,3-4 8,-3 1-8,3 1 40,0-3 16,0 2-72,-3-8 16,2 11 88,1 0-88,-3 0 0,0-3 0,0 1 40,3-3 8,-3 1-88,0 4 40,3-4 32,-3 1 8,3-1-80,-3 0 40,0 4 0,0 0 56,3-5 200,-3 1-72,0 0 24,0 4-208,0-3 56,2-8-24,-2 11-32,0-5 320,0 1-400,0 1 168,0-1 184,0 4-272,0-11-40,0 11 112,0 0 168,0-3-256,0 3 16,0 0-8,0-3 208,0 0-184,0-1-16,0 4 0,-1-3 128,0 3-16,-1-3-192,1 3 152,-1 0 144,1-2-192,-1-1 56,2 0 56,-1 0-72,0 0-104,-4 3 152,1 0 64,4 0-176,-1-2-8,-2 2 208,1-3-24,1 0-184,1 3 8,-4-3-48,1 0 8,0 3 88,0-3-80,3 3 32,-4 0 96,1 0 88,-1-2-200,0-1-8,4 3 24,-3 0 137,0 0-113,0-5-72,-1 5 176,4 0-128,-4 0 56,1 0-112,-1 0 104,1 0 96,3 0-144,-4 0 8,1-2-72,-1 2 184,-1 0-152,5 0 32,-2 0-72,-3 0 272,4-3-104,-3 3-232,4 0 136,-5 0-104,1 0 112,0 0-152,1 0 48,3 0 96,-4 0 120,3 0-192,-2 0-32,-2 0 184,5 0-80,-2 0 56,0-3-104,-2 3 72,1 1 152,3-1-176,-1 0-40,-1 0-56,1 0 136,1 0-80,0 0 40,-1 0-112,-1 2 128,1-1 128,-1-1-272,2 0 128,-1 2-24,-1-2 128,1 0-200,0 1-24,1-1 120,-2 1 40,1 1-8,1-2-153,0 0 194,0 0-73,-2 1 64,2-1-185,-1 2 33,1-2 88,0 0 105,0 0-122,0 0-79,0 0 128,0 1-40,0-1 8,0 0-96,-1 3 64,1-2 184,0-1-224,0 0 72,0 0-104,0 2 184,0-2-112,0 0-160,0 0 192,0 1 24,0-1 64,0 0-200,0 0 120,0 0-8,0 0 16,0 0-160,0-3-88,0 5 240,0-2-8,0 0-40,0 0-152,0 1 128,0-1 64,0 0-200,0-3-24,0 3 272,0 0-304,0 0 256,0 0-168,0 0 160,0 0-128,0 0 448,0-2-840,0 2 360,2 0 128,1-3-144,-3 3 184,0 0-152,0 0 112,3 0-112,-3 0-128,3 0 296,-3 0-16,3 0-64,0-3-96,-3 3 112,0 0 96,0 0-48,2 0-96,-2 0-40,3 0 232,-3 0-96,3-3-56,0 3-16,0-3 120,-1 3 40,-2 0-88,5-3-128,-1 3 152,-1 0 176,1 0-216,-4 0 16,4-2-8,8-1 64,-12 0-40,4-1-120,-4 4 104,4 0 72,0-3 16,0 0-144,1 0 64,-5 3-8,4-3 136,0-1-144,0 0-120,1 1 200,-5 3-72,4-3-56,0 0-8,0 3 112,1-2 56,-5 2-104,2-3-8,3-1-32,-2 1 168,-1-2-160,-2 5 32,5-4-64,-3 4 128,1-4-24,0 0-152,-3 4 112,0-3 24,3 0 40,0-1-72,0 0-24,-3 4 32,2-3 112,1 0-104,-3-1-144,3 1 280,0-1-104,-3-1-88,0 1 80,3 1 96,-3-1-208,3 1 96,-3 1 120,0-3-144,0 5 8,2-4 48,-2 1 8,0 0 96,3-8-168,-3 11 16,0 0 48,0 0 104,0-4-192,0 1-40,0 3 80,0 0 120,0-3-72,0-1-56,0 1 128,0 3-120,0 0 48,0-4-8,0 4-24,0-3 192,0 3-208,0-3 160,0 0-144,0 3 144,-1 0-64,1 0-96,-2-4-8,1 4 112,0 0 96,-1-3-192,1-1-24,-1 4 120,1-3-80,-1 0-88,2 3 64,-1 0 120,-2 0-32,2-2-104,-3 2 88,4 0-72,-2 0 224,-1 0-160,2-3-120,-2 3 168,3 0-112,-3 0-56,0-3 16,-1 3 192,1 0-16,3 0-136,-4 0-88,0-3 64,1 3 128,-1-3-152,4 3 48,-2 0 24,-2 0 88,0 0-64,0 0-88,-1 0 0,3 0 104,-3-2-136,1-1 16,4 3 56,-4 0 144,0 0-176,-1 0-64,1 0 200,4 0-104,-3 0 120,-1 0-168,0 0 48,1 1 160,3-1-160,-4 0-64,1 2 56,-1-1 169,0-1-210,1 0-71,-2 1 192,4-1-8,0 0-192,1 0 128,-5 0-24,1 0 96,1 0-160,-1 2 24,4-2 64,-3 0 144,0 0-152,-1 0-80,3 1 176,1-1-88,-3 4 16,2-2-64,-4 2 48,4-1 153,1-3-153,-2 1-113,0 1 25,0-1 128,1 1-88,1-2 48,-2 0 24,1 4 24,0-3 129,-1 1-258,2-2 81,-3 2-80,2 0 120,0-2-200,-2 0-48,1 1 264,1 1-96,-1 0-40,1 3 112,1-5-32,-1 3 0,-1-2-72,1 2-56,-1 1 232,2-4-104,-1 1-48,0 2-16,-1 1 104,1-1 0,1-3-40,-3 2-64,2 1 56,1-2 136,-2 0-224,2-1 96,0 0-32,-1 5 104,-1-4-136,1 0-96,1-1 160,0 2 48,0-1-40,-2-1-120,1 2 136,1-2-24,-1 3 40,1-2-104,-2 0-56,1 2 240,1-1-136,0-1-24,0-1 112,0 1-32,0-1-40,0 0-40,0 2-24,-2 1 216,2-3-240,0 0 88,0 0-96,0 0 144,0 0-152,0 0 256,0 0-296,0 0 200,0 0-176,0 0 48,0 0 352,0 0-528,0 0 160,0 0-128,0 0 256,0 0 472,0 0-1072,0 0 392,0 0 112,0 0 96,0 0 704,0 0-1640,0 0 832,3 0 120,-3 0-208,0 0 152,0 0-120,0 0 0,0 0 88,0 0-144,0 0 624,0 0-1008,0 0 624,0 0-184,0-3-32,0 3 152,0 0-24,0 0-104,3-3-64,-3 3 208,0 0-16,0 0 8,0 0-64,0 0 0,0 0 112,0 0-8,3-3-168,-3 0-24,0 3 184,3 0-88,-3 0 48,0-2-72,0 2 96,3-5 72,-3 1-120,0 4 24,2-3-40,-2 3 112,3-4-96,-3 0-112,0 4 136,3-3 72,0-1-48,-3-1-144,3 3 208,-3 2-88,0-3 64,2-1-88,1 1 16,-3 0 128,0 3-120,3-3 8,-3 0-72,0 0 184,3 1-48,-3 2-72,3-12 8,-3 12 80,0 0 56,0-3-192,0 3 48,0 0-40,3-2 168,-3-3-112,0 1-24,0 4 8,0-3 72,0 3-24,2-4-80,-2 4 40,0 0-8,0 0 192,0-3-160,0 0-56,0 3 168,0 0-144,0-2 32,0-3-40,0 5 128,-1-2 64,1 2-184,-1 0 24,1-3 8,0 3 152,0-5-224,0-6-8,-2 11 168,1 0-80,-1 0-64,2 0 24,-1 0 56,0-4 56,-1 0-136,1 1 8,1 3 16,-2 0 128,1-4-112,-1 1-64,1 3 160,0 0-8,1-3-136,-2 3 40,1-3 176,1 3-184,-2-3 0,0 3 56,-1 0 168,3 0-176,-2 0-80,0 0 176,0-2-24,1-1-120,1 3 0,-2 0 64,1 0 24,-1 0-136,0 0-48,2 0 96,-3 0 136,1 0-128,-2 0-96,1 0 160,3 0-72,-3 0 64,1-3-72,-1 3 32,-1 1 160,4-1-184,-2 2-64,-2-1-56,0 1 192,1-2-120,3 0 48,-3 0-80,-1 1 152,1 2 88,0-3-224,3 0 64,-4 1 0,1 1 104,2-2-160,-2 0-104,3 0 160,-2 1 8,-2 2 32,3-2-208,-3 3 248,4-4-80,-5 3 72,3-1-200,-3 1 64,2 1 144,3-4-80,-4 1-40,0 1-104,0 9 168,-1-10-48,5-1 24,-4 3-104,0 3 56,3-2 136,-2 0-216,3-4 128,-4 5-136,1 7 176,0-10-120,0 0-40,3-2 120,-4 12 48,2-11 48,-2 2-200,0 1 72,3 8 64,-1-11-128,1 2-48,-1 2 248,2-5-104,-1 5-32,-1-1-88,1 0 160,0-1-8,1-3-32,-2 1-40,2 4-64,0 0 288,-1-3-288,1-2 104,-2 4-136,1 0 216,1-2-168,0-1-96,0-1 184,0 3-40,0 1 72,0-4-216,0 4 128,0-4 56,0 3-8,0-1-104,0-1-64,0 0 208,0-1-32,3 3-32,-3-3-96,0 3 80,0 0 128,0-3-80,3 1-104,-3 2-40,0 0 304,2-2-224,-2-1 64,3 0-104,-3 3 160,0 1-40,0-2-152,0-2 136,0 3 32,3-2 120,-3 0-208,0 1-8,0-2 64,3 1 32,-3-1-64,3 0-104,-3 2 200,0-2-64,0 0 104,0 1-144,0-1 64,0 0 56,0 0-80,0 0-32,0 0-80,0 0 152,0 0 8,0 0-104,0 1 72,0-1 104,0 0-208,0 0 88,0 0-40,0 0 200,0-2-152,0 2-56,0 0 48,0 0 72,0 0-24,0 0-176,0 0 144,0 0-24,0 0 96,0-3-136,0 3-8,0 0 56,0 0 136,0 0-128,0 0-136,0 0 256,0-3-104,0 3-24,0-3-80,0 3 112,0 0 80,0-3-216,0 3 104,0 0 168,0 0-184,0 0-136,0-2 272,0 2-80,0 0 72,0-3-168,0 3 56,0 0 80,0 0 80,0-3-232,0 3 48,0 0 24,0-3 96,0 3-80,0-4-144,0 4 200,0 0-72,0 0 128,0-3-160,0 3 112,0-3 64,0 3-144,0-4-72,0 1 8,0 3 144,0-3-48,-2 0-80,1 3 104,0-2 64,1 2-136,-2-5-8,1 3 160,-1-1-112,1-1-96,1 4 72,-2 0 208,1-3-160,1 3-120,-1-3 128,1 3-56,-2-3 80,2-1-88,-1 0-24,-1 4 192,2 0-160,-1-5-40,-2 5 16,0 0 128,2-4-16,1 4-88,-2-4 0,1 1-24,-2 3 160,0-4-152,2 1-88,-2 3 240,2-4-136,-1 1-80,2 3 80,-4-3 136,3 0-64,-1-1-88,-1 1 24,3 3-8,-2 0 96,0-4-104,-1 4-112,1-3 184,2 3-64,-2-3 24,-1 0-88,1 3 128,0 0 48,2 0-112,-1-4-80,-2 4 88,0-3 128,2 1-144,1 2 8,-2 0-24,1 0 96,-1 0 32,1-3-184,1 3 80,-3 0 144,0 0-80,2 0-144,0 0 56,1 0 24,-2 0 48,1-3-24,-1 0-80,1 3 168,1 0-112,-3 0 113,2 0-178,-4 2 162,4-2 87,1 0-184,-1 0 32,-2 0-56,1 0 80,-1 0-72,3 0 16,-1 0-112,0 1 232,-2-1 16,1 0-144,1 0-24,0 0 112,-1 0-136,1 0-72,1 0 128,-3 1 88,2-1-72,-1 2-16,-1-1 48,3-1-48,-1 0 80,-2 0-120,0 0-72,2 2 264,1-2-152,-2 0 8,1 1-72,-2 3 136,2-4-104,1 0 32,-2 0-176,0 2 136,0 0 144,-1-2-176,3 0 72,-3 3-24,2 0 104,0-1-192,-1 0-80,2-2 192,-3 2-8,2-1-32,0 1-81,-1 2 113,1 0 48,-1-1-128,-1 3-32,1-2 208,2-4-88,0 4-32,-2-1-88,1 1 144,-1 0 16,1 1-192,-2 0 112,0-1 112,3 1-224,0-5 152,-1 3-152,1-1 80,0 1-56,0-3-152,0 0 280,0 2-32,0 0-16,0 0-144,0 2 48,0-4 144,0 1-56,0 1-136,0-1-56,0 1 176,0-2 72,0 4-144,3-1-8,-3 0 32,0-2 96,0-1 24,3 1-176,-3 1 8,2-1 200,1 1-192,-3-2 160,0 0-160,0 2 120,0-2-96,3 2-48,-3-2 184,0 0-80,4 0 104,-1 0-104,-3 0 32,0 0 48,3 1 88,0-1-240,0 0 32,-3 2 216,0-2-96,2 0-80,-2 0 48,3 0 40,-3 0 0,0 0-8,3 0 0,0 0-40,-3 1 200,3-1-152,-3 0-8,0 0-64,0 0 104,0 0-16,0-3-136,0 3 104,3 0 136,-3 0-224,0 0 8,0 0 88,0-3 40,0 3-144,0-2 16,0 2 224,0 0-136,0 0 80,0 0-56,0 0 48,0 0 16,0 0-352,0 0 544,0 0-272,0 0 96,0 0-56,0 0-24,0 0 88,0 0 40,0 0-128,0 0-776,0 0 1584,0 0-720,0 0-88,0-3 40,0 3-64,0 0 112,0 0-24,0 0-64,0 0 64,0 0-400,0 0 784,0 0-400,0-3 0,0 3 72,0 0-144,-2 0 40,1-3 16,-1 3 104,1 0-32,1 0-128,-1-3 24,-1 3 24,1 0 48,-1-4-128,2 4 32,0-3 32,-1 3 88,-1-3-80,1 1-40,1 2 0,-3 0 96,2-3-40,-1-1-32,1 4 80,1 0-104,-4 0 128,2-3-80,-1 3-72,1 0 152,2 0-128,-2-3 48,1 0-32,-2 3 136,0 0-8,3 0-144,-1 0 56,-2 0 80,-1 0 16,2 0-184,2 0 32,-4 0 0,1 0 56,2 0 8,-2 0-104,3 0 40,-1 0 32,-2 2-8,1-2-120,0 1 96,2-1 0,-3 1 32,1 1-96,1-2-16,-1 1 96,0 2-8,0-2-72,-2 4 96,1-3 80,3-2-112,-3 2-40,-1 2 56,3-1-16,-2 0-104,3-3 104,-2 1-72,0 3 128,-1 1 96,1-1-192,2-4 40,-2 4 32,0 0-8,1-2-168,-2 1 104,1 2 64,1-2-104,0 1 16,-2 2 64,3-6 0,-2 4 16,2-1-88,-1 1 0,0 1 136,1-5-64,-2 4-80,2 0 48,-1 9 32,1-13-96,-2 4 24,1 0-16,1-1 120,0 0-168,0-3 136,0 1-168,0 5 120,0-3-112,3 1-48,-3-4 208,0 4-48,3-2-24,-3-1-136,2 2 184,-2-3 24,0 4-48,3-1-80,0 0 56,0 1 120,-3-4-48,4 1-80,-1 1-16,0 1 64,1-1 32,0 0-72,8 1 56,-12 1 128,4-3-232,-4-1 120,4 3-104,0-1 40,9-1-56,-10-1-32,-3 0 152,4 1 24,9 2 48,-10-3-296,8 3 96,-11-3 128,4 0-384,7 0-312,-8 0-305,9 0-223,-12 0 1224,2 1-1552,3 1-313,7-1-167,-9 1 200,-3-2 1832,13 0-1433,-9 0 521,9-3-1656,-13 3 2568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3:47.426"/>
    </inkml:context>
    <inkml:brush xml:id="br0">
      <inkml:brushProperty name="width" value="0.05" units="cm"/>
      <inkml:brushProperty name="height" value="0.05" units="cm"/>
      <inkml:brushProperty name="color" value="#EA15C9"/>
    </inkml:brush>
  </inkml:definitions>
  <inkml:trace contextRef="#ctx0" brushRef="#br0">310 177 1784,'0'0'0,"0"0"0,0 0 16,0 0 16,0 0-80,0 0 48,-1 0 0,1 0 32,0 0-96,0 0 64,0 0 40,0 0-56,0-2 48,0 2-32,0 0 16,0 0-72,0 0 88,0 0 16,0 0-88,0 0 88,0 0-24,0 0 0,0 0-120,0 0 136,0 0-8,0 0-16,0 0-72,0 0 24,0 0 88,0 0-16,0 0-48,0 0-8,0 0-56,0 0 192,-1 0-88,-1 0 80,2 0-112,-1 0 128,1 0-56,0 0 32,0 0 64,0 0-168,0 0 64,-2 0 0,1 0 96,-1 0-64,2 0-96,0 0 40,-1 0 56,0 0 16,-1 0-72,2 0-40,-4 0 64,4 0 64,-1 0-72,1 0-48,0 0-8,-2 1 136,1-1-56,1 1-80,-2 1 64,2-2-64,-1 0 112,0 0-104,-1 0 40,2 1 112,0-1-160,-1 2 48,1-1-8,-2 0 64,1 1-16,1-2-88,-2 1 0,0-1 80,0 2 56,1-2-136,1 1 48,-2 1 41,2-1-25,-1 0-104,0-1 160,-1 2-16,1-2-120,1 1 128,0-1-112,-2 2 128,2-2-80,0 1 8,-2-1 120,2 0-176,-2 0 88,1 0-64,-1 1 144,1-1-32,1 0-136,0 2 8,-2-1 80,1-1 48,0 2-136,1-2 0,-2 0 40,1 0 88,1 1-88,0-1-112,0 0 72,0 0 96,0 0-24,-2 0-80,1 1 32,1-1-24,-1 0 72,1 0-104,0 0-48,0 0 232,0 0-152,0 0 32,0 0-48,0 0 64,0 0 24,0 0-120,0 0 16,0 0 144,0-2-144,0 2 32,0 0-64,0 0 104,0 0-8,0 0-160,0 0 136,0 0 56,0-3-144,0 3 56,0 0 24,0 0 88,2 0-40,1 0-112,-3 0 168,0 0-80,0-3-80,0 3 64,0-3 104,0 3-112,0 0-24,3 0 8,-3 0 168,3 0-128,-3 0-24,0 0-8,0 0 80,3-3 8,-3 3-176,0 0 152,0 0 64,3 0-128,-3 0 40,0 0-32,0 0 104,2 0-48,-2-2-120,0 2 216,0 0-152,0 0 128,0-3-112,0 3 88,0 0 72,0 0-176,0 0 72,3 0-56,-3-3 280,0 3-296,0-3 32,0 3 96,0-3 56,3 3-160,-3 0-24,0-3 88,0 3 160,0-2-200,0-1-64,0 3 16,3 0 136,-3 0-16,0-3-152,0 3 168,0 0-136,3-4 169,-3 1-193,2-1 48,1 1 176,-3 3-200,0-3 24,3 3-88,-3-3 200,0 0-88,0 3-48,3 0-16,0-3 192,1 3-40,-4-4-192,0 4 56,3-3-32,-3 3 96,0-2-48,3 2-80,-3 0 64,0-3 64,2 0-24,-2 0-192,3 0 184,-3 3-32,0 0 112,3-3-144,0 3 24,-3 0 136,0 0-128,3-2 48,-3 2-128,3-3 184,-1 3-32,-2 0-72,3-3-96,0 3 56,-3 0 160,4 0-160,-4 0 40,3-3-72,-3 0 296,3 1-208,0-1-128,-3 3 112,3 0 88,-1-5-40,3 3-128,-2-1 72,-3 3 8,0-3 104,2 0-136,1 0-40,0 0 208,-3 3-136,3-2 24,0-1-184,-1 3 192,-2-3-56,0 3 24,5 0-16,-2-3 8,-3 0 56,2 3 112,-2 0-160,3-2-120,0 2 192,-3-5-72,3 5-144,-3 0 144,0-3-16,3 1 32,-3-1-104,0 0 56,3 3 104,-3-3-88,4 3 80,-4 0-32,3 0-64,-1 0 56,-2-3-16,5 3 32,-5 0-40,0-2-24,2 2-48,-2 0 136,3-3-88,-3 3 24,3 0 32,-3 0 64,3 0-144,-3 0 48,0-3-40,3 0 8,0 3 32,1-3 120,-1 3-144,-1 0 80,1 0-72,0-3-192,-3 1 216,4 2 8,1 0-88,-1 0 96,-4 0-24,3-3 80,-1 3-120,1 0 32,0-3 96,-3 3-88,3 0-32,0-3-8,1 3 88,-1 0-32,-3 0-16,3 0-32,0 0 40,-3-3 40,4 3-80,-4 0 32,0-3-32,4 3 80,-1 0-56,0 0-48,-3 0 56,0 0 32,0-2-24,2 2-72,-2 0 72,0 0-8,3 0 56,-3 0-88,3-3 8,-3 3 64,0 0-40,3 0 0,-3 0-32,0 0 72,3 0-8,-3 0-32,0 0-24,0 0 40,0 0 56,3 0-104,-3 0 32,2 0 8,-2 0 32,0 0-80,0 0 40,0 0 16,0 0 8,0 0-64,3 1 32,-3-1 8,0 2 56,0-2-48,0 1-56,0-1 80,0 0-32,0 0-8,0 1-32,3 1 56,-3-1 40,0-1-56,3 0-32,0 2 32,-3-2 96,0 0-96,0 0-24,3 1 64,-1 1-24,1-1-88,-3-1 72,0 3 8,0-3 16,3 1-48,-3 1 40,0-2-16,0 1 80,0 0-72,4 1 48,-1 1-32,-3-2 16,3 0-56,-3 2-80,0-3 152,0 0-56,0 2-48,0-2 32,3 3 32,-3-2 0,3 2 96,-3-2-88,0-1 104,0 2-104,0-2-24,0 0-104,0 1 168,0 0-80,0 1-8,0-2 24,0 3 64,2-3-56,-2 2 88,0 0-96,0-2 0,3 1 56,-3 1-56,0-1-136,0 2 224,0-3-88,0 0-32,0 0 136,0 1-64,0 1-8,0-2-32,0 4 88,0-3-104,0 1 256,0-2-48,0 0-192,3 1-48,-3 1 88,0-2 16,0 1-160,0 0 208,0 2 112,0-1-208,3 2-16,-3-4 8,0 1 88,0 1-8,0 2-192,0-1 272,0-3-160,3 3 200,-3-2-264,3 1 128,-3 0 152,0-2-216,0 3 32,0 1-96,0-1 240,0 1-152,0-4-24,0 2-88,0-1 176,0 2 80,0 0-288,0 1 72,0-1 200,0 1-336,0-1 64,0-3 120,0 4 80,0 1-16,0-1-136,0 0 224,0-4-152,0 3 136,0 1-184,0 0 72,0-2 144,0-2-168,0 4-8,0-1-104,0 1 304,-2 0-112,2-4-80,0 5 40,0-1-16,-1-1 88,-1 2-200,2-5 88,-1 4-64,-1 1 280,1-1-216,0 0-104,1-4 104,-2 4 32,2 1 24,-1-1-168,-1 0 144,2-4-32,0 3 96,-1 0-120,1-2-16,-1 3 216,1-1-136,0 2-184,-2-3 208,1 3 24,1-5-88,-2 1 0,1 0-16,1 4 192,0-1-240,0-4 64,0 4-128,-1 0 232,-1 1-120,1-1-120,-1-1 192,1 1 56,1-1-216,-2 0 48,2 1 128,0-1-72,-1 1-88,0-3 216,1-1-128,0 4 40,0-2-176,0 1 208,-2 1 88,2-4-160,0 3-8,0 1-8,-1-1 169,1 1-169,0-4 16,-2 3-121,2 0 234,-1 1-49,1-1-177,0-3 113,0 4 24,-1-1 81,-1 1-161,-1-1-25,3-3 81,-1 1 137,-1 4-121,2-3-169,0 3 250,0-5-97,-1 2 104,0 1-192,-2 0 152,0-1 168,3-2-232,-1 4-32,-2 0 24,1 0 144,1 1-104,1-5-32,-1 4-96,-1-1 152,-1-1 80,2 3-216,1-5 80,-3 2 32,2 0 144,-1 1-160,1-2-128,1-1 112,-3 3 176,2 0-104,-1 0-160,-1-1 184,3-2-96,-1 2 120,-2-1-168,2 1 8,-1 0 264,2-2-224,-1 2 24,1 2-88,-3-2 192,2 0-56,1-2-72,-2 3-96,-1-1 128,2-1 184,0 0-264,-1 4-8,-1-4 152,2 2-112,-2 1-232,3-4 248,-3 2 144,3 0-56,-1 1-232,-1 0 184,2-3-40,-2 3 88,0 1-120,1 0-88,-3-2 344,4-2-224,-3 4 8,-2-3-144,4 1 208,-2 1 16,3-3-88,-1 2-120,-2 3 96,0-2 248,2-2-384,1-1 160,-3 1-112,2 2 176,-1-1-112,1-1-184,1-1 232,-2 3 24,1-2 48,1 1-192,-2-1 112,2-1 8,-1 1 128,1 1-160,-1-2-160,-1 1 352,2-1-160,0 2 48,0-2-128,-1 1 120,1-1 136,0 0-176,-2 0-104,1 0 0,1 0 328,0 0-256,0 0-56,-1 0 144,1 0-8,0 0-272,0 0 224,-2 0 24,2 0 128,0 0-248,0 0 48,0 0 96,0 0-40,0 0-208,0 0 304,0 0-104,0 0 80,0 0-168,0 0 120,0 0 144,0 0-376,0 0 368,0 0-312,0 0 272,0 0-160,0 0-88,0 0 144,0-3 32,0 3 80,0 0-304,0 0 168,0 0-72,0 0 216,3 0-216,-3 0-40,0 0 112,0 0 88,0 0-48,0 0-280,0 0 312,0 0-32,0 0 0,0 0-120,0 0 56,0-3 24,0 3 0,0 0-32,0 0-160,0 0 336,0 0 48,0 0-304,0 0 176,3 0-32,-3 0 144,0 0-264,0 0 88,0 0-88,0 0 264,0 0-264,0 0-64,0 0 304,0 0-296,0 0 224,0 0-216,0 0 144,0 0 184,0 0-232,0 0-40,0 0-24,0 0 240,0 0-48,0 0-160,0 0-136,0 0 312,0 0 32,0 0-96,-2 0-176,2 0 160,0 0 136,0 0-248,0 0 88,0-2-104,0 2 216,0 0-152,0 0-136,0 0 176,-1 0 0,1 0 136,0-3-224,0 3-24,0 0 112,0 0 128,0 0-224,0 0-88,0 0 240,0 0 40,0 0-208,0 0-24,0 0 240,0-3 96,0 3-200,0 0-32,3 0-72,-3 0 176,0 0-72,0 0 16,0 0-184,0 0 280,0 0-88,0-3-248,0 3 224,0 0-32,0 0 160,3 0-176,-3 0-112,0 0 160,0 0 128,0 0-200,0 0-152,2 0 280,-2 0-56,0 0 32,0-3-40,0 3-24,0-2 184,0 2-152,0 0-104,0 0-176,3 0 392,-3-3-136,0 3 24,3 0-160,-3-3 176,0 3 56,0-3-201,0 3 129,0 0-32,0-3 209,3 0-225,-3 1-169,0 2 217,3-3 104,-3 3-80,3-3-176,-3 0 200,0 3-48,0-3 80,0 0-184,0-1 72,4 1 305,-1-1-241,-1 0-160,-2 0 184,0 4-56,3-12 80,0 12-208,0-2 152,0-1 176,-3 3-200,0-3-80,3-1 8,-1-1 216,-2 1-136,0 4-8,5-4-273,-5 0 362,2 1-9,1-1-233,0-1 161,-3 5-8,3-4 121,0-7-161,0 11-81,-3-3 410,0 3-289,4-4 8,-1 1-144,0-1 232,-1-1-32,1 1-200,0 0 88,-3 0 184,0 4-136,3-4-64,-3 1 8,0-2 168,4 1-72,-1 0-256,-3 4 216,3-3 72,-3 0 72,3 1-224,-3-3 72,0 5 8,0-4 80,2 0-112,-2 1-152,0 3 184,3-3 192,-3-1-128,3 0-192,0-1 136,-3 5-8,0-4 160,3 1-224,-3-1-24,0 0 344,0 4-256,2-4-56,-2-1-56,3 1 176,0-7 80,-3 11-144,3 0-104,-3-4 152,0-1 176,0 1-304,0 4 80,3-11-64,-3 11 160,3-3-64,1 0-264,-4 3 232,0-3 96,0-1 8,0 0-192,0 0 112,0 4-24,3-3 168,0 0-176,-3 0-184,0 0 328,0 3-136,0-2-32,0 2-56,0-5 144,2 2 120,-2-1-288,3 1 48,-3 1 296,3-1-280,-3 3 48,3 0-24,-3-3 104,0 0 0,0 0-312,0 0 304,0 3 32,0-2-200,0-1 56,0 3 40,0-3 16,3 0 0,-3 3-200,0-4 384,0 4-200,0-3 88,2 0-168,1 3 104,-3-3 136,0 3-160,3 0 48,-3-2-136,0-3 360,0 3-296,0 2 24,0-5-120,0 2 192,0 3 64,0-2-280,0 2 144,0 0-88,0-5 272,0 3-288,0-1 48,0 3 56,0-3 192,0 3-144,0-4-288,0 1 344,0 3-104,0-3 8,0 3-96,0-3 128,0 0 160,0 3-200,0-2 128,0-1-264,0 3 304,0-4-152,0 4-16,0 0-120,0-5 176,0 2 104,-1 3-216,1 0 56,-2-2 40,2 2 168,0-5-208,0 5-160,0 0 160,-1-2-16,1-1 56,0 3-208,-2-3 232,2 0 104,0 0-160,0 0-56,0 3 176,0 0-128,0 0 56,0 0-232,-1-2 272,1-1-144,0 3 48,-1-4-136,1 1 152,0 0 96,0 3 64,0 0-176,0 0 64,0-3 16,0 3-136,0-3-136,0 3 192,-2 0-168,2 0 160,0-3 72,0 3-32,0 0-32,0-2 136,0 2 88,0-3-328,-1 0 232,1 3-128,0 0 40,-2-3-280,1 3 328,0-3-56,1 3-32,-2 0-40,1 0 88,-1-3 72,2 3-160,0 0 40,0-2-24,0 2 136,-1 0-104,0 0-64,1 0 56,-2 0 72,1-3-24,1 3-120,-2 0 144,1-3 48,-2 3-128,2-3 32,-1 3 72,2 0-96,-1 0 24,-1 0-48,1 0 152,1 0-24,0 0-104,-1-3 8,-1 3 24,1-2 56,-1 2-120,2 0 32,0 0-24,-1 0 144,-1 0-80,-2 0-120,4 0 80,-3-3 64,2 3-16,0 0-112,1 0 96,-2 0 64,1 0-104,-1 0-32,1 0 88,1 0-48,-1 0 32,-1-3-120,1 3 152,-1 0 40,2 0-104,-1 0 8,-1 0-8,-2 0 104,3 0-168,1 0 64,-3 0-128,0 0 152,2 0-56,-1 1-48,2-1 80,-1 2 0,0-2 32,-1 0-88,-2 0-16,4 0 72,-2 0 48,0 1-48,0-1-64,1 2 128,1-2-64,-3 0 16,2 1-104,-4 0 72,1-1 112,4 0-96,-1 2-8,-4-2-24,4 1 80,-3 1-80,4-2 32,-2 1-72,-2 2 144,0-3 8,0 1-120,4-1 40,-5 2 16,4-1 0,-2 0-56,0 1-48,3-2 88,-4 3 16,0-3-8,1 3 56,0-2-32,3-1-32,-3 1 48,-1-1-96,1 2-152,-1 1 320,4-3-120,-4 1-16,1 2 112,-1-2-24,1-1-80,0 2 104,0-1-168,0 3 160,1-2-152,2-2 64,-2 4-104,-2-1 72,1-3 208,2 1-184,1-1 8,-4 2-8,2 2 232,1-1-328,-2 1-16,3-4 120,-3 4 96,2-2-88,-1 2-304,-1-4 480,3 0-184,-1 1 40,-2 1-176,2-1 152,-1 3 120,2-4-136,-1 3-80,0 1-104,-2-2 368,1-1-216,2-1 32,-1 2-120,-1 0 128,1 1 120,1-1-336,0-2 208,-1 2-40,-1 0 224,1 1-256,-2-2-64,3-1 136,-1 2 88,-1-1-48,1 2-312,-1 0 400,2-3-128,-3 1 128,2 3-240,0-1 120,-2-2 176,3-1-184,0 2-56,-3-1-96,3 1 328,-1-1-160,1-1-16,0 3-112,-2 0 104,-1-2 128,2 2-304,-2-2 80,2 1 272,-1-1-232,2 1-104,0-2 168,-1 1 24,-1 1 8,2-1-256,-1 0 208,1-1 16,-1 0 152,-1 0-216,1 2-24,-1-1 240,2 1-184,0-1-200,-1 0 280,1 1 40,-1-1-192,-1 1 72,2-1 232,0 0-304,0-1 104,0 3-120,-1 0 240,1-1-192,0 0-88,0-2 160,-2 2 16,2-1 112,-1 1-248,1-1 0,0-1 120,-1 1 152,1 1-208,0 1-40,0-2 232,0-1-136,0 0 8,0 1-200,0-1 216,0 2 136,0-2-160,0 1-72,0 1 88,0-2 184,0 0-240,0 0 40,0 1-136,0-1 216,0 0-240,0 0 160,0 2 8,0-2 128,0 0-208,0 1-48,0-1 120,0 0 160,0 0-200,0 0-128,0 0 264,0 0-144,0 0 152,0 1-208,0-1 160,0 0 192,0 0-248,0 0-56,-2 0 40,2 0 160,0 0-160,0 0 16,0 0-128,0 0 112,-3 0 112,3 0-216,0 0 120,-1 0-24,1 0 248,0 0-288,0 0-136,0 0 200,0 0 128,0 0-152,0 0-128,-2 0 208,2 0-56,0 0 112,0-2-200,-1 2 48,1 0 328,0 0-288,0 0-8,0 0-104,0 0 240,0 0-40,0 0-184,0 0 72,0 0 96,0 0 136,0-3-280,0 3 72,0 0-16,0 0 184,0 0-144,0 0-208,0 0 192,0 0 144,0 0-32,0-3-248,0 3 120,0 0 8,0 0 136,3 0-176,-3 0-40,0-3 368,0 3-288,0 0 56,0 0-216,0 0 280,0 0 32,0 0-320,3 0 216,-3 0 0,0 0 232,0 0-320,0 0 40,0-3-8,0 3 232,0-3-480,0 3 256,0 0 96,0 0 88,0 0-216,-2 0 128,2 0-96,-1 0 208,1-2-216,0 2-112,0 0 400,0 0-280,0 0 96,0 0-232,-2 0 256,1-3 168,0 3-344,-1-3 48,1 0 297,-1 0-322,2 3 33,-1 0-88,0-3 209,-1 3-65,1 0-337,1 0 281,-2-2 64,2-1 169,-1 0-297,0 3-49,1 0 113,-2-3 88,1 0-80,-1 3-264,-2-2 464,3-1-79,-4-2-266,4 3 153,0 2 297,1 0-313,-2-3-56,1 3-112,-2 0 408,1-3-376,2 3 136,-4 0-96,1-4 208,2 1 32,1 3-144,-3-3-152,2 0 88,-2 3 280,2-3-272,1 3 56,-2 0-80,-1-2 240,2 2-112,-2 0-288,3 0 240,-1 0 152,-1 0-32,1 0-224,-1 0 96,2 0 8,-2-3 168,0 3-216,-1 0-184,2-3 416,1 3-184,-3 0-40,2 0-48,1 0 128,-3 0 160,3 0-200,-2 0-104,-2 0 24,0-3 320,3 3-312,1 0 72,-2 0-120,2 0 128,-3 0 104,2 0-352,0 0 320,-4 0 160,4 0-376,-3 0 32,4 0 104,-2 0 88,1 0-104,-1 0-216,0 0 416,2 0-184,-3 0 160,0 0-272,1 0 136,1 0 128,1 0-152,-3 0-152,2 0-40,-1 0 376,0 0-192,0 0-144,-2 0 232,3 0 48,-4 0-240,5 0 112,-1 0-56,-1 0 200,1 0-216,-2 2-136,-1-1 272,3 0-32,-1 1-289,-1-2 338,3 0-81,0 1 104,-1 1-200,0 0 7,1-2 89,-5 2 145,2-1-169,2 2-169,-3-2 378,2 1-153,2-2-32,0 1-96,-1 1 112,0 1 136,1-1-224,0-2 72,-2 5-161,-2-4 322,2 0-241,-2 1-169,4-2 249,0 1 160,-1 2-103,1 0-250,-2 1 169,2-4 24,-4 2 24,1 0-128,-1 0 0,3 1 304,1-3-200,0 4 16,-2-3-184,1 4 248,-1-4 56,2-1-136,-1 3-120,-2 0 104,0-2 248,2 2-352,1-3 120,-1 1 16,1 3 16,-2 1-80,1-2-208,1-3 256,-4 2-232,2 0 344,1-1-312,-2 1 104,3-2 96,0 2 224,0 3-344,-2-4-48,1 2 256,1-3-88,-1 1-64,-1 1-8,1-1 104,1 1 224,0-2-256,-2 1 64,2 0-152,-1 1 216,1-1-216,0-1 88,0 3-200,0-2 264,0-1-32,0 0-184,0 0 152,0 2-48,0-1 152,0 1-168,0 1-216,0-3 280,0 1 112,0 0-184,0 2-200,0-3 344,0 0-72,0 2-40,0-1-136,0 0 120,0 1 232,3-1-248,-3 1-72,0-2 192,3 1-88,-3-1 40,0 0-152,0 1 176,0 2 120,2-1-256,-2-2 112,0 4-56,0-3 168,3 4-192,-3-3-176,3 1 280,-3 0-16,3 0-184,0 0 192,-3-3-16,0 3 80,0 1-192,0-3 8,0 1 328,0-2-224,3 4-40,-1-3-88,1 3 168,-3 1 24,0-5-64,4 4-112,-4 0 120,3-2 216,0 2-328,-3-1 48,4 1 136,-1 0-112,1 0-248,-4-4 280,3 5 32,-3-3 48,3 3-240,0-4 136,-3-1 24,4 4 104,-1-1-152,0-1-144,0 2 400,-3-4-208,2 1-16,-2 3-112,0-2 192,5 1 56,-5-3-120,4 1-80,0 2-8,0 1 280,1-1-288,-5-3 96,4 4-104,-1-1 176,1 1-64,0-1-208,0-1 208,8 2 96,-12-3-200,4 3-24,-4-4 120,3 3 72,1-1-120,0 1-176,-1-2 400,-3-1-176,4 1 48,1 1-160,6-1 128,-11 3 192,0-4-208,4 2-48,-1-1 0,-3 1 232,3-1-320,-3-1 136,3 1-128,-1 1 152,1 1 104,1-2-272,-4-1 144,3 3-8,-3-2 152,0 1-272,0-1 24,0-1 104,5 2 128,-3-1-112,1 0-248,0 1 320,-3-2-88,0 1 64,3 1-176,-3-1 144,0 0 144,0-1-176,3 2-40,-1-2-88,-2 1 288,3 1-136,-3-2-24,0 1-72,0 1 104,0-1 88,3 0-224,-3-1 104,0 0-88,3 2 232,0-1-184,-3 1-136,0-2 176,0 1 56,3 0-8,-1 1-232,-2-1 224,0-1-40,3 2 128,-3-2-168,3 0-56,-3 1 232,3 1-152,-3-2-184,0 1 304,4-1-16,-4 0-192,3 1 104,0 1 192,0-2-296,-3 0 104,4 1-128,-1 1 216,0-1-160,-3-1-144,0 0 216,2 0 40,1 0 40,-3 0-256,3 1 104,-3-1 72,3 2 120,0-2-144,-3 1-72,2-1 280,-2 0-184,3 0 32,-3 2-224,3-2 240,0 1 96,-3-1-144,4 0-64,-4 1 32,3-1 200,0 0-272,-3 0 104,0 0-176,3 2 304,-3-1-120,2-1-152,-2 0 144,3 2 16,-3-2 96,5 1-232,-5 1 32,0-2 88,2 0 176,1 1-216,-3-1-104,3 1 208,-3-1-64,0 2 32,3-2-168,-3 1 200,0-1 176,0 0-240,3 0-40,-3 0-48,3 2 184,-1-2-112,-2 0 16,3 1-176,-3 0 256,0-1 32,0 2-232,0-2 120,3 0 0,-3 1 144,3-1-192,0 2-192,-3-1 320,2-1-136,-2 1-80,0-1 272,0 0-136,3 0 56,-3 0-152,0 0-72,3 0 384,-3 0-216,3 2-16,0-1-72,-3-1 256,0 0-200,0 0 32,0 0-144,3 0 160,-1 0 112,-2 0-200,0 0 72,0 2-56,0-2 232,3 1-224,-3-1-184,0 0 344,3 0-72,-3 0-184,3 0 184,-3 0-40,0 0 96,3 0-144,-3 2-56,0-2 288,0 0-184,0 0-48,0 0-152,3 0 288,-3 0 32,2 0-208,-2 1 96,0-1 168,0 0-304,0 0 128,0 0-88,0 0 272,0 0-312,0 0-112,0 0 512,0 0-528,0 1 256,0-1-64,0 0 32,0 0 32,0 0 72,3 0-176,-3 0-160,0 0 256,0 0 8,0 0-224,0 2-241,0-2 41,0 0-96,0 0 520,0 0-856,0 0-184,0 0 128,0 0-193,0 0 5018,3 0-8898,-3 0 4121,3 0-32,0 0-144,-3 0 1040,0 0-1017,3 0 81,-3 0 936,2 0-824,1-3-8,0 0 784,1 3-40,-1 0-1320,-3 0 1408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02.079"/>
    </inkml:context>
    <inkml:brush xml:id="br0">
      <inkml:brushProperty name="width" value="0.05" units="cm"/>
      <inkml:brushProperty name="height" value="0.05" units="cm"/>
      <inkml:brushProperty name="color" value="#F2D80D"/>
    </inkml:brush>
  </inkml:definitions>
  <inkml:trace contextRef="#ctx0" brushRef="#br0">153 440 2160,'0'0'0,"-1"0"-24,-1 0 16,1 1 24,-1 1-24,2-1 48,0-1 104,0 0-32,0 0 32,-1 2 16,1-2-160,0 0 128,0 0-24,0 1 24,0-1 16,0 0-144,0 1 96,0 1 32,0-1 24,0-1-8,0 0-144,0 0 136,0 0 40,0 0 16,0 0-56,0 0-776,0 0 1504,0 0-631,3 0-41,-3 0 16,0 0-208,0 0 200,0 0-16,0 0-32,3 0 80,-3 0-232,0 0 224,2-3-32,-2 3 24,0 0 32,0 0-248,0 0 224,0 0-8,0 0 48,0 0-72,0 0-1088,0 0 1968,0 0-800,0 0-16,0-2-16,0 2-240,0 0 240,3 0-16,-3 0-31,0 0-17,0 0-176,0 0 288,0-3-40,3 3-48,-3 0 96,0 0-296,0 0 272,0-3-24,0 3 48,3 0 88,-3 0-384,0 0 288,4-3-8,-4 3 48,3-4-64,-3 4-264,4-4 240,-4 4 144,11-5-16,-11 3-119,0 2-249,0-3 280,3 0 0,2-10-112,-1 10-40,-4 3-128,3-2 256,1-3-96,-1 1-24,0 1 128,-3 3-264,4-4 232,0-9-64,9 10 8,-13-1 88,0 4-264,4-11 128,7 8-24,-8 0 176,1-9-168,-4 12-112,5-3 56,6-2 96,-11-9-32,4 10-32,0-9 64,1 13 72,7-12-136,-9 9-72,-3 3-16,4-4 168,1-12-48,6 12-88,-11-7 129,0 11-161,4-3 72,7-10-120,-11 13 24,5-4 160,-5 4-136,4-14-8,7 11-72,-8-1 136,0-8-104,-3 12 48,4-4-16,-1 0 80,1 0 120,7-12-208,-11 16 24,3 0 0,0-4 80,1-9-56,8 9-56,-12 4 32,0-4 88,4-8 48,0 8-208,0 0 160,-4 4-88,12-13 64,-12 9-112,11-7-8,-11 11 136,0 0-80,4-5 32,0-6-104,1 11 136,-1-4 0,-4 4-64,11-13-48,-8 10 32,0 0 144,0-1-232,-3 4 104,4-4-72,-1 1 152,1-1-104,0 0-64,-4 4 88,4-5 16,-1 1 32,0 1-136,0 0 136,-3 3-48,0 0 112,3-2-136,0-1 0,-3 3 112,0 0-88,0-3 8,2 0-88,-2 3 104,0 0 56,0 0-80,3 0-72,-3-3 56,0 3 144,0 0-128,0 0-80,3 0 64,-3 0 72,0 0-24,0-2-104,0 2 72,0 0-8,0 0 144,0 0-216,0 0-16,0 0 144,0 0-40,0 0-152,0 0 280,0 0-104,0 0 40,0 0-176,-1 0 184,1 0-40,0 0-40,0 0-48,0 0-48,0 0 136,0 0 64,0 0-288,-2 1 256,2 0 40,0-1-112,0 0-144,0 2 216,-1-2-168,1 0 96,0 0 32,-2 1-24,2 1 0,0-2-112,0 0 104,-1 1 80,0 0 8,1-1-152,0 0 56,0 0 8,-2 2 8,2-2-72,0 0-40,0 1 192,0-1-88,0 0 24,0 2-48,0-2 0,-1 1 32,1-1-8,0 0-136,0 0 88,-2 1 136,2-1-136,0 0 48,0 0-80,0 2 56,0-2 128,0 0-144,-1 0 88,0 1 32,1-1-184,0 0 56,0 0 48,0 2 40,0-2-104,0 0-80,0 0 160,0 0-16,0 0 104,0 0-128,-2 1 24,1 1 96,1-2-96,0 0-104,0 0 40,0 1 136,0-1-104,0 0 32,0 0-120,-2 0 160,1 1 88,1-1-224,0 0 96,0 0 32,0 0-144,-2 0 32,2 0 80,-1 0 40,0 2-32,1-2-48,0 1 104,0-1-64,0 2 208,0-2-248,0 1-40,0 0 168,0-1-88,-2 0-72,1 0 24,1 2 184,0-1-64,0-1-72,-2 0-168,1 2 280,0-1-48,-1 0-160,2-1 96,0 0 48,0 2-56,0-1 0,-1 1-32,1-2 40,-2 1 40,2 1 0,-1-1-112,1 0 72,0-1 0,-3 2 120,2-1-152,1-1-16,-2 4 96,2-4-48,0 2-136,-1-1 96,1 2 48,-2-1 96,2-2-104,-1 1-64,1 0 64,-1 4 104,-1-4-184,2-1 80,0 1 96,-1 4-32,-1-5-24,2 1-136,-2 0 0,0 4 104,1-4-88,-1 1 72,2-2 8,-2 4 120,0-3-144,1 2-64,1 0 128,0-3-40,-2 3 32,2-2-64,-1 2 64,-1 1 112,2-4-144,0 3-80,-1 1 64,0-1 56,-2-2-88,0 2-24,-1 1 88,2 1 56,1-4-176,1-1 104,0 3 40,-2 1 8,1-2-112,1 2-8,0-4 72,-1 3 8,-2 1 16,0 2-56,-1 5 88,4-11-56,-3 4 24,2-1-96,-1-2-16,1 4 240,1-5-152,-3 4 24,0 1-32,-1 8 144,1-10-136,0 1-40,-1 9 88,3-12 48,-4 4-152,4-3 64,-3 10 32,2-9-120,-1 1-16,3-4 96,-4 11 40,3-9-16,-1 2-72,1 0 96,1-4-48,-3 6 56,2-2-120,-2-1-24,-1 9 152,4-12-64,-2 2-40,1 2 0,-2 7 96,2-11 0,1 0-56,-2 2-40,-1-1 56,0 3 104,2-2-192,1-2 72,-1 3-8,1 1 72,0-1-48,0 0-120,0-3 104,-2 4-16,1-3 40,-1-1-96,1 3 56,1-3 16,-1 4 88,-1-2-184,1 1-64,1-1 264,0-2-104,-2 2-8,2-2-16,-1 1 112,1 3 32,0-4-120,0 2-24,-1-1 40,1 1 96,-2-1-232,2-1 88,0 0 16,-1 1 8,1-1-72,0 0 80,-2 3-32,1-1 112,1-1-144,0 1 0,0-2 64,0 0 32,-2 1-80,2-1-88,-1 3 312,1-3-176,0 1 72,-1 1-112,1 0 96,0 0 8,0-2-64,0 1-56,0-1 8,-2 3 192,2-1-192,0-2 48,-1 1 8,-1 2 88,2-2-48,0 1-80,0-2 32,0 0-16,0 1 72,0-1-104,0 0-24,0 0 72,-1 3 0,1-3-40,0 1-32,0 1 88,0-2-16,0 1 104,0-1-136,0 0 0,0 1 152,0-1-120,0 2-48,0-2 16,0 3 104,0-3-56,0 0-16,3 0-64,-3 0 80,0 0 48,0 0-168,0 0 104,0 0-24,0 0 112,0 0-152,0 0 0,0 0 128,0 0-112,0 0 40,3 0-64,-3 0 80,0 0-8,0 0 56,0 0-160,0 0 16,0 1 144,0-1-56,0 0-32,0 0-32,0 2 112,0-1 0,0-1-120,0 1 112,0-1 40,0 0-168,0 0 88,0 0-64,0 0-16,0 0 224,0 0-264,0 2 128,0-2-129,0 1 73,0-1 48,0 2 32,2-2-80,-2 0-32,0 1 120,0 0-56,3 1-48,-3 1 64,0-2 72,0-1-72,3 1-32,0-1 0,-3 3 104,3-3-144,-3 0 72,0 0-64,3 3 120,-1-3-8,1 2-88,0-1 40,0 0 48,0 1-88,1-2 0,-4 0 40,3 4 48,1-4-120,7 1 8,-11 2 96,0-3-32,5 2 40,6-2-32,-11 0-24,4 1 128,-4-1-112,4 0-88,1 2 72,6 0 88,-11-2-104,0 0 32,11 0-8,-11 2 48,4-2 16,8 0-120,-12 0 64,0 0-8,4 1 56,7-1-112,-8 2-24,-3-2 88,3 1 40,1-1-56,7 0-40,-8 0 96,2 1 16,7-1-136,-9 2 24,1-1 176,8-1-176,-10 0 16,1 0 128,2 2-112,-5-2 24,11 0-32,-8 2 152,1 3-8,7-5-216,-11 0 104,3 1-64,0-1 16,0 0-32,1 0 32,-4 0 48,4 2 64,7-1-32,-11 0-144,5 1 136,-5-2-24,4 1 8,-1-1-80,1 0 8,0 0 120,-4 0-56,4 2-8,-1-2-40,0 2 120,-3 0-16,0-2-56,3 0-16,1 0 24,-1 1 64,0-1-152,-3 0 80,3 0-56,-3 2 88,2-2-40,1 0-56,-3 1 72,0-1 56,3 0-104,-3-3 32,0 3 8,0 0 48,3 0-56,-3 0-72,0 2 160,0-2-80,0 0 56,3 0-144,-3 0 120,0 0 16,0 0-48,3 0-72,-3 0 40,2 1 136,-2-1-168,0 0 64,0 0-64,0 0 96,0 0-16,0 0-72,0 0 128,0 0-120,0 0 168,0 0-208,0 0 64,0 0 64,0 0-56,0 0-24,0 0-40,0 0 120,0 0 16,0 0-112,-1 0 104,1 0 40,0 0-88,0 0-48,0 0-40,0 0 136,0 0-80,0 0 152,0 0-264,0 0 184,0 1 8,0-1-104,0 0 56,0 0-24,-1 2 160,1-2-168,0 0 0,0 0 32,-2 0 48,2 1-72,0-1-88,0 2 160,0-2-48,0 0 56,-1 0-72,1 0 8,0 1 80,0-1-72,0 0-32,0 0-56,0 2 176,0-2-112,0 0 24,0 0-8,0 0 24,0 0 72,0 0-104,0 0-64,0 0 112,0 1 72,0-1-144,-2 0-16,2 0 56,-1 0 24,0 0 24,1 0-112,0 0 112,0 0-48,0 0 80,0 0-112,0 0 56,0 0 64,0 0-64,0 0-104,-2 0 96,1 0 8,-1 0-32,1 0 64,1 1 64,0-1-120,-2 0-72,2 0 24,-1 2 112,-2-2-48,3 0-16,-1 0-40,-2 1 88,2 2 40,-1-3-208,2 0 120,-4 1 72,1 1 1,-1-1-98,1-1 33,-1 2 73,0 0-25,1-2-152,-2 5 168,5-5-72,-4 3 88,1-2-136,-1 2 24,0-2 112,4-1-88,-4 2-56,-1-1 8,1 2 192,1 0-72,3-3-72,-5 1-56,1 2 144,-1-2 24,1-1-152,4 0 40,-1 0 64,-4 3-16,3-1-64,-3-1-48,5-1 64,-4 3 64,0-2 16,1-1-152,2 0 80,1 0-8,-5 2 120,3-2-160,-3 0 40,1 4 112,4-4-112,-4 0-104,1 0 88,0 1 32,-1-1 48,4 0-64,-1 0 64,-2 0-48,-2 2 144,3-2-208,2 0 48,-3 0-56,0 1 104,2-1-24,-1-3-56,1 3 72,-3 0 40,1 0-152,-2 0 56,5 0 16,-2 0 120,0 0-192,1 0-8,-1 0 128,2 0-48,-2 0 16,0-3 0,-1 3 56,2 0 72,1 0-144,-2 0-88,0 0 0,0 0 168,1 0-128,-1-2-48,0 2 216,-1 0-32,1 0-224,2 0 136,-1 0 184,0 0-136,-1 0-96,1 0 56,1 0-8,-5 0-56,3 0 32,0-3-152,-1 3 256,3 0-80,0 0 192,0 0-224,0 1 72,-1 1 56,1-2-96,-3 0-176,2 0 144,-2 1 136,3 0-128,0-1 24,-1 0-88,-1 0 112,1 0 96,-1 0-160,2 0 40,0 0 32,-1 0-8,1 0-80,-2 0-32,2 0 88,-1 0 32,0 0 0,1 0-96,-2 0 120,1 2 56,1-2-160,-2 0-16,1 1 160,1-1-96,0 0-32,0 0 16,0 2 24,0-2 16,0 0-16,-1 0 152,1 0-224,0 0 64,-2 0-96,2 0 160,-1 0-72,1-3-88,0 3 96,0 0 56,-2 0-16,2-3-144,-1 3 176,1 0-72,0 1 48,0-1-152,0 0 8,0 0 104,0 0-8,0 0-24,0 0-8,-1 0 80,1 2 32,0-2-80,0 0-48,0 1 40,0 1 152,-2-2-208,2 0 64,0 0-16,-1 1 56,1-1-208,0-3 96,-2 3 104,1 0 24,-1 0 16,2 0-120,0 0 48,-1 0 0,1 0-48,0 0-32,0 2 128,0-2-48,0 1 56,0 1-112,0-1 56,0-1 120,0 0-120,0 0-32,0 0 40,-1 1 88,1-1-176,0 0 80,0 2-56,0-1 80,0-1 24,0 0-88,0 0 40,0 0 24,0 0-96,0 0-32,0 0 256,0 2-248,0-2 56,0 0-88,0 0 168,0 0-40,0 0-32,0 0 40,0 2 80,0-2-88,0 2-64,0-1-24,0 1 144,0-2-104,0 0 48,0 0-56,0 0 40,0 1 56,0-1-152,0 0 112,0 0-56,0 1 144,0-1-160,0 0-16,0 2 40,0-2-40,0 1 144,0-1-56,0 5 56,0-5-144,0 2-16,0 1 112,0-3-8,-2 3-64,2-2 32,-1 4 120,-1-1-32,2-4-56,-1 3-40,0 2 40,1 0 80,0-4-128,0-1 48,0 3-32,-2 1 56,2 0-72,-1 1-64,1-5 112,-2 5 24,2-1 8,0-1-112,0 3 80,0-6 0,0 6 80,0-2-56,0 0-32,0 9 144,0-13-136,0 1 16,0 5-56,0 5 80,0-9 0,0-2-40,0 4-8,0-3 0,0 11 80,0-11-136,0-1 64,0 3-56,0 8 144,0-11-8,0 4-56,0-4-24,0 3 48,0 3 0,3-2-120,-3 0 40,0-4 32,0 14 88,0-14-152,0 5 0,0 0 96,0-5-32,0 3-8,3 1-24,-3-1 32,0 8 136,0-11-136,0 0-24,0 5-24,0 0 128,0 0-144,0-5 64,0 4-80,0 0 136,0 2 0,0-5-24,0 3 32,0 8 64,0-11-72,0 3-224,0-4 168,0 5-96,-1-1-104,1-1 120,-2 1 40,2-4 40,0 11 48,0-9-64,-1 2-88,1 0 248,-2 0-152,2 1 24,-1-1 16,1 7-48,0-11 16,0 0-48,-2 6 96,1-2 0,0 0-136,1-4 88,0 4 0,-2-1 8,2 0-56,0 0 0,0-3 48,-1 6 16,1-2 8,0 0-80,0 0 96,0-4-40,-2 3 40,2-1-80,0-2 24,0 2 88,0-2-72,0 2 0,0 1-8,-1 1 48,1-3-32,0-1-56,0 0 80,0 2 16,0-2-96,0 0 48,0 0-16,0 2 16,0-2 8,3 2-88,-3-1 104,0-1 16,0 0-144,0 0 176,0 0-72,0 0 48,0 0-80,0 0 16,0 0 32,0 0-32,0-3 16,0 3-40,0-2 96,0 2-16,0 0-40,3 0-24,-3 0-8,0 0 128,0 0-144,0 0 48,0-3-8,0 3 80,0 0-88,0-3-32,0 3 48,0 0 32,0 0 32,0 0-80,0 0 32,0 0-112,0 0 248,0 0-160,0-3-24,0 3 152,0 0-120,0 0 24,0 0 24,0 0 32,0 0-232,0 0 288,0 0-16,0 0-128,0 0-240,-2-3 536,2 3-200,0 0 16,0 0-128,0 0 24,0 0 80,0 0 56,0-2-168,0 2 48,0 0-16,-3 0 48,3 0-24,0 0-64,0 0 168,0 0-128,0-3 72,0 3-88,0-3 80,0 3 16,0 0-80,0-3 8,0 0-16,0 3 112,0-4-72,0 4-32,0-3-24,0 0 88,-1 0 0,1 1-112,0 2 48,-1-3 16,-1 3 48,2-4-88,0 4 24,0-5-64,0 1 104,0 0-24,0-7-72,-1 11 128,1 0-72,0-3 32,0-1-144,-2-1 40,2 2 88,0 3-16,-1-11-80,0 11 144,-1-3-24,-1 1-8,3 2-32,-1-12 224,1 12-208,0-3 256,0 1-200,0 2-72,0-3-128,0-2 240,-3 1-72,2-10-88,1 14 48,-2 0 48,-1 0 88,2-11-240,0 11 96,1 0 8,-2-4 168,1-8-240,-1 9-32,1 1 152,1 2-48,-1-3-8,-1-8-112,1 11 128,-1-3 152,2 3-160,-3-3-56,2 0 0,-2-1 136,2 1-152,-1-8-24,1 11 200,1 0 96,-1-3-248,1 3 48,0-3 16,-3-1 96,1 0-296,2 4 184,-1-5-112,-1 5 160,2-4-88,-1 4-56,0-3 56,-1 0 80,2 1-120,0-3 32,0 5 264,0-4-224,-1 1-96,-1 3 216,2-3-96,0 3-16,0-2-104,0-1 152,-1 0 56,1 3-104,0-4-144,0 1 96,-1 3 160,1-3-176,0 3-32,0 0 96,0-3 72,0-1-16,0 0-200,0 4 144,0-3 0,0 3 64,0-3-200,0 3 24,0 0 112,0-3 128,0 0-192,0 1-56,0-1 168,0 3-48,0 0 48,0-4-96,-2 4 8,2 0 224,0 0-184,0 0-120,-1 0 16,1 0 208,-2-3-112,2 3 8,0-3-72,-1 3 120,1 0 72,0-3-240,0 3 120,-1 0 40,1 0 32,0-3-144,0 0-16,0 3 88,0 0 56,0 0-32,-2-2-112,1 2 128,1 0-40,0 0 168,0-3-208,0 3 8,-2-3 136,2 3-104,0 0-160,0-3 88,-1 3 144,1 0 24,0 0-184,0 0 80,-2-3 152,2 1-240,0-3 64,-1 5 104,1-3-112,0 3-32,0 0 72,0 0 200,0 0-104,0-2-184,0 2 56,0 0 32,0 0-16,0-3-48,0 3-48,-1 0 256,1 0-144,0 0-88,0 0-8,0 0 160,0 0 0,0 0-8,0 0-56,0 0 80,0 0 72,0 0-264,0 0-8,0 0 128,0 0-104,-2-3 72,2 3-120,0 0 144,0 0-16,0 0 136,0 0-224,-1 0 88,1 0 16,0 0 56,0 0-112,0 0-120,0 0 248,0 0 32,0 0-176,-2 0 0,1 0 112,1 0 104,0 0-144,0 0-48,0 1-56,0-1 200,-1 0-192,1 0 96,0 2-144,-2-1 152,1 2 48,1-3-224,-2 0 144,1 0 112,0 0-168,1 1 32,0-1 48,-2 2 56,1-2-64,1 0-152,-2 4 256,2-4-96,-1 2 136,-1 0-160,1 0 192,-2-1-64,3-1-104,-3 2-152,2-1 0,-3 3 88,1-1 72,3-3-8,-3 4-56,-1 1 80,0-3 112,2 0-232,2-2 96,-4 0-16,0 4 192,-1-3-256,1 4 48,4-5 32,-11 11 64,10-11-80,-1 1-80,-2 4 40,4-5 56,-4 4 80,1-3-112,-1 2-64,-2 3 288,6-6-192,-4 4-72,-2 0-48,2 0 240,0-2-64,4-2-56,-3 1-32,-1 4 40,-1-1 184,1-1-328,4-3 136,-11 4-24,9 0 144,-2-3-136,1 1-104,3-2 120,-3 1 104,-1 2-24,0 1-200,-7 2 208,11-6-88,-2 4 88,-1-1-152,2-2-32,0 1 200,1-2-104,-3 4-32,1-2-32,-2 2 104,1 0 8,3-4-48,-3 1-128,-1 4 88,3-2 128,-2-2-160,2 0 48,-2 1 56,1-1 0,-1 1-128,3-2 96,-4 2 40,3 0 64,-1-1-168,2 1 40,0-2 24,-1 1 56,0-1-88,-1 0-96,1 4 168,1-4-40,0 2 32,-2-1-112,2 1 64,-1-2 200,1 0-184,0 1-16,0-1-40,-3 4 192,3-4-208,0 0 72,-1 0-56,-1 2 112,2-2-216,0 0 88,0 0 72,0 0-32,-1 1 104,1-1 72,-2 0-264,2 0 120,-1 1 72,1-1-88,0 0-96,0 2 144,0-2-32,0 1 16,0-1-48,-1 0-8,1 0 272,0 0-232,0 0 8,0 0-136,0 0 216,0 0-144,0 0 144,0 0-272,0 0 272,-2 0 64,2 0-200,0 0 48,0 0-8,0 0 80,0 0-160,0 0-56,0 0 312,0 0-304,0 0 120,0-3-64,0 3 128,0 0-48,0 0 40,0 0-88,0 0-56,0 0 256,0 0-128,0 0-56,-1 0 80,1 2 0,0-2-48,0 0-120,-2 1 160,2-1 144,0 0-256,0 0 72,0 0-40,0 0 48,0-3-32,0 3-112,0 0 136,0 0 96,0 0-8,0 0-136,0 0 56,0 0-152,0 0 304,0 0-240,0-2-120,0 2 288,0 0-88,3 0-32,-3 0-24,0 1 72,0-1 72,0 0-88,3 0-48,-3 0-24,0 0 256,0-3-296,0 3 112,0 0-96,3 0 136,-3-3-80,3 3-104,-3 0 144,0-2-8,0 2 64,3-3-104,-3 3 24,0 0 24,0 0 64,2-5-112,1 3-136,-3 2 232,0 0-48,3-5 80,0 1-136,-3 0 104,3 1 88,-3 3-136,4-11-88,-1 11 80,1-4 168,0-8-136,-4 12-24,4-4-136,1 0 216,-2 0-64,1-12-184,-4 16 168,3 0 56,-1-4-40,3-8-72,-1 10-32,-4 2 88,4-12 48,7 10-120,-8-11-104,0 13 208,1-3 24,-1-8-120,1 11 72,1-12 120,-5 12-128,4-2-40,0-10 8,-1 12 72,1-4 0,-1 0-88,0 1 120,0-1 104,-1-1-272,-2 5 96,5-4-48,-2 0 120,1 0-112,-1-8-24,-3 12 64,2 0 72,3 0-48,-5-2-112,2-1 56,-2 3 32,3-4 56,-3 1-144,5-2-40,-3 5 296,1-2-200,-3-1 8,0 3 136,0-4-88,0 4-24,3-5-64,0 5 32,-3 0 112,3-4-168,-3 4 88,0 0-72,0 0 208,2-3-136,-2 3-112,0 0 112,0-3 24,0 3-8,3-4-104,-3 4 112,0 0-24,0 0 160,0-3-192,0 3-72,0 0 168,0 0-64,0 0-16,3 0-80,-3 0 168,0 0 56,0 0-128,0 0-48,-1 0 72,1 0 120,0 0-208,0 0 64,0 0-80,0 0 96,0 0 32,0 0-168,0 0 256,0 0-216,0-2 48,0 2-56,0 0 64,0 0 120,-3 1 96,3-1-248,-2 1 152,2-1-96,-1 2 72,1-2-168,0 1 144,0 1 104,0-2-152,0 0-8,0 0-32,-1 1 120,1-1-80,0 0-88,0 1 184,0-1 40,0 0-120,0 0-16,0 0 32,-2 0 136,2 0-216,0-2-80,0 2 128,-1 0 120,1 0-80,0 0-64,0 1 120,0-1-96,0 0 120,0 0-144,0-3 8,0 3 224,0 0-208,0 0-8,0 0-48,0 0 72,0-3 0,0 3-16,0-2-72,-2 2 96,1 0 200,1-5-216,0 5-8,-1 0 64,-1 0 120,2 0-168,-3 0-64,2 0 104,-2-2 32,2-3-152,-1 2 64,2 3 0,-1 0 104,-1-11-216,-2 11 8,1 0 224,3 0-120,-4-3 16,0 3-64,0-3 184,-1 1-88,5 2-48,-4-12-88,0 12 104,1 0 128,-1-2-184,4 2 40,-4 0-152,-1-5 240,0 1-136,-1 0-136,6 4 184,-11 0 160,9-3-112,-2 0-176,0 3 152,4 0-24,-4-3 8,-1-1-72,1 0-56,0 1 272,4 3-152,-1-3 0,-4 3-128,1 0 160,0-3 16,4 3-48,-4-2-64,1-1-8,-1 3 200,4 0-128,-3-4-72,0 1 16,-1 3 168,2 0-104,2 0-8,-3-3-120,2 3 88,-2-3 160,2 0-144,1 3 16,-2-3-24,1 3 120,1 0-160,-1 0-88,1 0 152,0 0 96,0-2-80,0-1-112,0 3 48,0 0 48,-2 0 64,2 0-136,-1 0-32,1 0 216,0 0-112,0 0-96,0 0 16,0 0 112,0 0 48,0 0-16,0-3-184,0 3 88,0 0 184,0 0-232,0 0 80,0 0-112,3 0 176,-3 0-96,0-3-112,0 3 232,0 0-80,0 0-128,0 0 40,0 0 80,0 1 96,0-1-128,0 0-144,0 0 208,0 0-32,0 0-112,0 0-64,0 0 120,0 0 104,0 0 248,0 0-792,0 0 352,0 0 184,0 0-152,0 0 824,0 0-1576,0 0 824,0 0-48,0 0-168,0 0 1504,0 2-2608,2-2 1312,-2 0-128,3 0-49,-3 0 225,0 0-40,3 0-168,1-3-112,-1 3 160,-3 0 160,4 0-264,1-3-296,6 0-160,-8 3-216,-3 0 936,4-2-1481,7-1-15,-8 3-64,10 0-177,-13 0 1737,4 0-1808,12 0-160,-12 0 383,10-3 409,-14 3 1176,4 0-2640,-4 0 2640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05.585"/>
    </inkml:context>
    <inkml:brush xml:id="br0">
      <inkml:brushProperty name="width" value="0.05" units="cm"/>
      <inkml:brushProperty name="height" value="0.05" units="cm"/>
      <inkml:brushProperty name="color" value="#F2D80D"/>
    </inkml:brush>
  </inkml:definitions>
  <inkml:trace contextRef="#ctx0" brushRef="#br0">191 490 2624,'0'0'0,"0"0"0,0 0 344,0 0-160,-1-3-72,-1 0-16,2 3-96,-3 0 64,2 0-56,0 0-8,-1 0 168,2 0-168,0 0 200,0-3 8,0 0 96,0 3-72,0 0-232,0-2 185,0 2-41,0 0 32,0 0-72,0 0-104,0 0 40,0 0 72,0 0-24,0-3-48,0 3-40,0 0 120,0 0 88,3 0-48,-3 0 56,0 0-216,0 0 328,0-3-64,0 0-72,0 3 112,0 0-304,0 0 232,0-3 8,0 0 40,0 1 32,0 2-312,0-3 232,3-2-72,-3 3 152,0-10-104,0 12-208,0-2 201,0-1 55,0-2 0,3 1-112,-3 4-144,0-11 208,0 8 40,0-8-128,0 0 24,0 11-144,0 0 136,0-13 8,3 9-64,-3 1 152,0 3-232,0-14 264,0 9-128,0-6 40,0 8 40,0 3-216,0-12 88,0 7-8,0 2 136,0-14-120,0 17-96,0-4 104,0-8 80,0 7 40,0-13-112,0 18-112,0-4 184,-2-1 96,1-10-192,-1 11 0,2 4-88,-1-13 177,-1 2-81,1-3-64,1 11 160,0-9-56,-1-2-80,1 11 56,-2-8 64,2 11-176,-1-11 48,-1 7-104,1-9 176,0 9-120,1-10 24,0 14 96,-2-5-24,2-9-80,0 14-16,0-3 0,0-1 176,0-9-144,-1 11-24,1 2-8,-2-5 112,1 2-72,1-1-160,0 4 120,0-4 16,0 0 64,0 0-144,0-1 120,0 5-56,0-3 128,0-1-120,0 0-32,-1 4 168,1-4-80,0 4-64,0-3 8,-2 0 8,2 3 56,0 0-72,0-3-8,0 0 8,0 3 168,0 0-120,0 0-72,0 0 24,-1 0 80,1-2 32,0-1-128,0 3 16,0 0 56,0 0 40,0 0-120,0 0-8,0 0-64,0 0 344,0 0-232,0 0-96,0 0 128,0 0-280,0 0 544,0 0-336,0 0 64,0 0 56,0 0-520,0 0 760,0 0-392,-2 0 104,2 0-72,0 0-64,0 0 80,0 1 80,0-1-128,0 0 56,0 0 16,-1 0 40,1 0-112,0 0-32,0 0 88,0 2 40,0-1-48,0-1-120,0 1 112,0-1 16,0 3-24,0-3-104,0 2-24,0 1 128,0-3 24,0 1-120,0 0 0,0 4 160,0-1-16,0-4-24,0 1-88,0 3 160,0 2 56,0-2-152,0-4 24,0 6-16,0 8 32,0-10-40,0 8-56,0-12 80,0 11 24,0-7 24,0 10-128,0-9 72,0-5 8,0 14 160,0-10-144,0 2-40,0 12 152,0-18-128,3 6-48,0 8-16,-3-2 120,0-7 16,0-5-72,0 5-16,0 8 16,2 0 40,-2-9-88,0 9 8,0-8 72,3 0 48,-3 0-168,0-5 88,0 6 24,3 7 16,-3-12-128,3 3 64,-3 12 176,0-15-112,3 3-48,-3 2 104,0-6-96,2 4 88,-2-1-56,3 1-40,-3 8 136,0-12-264,0 3 8,0 1 224,3-3-88,-3-1-8,0 2-104,0 0 160,3 3 56,-3-4-176,0-1 64,0 2-16,0-1 104,3 0-120,-3 1-112,0-2 144,0 1 80,3 1-80,-3-2-80,0 1 112,0-1-32,0 1 56,0-1-120,0 2-56,2-2 304,-2 0-184,3 1 80,-3-1-120,0 0 80,0 2-64,0-2 24,0 0-144,0 0 120,0 0 200,3 0-208,-3 0 32,0 0-112,0 0 144,0 0-88,0 0-80,0 0 408,0 0-440,0 0 248,0 0-128,0 0 184,3 0-256,-3 0 96,0-3-80,3 3 176,-3 0-72,0 0-88,3 1 120,-3-1 48,0 0-80,0 0-48,0 0 24,0 0 144,0 0-152,0 0 16,2-3-16,-2 3 80,0 0-56,3 0-120,-3 0 128,3-2 64,-3-1-128,3 3 8,-3 0 56,0 0 128,4-4-144,0 1-120,-1 3 240,-3 0-104,4-3-32,-1 0 8,1 0 64,1 3 96,-5 0-136,11-4-72,-11 1 8,4 0 224,10-1-216,-14 4 56,0-4-16,5 0 32,6 1-8,-8-9-88,-3 12 80,4 0 24,7-2 96,-8-3-184,10 1-40,-13 4 104,0-4 56,13 0-64,-11-10-64,3 14 168,-5 0-96,11 0 64,-7-3-168,7 0 120,-8 0 72,-3 3-88,13-4-8,-13 0-16,11-1 56,-8 3-8,-3 2-24,4-5-48,8 3 80,-10-1 96,3 0-184,-5 3 56,4-4-16,7 1 72,-8-1-72,1-1-80,-4 5 96,5 0 32,-1-4 0,0 1-112,-1 0 112,1 3 32,0-4-88,-1 0-40,0 4 160,-3 0-96,3-3 8,0 0-48,-1 3 112,1 0 0,-3 0-72,0-3-32,3 3 72,0 0 112,0-2-152,-3 2 0,0-3 8,0 3 72,3-3-88,-3 3-104,0 0 112,0-3 16,2 3 8,-2 0-128,0 0 72,0 0 32,0 0 96,3-3-120,-3 3-40,0 0 152,0 0-88,0 0-16,0-2-48,0 2 136,0 0 64,0 0-136,3 0 8,-3 0-48,0 0 144,0 0-144,0 0 40,0 0-88,0 0 168,0 0-16,0 0-128,0 0 72,0 0 16,0 0 48,0 0-192,0 0 72,0 0 120,0 0-72,0 0 16,0 0-64,0 1 96,0-1-48,0 0 48,0 0-112,0 1 104,0 1 152,0-2-192,0 0 8,0 1 88,0-1-80,0 0-16,0 0-40,0 2 120,0-2 72,0 0-136,0 0-16,0 1 48,0 0 40,0-1-120,0 0-72,0 0 104,0 0 88,0 0-32,0 0-80,-1 2 112,1-2-88,0 0 120,0 0-96,-2 0-48,1 1 200,1-1-176,-2 0 0,1 4 96,1-4-48,0 0-48,-1 0 40,-1 2-16,2-1 168,-1 1-232,1-2 40,-2 1-72,1 3 176,0-2-136,-2-1-80,3-1 112,-5 4 72,3 1-64,-3-3-64,1 4 96,4-6-40,-4 11 80,0-9-104,-1 4-40,0-1 208,5-5-144,-3 6 16,-3-2-24,2 2 72,0 5 0,4-11-64,-4 1-48,-2 5 56,2 5 168,-1-9-216,5-2 40,-4 4-72,-1 0 80,0 2 56,3-3-216,2-3 152,-5 11 144,1-7 9,0-2-266,4-2 113,-6 11 129,2-10-65,0 2-80,-2 0-81,2 3 154,4-6-57,-4 4 48,1 0-120,-1 7 104,-1-9 56,5-2-88,-1 1-40,-3 1 16,1 1 184,1-2-184,1 2-48,-2 2 144,2-2-56,-1-1-80,2-2 64,-4 4-32,3-3 168,-1 1-136,1-2-104,1 0 104,-2 4 136,1-3-256,1 1-16,-3 2 288,2-4-80,1 0-112,-2 0-8,2 1 176,0-1-128,0 0-80,0 0-8,0 2 272,0-2-264,0 0 80,0 0-120,0 0 192,0 0 16,0 0-224,0 0 144,0 0 176,0 0-352,0 0 56,0 0 296,0 0-312,0 0 104,0-3-57,0 3 234,0 0-153,0 0 104,0 0-224,0 0 128,0 0 96,0 0-200,0 0 152,0 0-184,0 0 232,0 1-88,0-1-16,0 0-120,0 0 216,0 0 0,0 0-224,0 0 184,0 0 16,0 0-120,0 0-64,0 0 200,0 0-144,0 0-105,0 2 250,0-2 7,0 0-160,0 0-57,0 1 154,0-1-33,0 0-8,0 0-233,0 2 353,0-2-48,0 0-64,3 0-88,-3 0 136,0 0-256,0 0 208,0 0-224,0 0 216,0 0-112,3 0-16,-3 0 136,0 0-32,0 0 56,0 0-176,0 0 16,0 0 432,0 0-576,0 0 120,3 0-32,-3 1 200,0-1-8,3 0-72,-3 0-96,0 0 104,2 2 112,-2-2-48,3 0-72,0 1 16,0 3 192,0-4-184,-3 0 48,3 2-104,-1 0 160,3 0-24,-1-1-112,-4-1 80,4 3 8,0 1 112,8-2-192,-9 2 0,-3-4 72,2 4 112,11-2-104,-13-1-72,11 3 112,-11-4-48,3 4 16,1-2-128,1 2 64,-1 0 200,-4-4-152,13 3-40,-11 0-56,3 1 184,7-1-120,-12-3 32,3 2-72,1 2 128,8 0 40,-12-4-96,0 3-104,4 1 72,0-1 144,0-2-160,-4-1 48,5 3-48,-1 1 80,0-1-24,0 0-96,-4-3 88,3 4 56,0-2 88,1-1-208,-1 0 16,-3-1 48,3 5 104,-3-4-104,3-1-48,-3 4 152,0-4-104,3 3 64,-1 0-152,-2 0 104,0-2 136,0-1-152,3 0-104,-3 3 200,0-3-168,0 0 72,3 0-88,-3 1 136,0-1 72,0 0-152,0 0 32,0 0 24,0 2 56,0-2-160,0 0 0,0 0 80,0 1 224,0-1-200,0 0-88,0 0 144,0 0-80,0 0 48,0 0-24,0 0 8,0 2 184,0-2-216,0 0-48,0 0 8,0 0 184,0 0-72,0 0-200,0 0 384,0 0-48,0 0-256,0 0-368,0 0 984,0 0-432,0 0-144,0 0-8,0 0-664,0 0 1440,0 0-656,0-3-112,0 3 144,0 0-136,0 0 177,0 0-161,0 1-32,0-1 208,0 0-160,0 0-24,-1 0 144,-1 0-64,2 0-88,0 0-88,-1 2 176,1-2 120,0 0-152,0 0-56,0 0 32,0 0 72,-2 0-56,1 0-136,1 0 88,-1 0 208,-1 0-32,2 0-152,-1 0 16,-1 0 120,1 0-200,0 0-80,-1 1 312,1-1-136,-1 0-64,0 0 120,0 0 40,-1 0-160,2-3 40,-2 3 176,0 0-272,3 0 64,-3-3-56,-1 3 136,0-2-64,0-1-128,4 3 112,-6 0-96,2-3 160,0-1-152,-2 1 24,6 3 64,-11 0 136,9-3-200,-2 0-96,-2 3 336,6 0-176,-4 0 112,0-4-112,-2 1 104,-5 0 0,9 1-264,-3 2 120,-1-3 184,2-1-144,4 4 0,-11-3-24,8 0 24,-1 3 72,-2-11-288,6 11 216,-6 0-56,2 0 160,0-3-208,0 3 56,4 0 48,-5 0 112,1-3-152,0-1-136,0 4 256,-1 0-8,4-3-88,-3 3 24,2 0 136,2 0-144,-1-3-80,-1 0 0,0 3 184,-3 0-96,5 0-8,-1 0-16,-2 0 32,3 0 112,0 0-232,-4-3 112,2 3 88,1-2-152,0-1-40,1 3 96,0 0 16,-2 0-24,2 0-104,-1 0 112,1 0 112,0 0-152,0-3-48,0 3 232,0 0-144,0 0-104,0 0 8,0 3 208,0-3-80,0 0-32,0 0-48,-2 0 32,2 0 136,0 0-184,0 0 32,0 0 144,0 0-120,-1-3-144,1 3 152,-1 0 24,1 0 16,0-3-168,0 3 136,0 0-8,0 0 88,0 0-160,0 0-72,0 0 224,0 0-32,0 1-128,0-1-32,0 0 176,0 2 40,0-2-104,0 0-72,0 1 64,0 1 104,0-2-240,0 0 144,0 0-128,0 0 96,0 1 16,0-1-128,0 0 144,0 0 8,0 2 40,0-2-216,0 1 64,0-1 104,0 1 8,0 1-112,0-2-64,0 3 208,0-3-40,0 2-32,0 1-48,0 2 48,0-3 208,0-2-176,0 5 32,0-3-104,0 4 224,0-2-224,0-4 72,0 5-56,0 6 168,0-10 0,0 5-160,0-6 48,-2 11-40,2-7 104,0 2-160,-1 0-64,1-6 160,-2 17 144,1-16-168,1 12 0,-1-9 120,1-4-96,0 11 16,0-8 0,-2 1-80,2 12 240,0-16-176,0 3-16,-1 8-48,-1 0 168,1-9-80,1-2-24,-2 5-96,1 10 168,0-11 112,1 1-248,0-5 64,-2 13 24,1-9 40,1 8-152,-2-8-80,2-4 168,-1 11 96,0-6-72,-1-1-32,1 10 112,1-14-104,-2 6 56,1-1-56,-1 11-256,1-12 216,1-4 40,0 11-256,-1-8-16,-1 8 352,2-6-96,0-5 16,0 4-48,-1 9 96,-1-9-8,1-1-112,1-3 72,-1 5-24,1 0 56,0-1-80,0-1-8,0-3 56,-2 4 80,2 0-64,0 0-64,-1 1 80,1-5-32,0 4 16,0-3-48,-2 1 0,2-1 120,0-1-88,0 1-8,0 2-8,0 1 88,0-2-72,0-2 0,0 0-24,0 0 72,0 1-8,0-1-88,0 0 48,0 0-40,0 2 32,0-1-104,0-1 112,-1 0 32,1 0 8,0 0-96,0 0 136,0 0-80,0 0 32,0 0-56,0 0-24,0 0 104,0 0-72,0 0 40,0 0-48,0 0 56,0 0 8,0 0-112,0-3 112,0 3-56,-1 0 96,1 0-120,0 0 40,0 0-8,0-3 40,0 3-24,0-2-64,0 2 72,0 0 24,0 0-120,0 0 32,0 0 48,0 0 32,0 0-56,0-3-32,0 3 152,0 0-96,0 0 8,0 0 32,0 0 40,0 0-112,0 0 0,0 0 96,0 0-160,0 0 64,2-3 56,-2 3-16,0 0 88,0 0-136,0 0 40,0 0 48,0 0 32,0-3-128,0 3 40,0 0 8,0 0 16,0 0 16,0 0-128,0 0 176,0 0-112,0-3 136,0 3-112,0-4 56,0 4 40,0-4-80,3 0-24,-3 4 120,0-5-80,0 5-24,0-4 0,0-7 40,0 8 48,0-1-152,0 4 64,0-13-32,0 13 112,0-13-136,0 11 32,0 2 24,0-13 224,3 0-184,-3 9 136,0-12 32,0 16-208,0-2 144,0-14 96,0 12-312,0-12 176,0 16-104,0-13 40,3 2-312,-3 7 216,0-9 48,0 1-144,0 7 168,0-7 160,3 7-312,-3 5 136,0-12-176,0 9 296,0-10-80,0 2-176,0 11 136,0-3 64,0 0 48,0-11-296,0 14 184,0-4 72,0-8-144,0 10 8,0-1 144,0 3-80,0-3 56,0-1-240,0 1 176,0 0 200,0 3-192,0-3-40,0 0 8,0 3 104,0-2-160,0 2 88,0-3-96,0 3 168,0 0 96,0 0-216,0 0 176,0 0 24,0-3-224,0 0-24,0 3 96,0 0-72,0 0 80,0 0-128,0 2 128,0-2-8,0 0 96,0 0-168,-2 0-8,2 1 272,0-1-192,0 0-24,-1 0 80,-1 3 72,2-3-128,0 0-120,0 0-40,0 0 288,0-3-208,0 3 80,0 0-8,0 0 184,0 0-248,0 0-48,0 0 144,0 0 24,0 0 32,0 0-144,-1 0 96,1 0-32,0 0 48,0 0-152,0 0-24,0 0 304,0 0-168,0 0-152,0 0 232,0 0-72,0 0 24,0-3-128,0 3 64,-1 2 208,1-2-168,0 0-16,0 0-96,0 0 216,0 0-144,0 0 40,0 0-248,0 2 360,0-2-264,0 0 200,0 0-64,0 0 136,0 0-168,-2 0-32,1 0 224,1 0-160,0 2 56,0-2-176,0 1 200,0-1-80,0 2 136,0-2-184,-2 0 0,2 0 232,0 0-224,0 0 40,-1 0-64,0 2 224,-1 0-96,2-2-64,0 1-88,-1 2 136,-1-3 144,2 0-200,-1 0-16,-1 1 96,1-1-96,0 0-80,1 0 104,-2 2 136,1-2-32,-2 0-184,-1 0 80,4 0 0,-3 0 168,2 0-224,-2 0-72,0 3 232,3-3-104,-3 0-96,-1 1-8,0 1 152,-1-2 56,5 0-104,-4 0-128,0 1 136,0 3 176,-1-2-312,5-2 128,-5 1-48,-7 0 104,10-1-80,-4 0-88,6 0 112,-6 3 80,1 2 8,-8-5-152,9 4 16,4-4 48,-6 3 184,-5-2-176,6 2-128,-6 1 336,7 0-232,-2-2-32,-5 2 96,7 0 40,0-2-168,-2 2 32,-5-3 224,8 1-208,3-2 32,-6 1-88,0 2 144,2 0-80,0-3-64,0 3 168,-1-1 88,1 0-152,0-1-104,4-1 88,-3 3 136,0-2-152,1-1-160,0 2 328,-2-1-128,2 1-48,1-1 64,0-1 96,-1 0-288,1 0-16,-1 0 288,2 0-136,0 0 16,0 0-88,0 2 192,0-2 24,0 0-224,0 0 96,0 0-24,0 0 120,0 0-192,0 0 0,0 0 216,0 0-152,0 0 8,0 0-112,0 0 72,0 0 320,0-3-440,0 0 32,0 3 32,0 0 288,0 0-168,0 0-24,0 0-72,0 0 200,0 0-80,0 0-32,0-3-168,3 3 176,-3 0 112,0 0-304,0 0 152,0 0 104,3-3-216,-3 3 32,0 0 120,0-3-64,0 3 48,0-2-96,0 2 48,0 0 64,0 0 160,0 0-248,0 0-64,3 0 224,-3 0-72,0 0-16,0-3-64,3 3 160,-3 0 24,0 0-104,0 0-72,0 0 40,0 0 168,3-5-208,-3 5 72,0-2-160,2 2 176,-2-3-24,3 0-136,-3 3 144,0 0 8,3-3 80,-3 0-200,3 1 88,-3 2 24,0-3 72,3 0-120,-1-1-48,1 1 144,-3 3-48,3-3 32,-3 0-96,3 0 88,0-1 120,0 0-160,1-7-32,0 11 128,0-3-144,-4 3 64,3-12-104,0 12 144,0-4-32,0-7-128,-3 11 120,2-3-24,1 0 64,0-1-104,0-7-24,-3 11 88,3 0 80,0-5-176,-3 1-104,2 0 200,-2 4 0,3-4-56,0-8 24,0 10 0,0-1 168,-3 3-136,0-4-64,3-1-112,-1-6 40,1 8-368,-3 3 504,3-13-793,1 11-199,-1-3-304,0-10-384,-3 15 1680,4-3-1833,-1-8-111,0 7-281,1-1 17,-4 5 2208,3-12-1689,1 12 481,-1-5-2080,-3 5 3288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08.509"/>
    </inkml:context>
    <inkml:brush xml:id="br0">
      <inkml:brushProperty name="width" value="0.05" units="cm"/>
      <inkml:brushProperty name="height" value="0.05" units="cm"/>
      <inkml:brushProperty name="color" value="#F2D80D"/>
    </inkml:brush>
  </inkml:definitions>
  <inkml:trace contextRef="#ctx0" brushRef="#br0">441 541 2896,'0'0'0,"0"0"0,-1 0 0,-2-3 24,0 3-40,2-3 8,1 3 8,-2 0 32,1-3 40,1-1 48,0 4 144,0 0-264,0 0 272,0 0 16,0 0 24,0-3-16,0 3-296,0-3 201,0 0-33,0 3 24,0-4-88,0 4-104,0-3 136,3 1 32,-3-1-16,3-2-24,-3 5-128,2-4 208,1-8 48,0-1-32,1 13 0,-4 0-224,4-4 264,1-11-32,-1 13-48,-1-11 128,1 9-48,0-18 136,0 20-80,8-3 208,-12 5-528,0-19 441,4 19-281,-1-12 368,1-3-248,-4 15-280,4-13 192,1-1 168,9 0-56,-11 0-224,-3 14-80,11-3 184,-8-11 216,1 1-304,0 9 0,-4 4-96,3-16 312,1-1-224,0 2-144,1 12 248,-5 3-192,12-20 192,-9 9-192,1 7 72,1-12 152,-5 16-224,12-14-24,-12 0 120,5 14 128,-1-19-152,-4 19-72,13-11-72,-11 11-72,1-15 272,1 10-216,-4 5 88,3-11-56,0 8 336,0-11-288,0 10-88,-3 4 96,4-3 128,-1-11-120,0 11-152,-3 3 144,2-3 72,-2-8 128,3 7-200,-3-1-8,3 5 185,0-4-177,-3 1-217,0 3 402,0-2-105,0-1-88,0 3 136,0 0 120,0-3-168,0 3-80,0 1-24,0 2 376,0-3-320,0 0-32,0 0-88,-1 0 216,1 0 8,-2-3-232,1 5 80,1-2 16,0 1 216,0-1-344,0 2 24,-2-1 280,2-1-176,0 0-32,-1 0-176,-1 3 224,1 1 136,1-4-152,-1 0-136,1 11 104,-2-11 48,1 0-120,1 0 104,-3 5-128,-1 7 296,0 0 56,-1-10-336,5-2 112,-4 17 24,-2-12 128,1 6-256,-7 7-24,12-18 128,-4 13 216,-1-7-288,-8 9-112,13-15 184,-3 17 80,-1-13-80,0 11-152,-2 4 184,-5-7 240,9-1-312,-3 3-32,0 3 296,-6-13-232,7 12-168,-2 5 312,-8-20-32,14-1-104,-1 17-32,-4-4 32,0 0 248,0-9-312,5-4 64,-4 18-240,0-1 464,-2-14-272,2 14-152,4-17 200,-6 4-64,2 2-88,0-2-176,-2 9 248,6-13 80,-3 13 96,1-12-168,-1 12 40,0-8 136,3-5-104,-3 5-8,2-1-32,-1 0 88,1 0-40,-2-2-40,2 9 8,-1-8 104,1 0-104,1-3 24,0 5-72,-2 0 152,1-4-96,0-1-120,1 0 136,0 1 0,0 2 16,0-3-104,0 5 64,0-5 24,0 1 88,0-1-136,0 0-24,0 1 136,0-1-64,0 0-24,0 0-32,2 2 80,-2-2 32,0 0-56,3 0-48,-3 1-16,0-1 104,0 0-80,0 0 40,0 0-96,0 2 128,0-2-48,0 0-128,0 0 144,3 0-24,-3 0 16,0 0-48,0 0 7,0 1 106,0-1-98,3 0-55,0 1 128,-3-1-72,0 0-56,0 0 16,0 0 144,0 0-64,0 0-32,0 0-8,3 2 96,-3-2-96,0 0 40,0 0-128,0 0 184,2-3-152,-2 0 64,3 3 40,-3 0-72,3 0-24,-3 0 88,0 2 64,0-2-56,4 0-104,-1-3 144,-3 3-48,3 0 40,1 0-40,0 0-24,1 1 128,-5-1-104,4 0-32,9 0-16,-13 0 120,11 0-64,-11 0-8,4-4 16,10 4-8,-9 0 88,9 0-136,-14 0 40,2 0-64,3 0 144,7-3-88,-7 3-64,-5 0 72,12 0 16,0 2-16,-1-2-72,-7 0 112,-4 0-40,16 0 88,-5 0-104,-7 0-40,9 0 120,-13 0-64,11-3-72,2 0 0,-2 3 96,-6 0-32,-5 0 8,17-3-48,-13 3 56,8 0 72,0-3-96,-12 3 16,4-3-40,12 3 56,-12 0-40,11 0-88,-15 0 112,5 0 16,6 0 24,-7-2-56,0-1 32,12 3 24,-12 0-80,10-3-56,-11 3 152,-3 0-56,4-3 16,9 3-40,-13 0 80,11 0 16,-11 0-72,0 0-8,3-3 24,1 3 40,-1 0-96,-3 0 40,3 0-56,-3 0 80,3 0-32,-3-3-72,0 3 80,0 0 32,3 0 0,-3 0-48,0 0 32,0 0-16,0 0 80,0 0-112,0 0 136,0 0-256,0 0 320,0-2-160,0 2 40,0 0 8,0 0-56,0 0-8,0 1 0,0-1 96,0 0-64,0 0-24,0 0-8,0 0 56,0 0-64,0 0 8,0 0-8,0 1 112,0-1 33,0 0 7,0 0-120,0 0-16,0 0 80,0 2-8,0-2-32,0 3 128,0-3-168,0 1 88,0-1-56,0 2-32,0-1 104,0-1-104,0 0 80,-2 0-48,2 1 128,-1-1-112,1 0-16,-2 2 96,1-1 24,0-1-64,-1 0 8,1 3 56,-3-3-112,2 1 8,-1 4 80,-2-5-48,0 0-64,-7 0 64,12 0-80,-2 0 96,-3 1-72,0 5-16,0-1 104,5-5-112,-13 3 40,9 0-48,-7 1 160,6-2-48,5-2-104,-14 1 40,9 3 40,-7 1 80,8-3-160,4-2 0,-13 5 48,8-1 72,-11-4-96,3 0-8,13 0-16,-12 1 56,0 2 40,1-3-120,5 3 80,6-3-56,-17 1 136,12 1-120,-11-1-8,4-1 104,12 0-112,-6 0 24,-8 0-24,8 4 56,-5-1 56,11-3-112,-4 0-24,-8 3 72,7-3 104,-7 0-88,12 0-64,-5 0 40,-8 0 56,9 0 0,-2 0-144,6 0 48,-11 0 72,6 0 24,1 0-104,-7 0-24,11 0 32,-3 0 96,0 0-80,-1-3-80,1 3 152,3 0-88,-4 0 48,1-3-88,0 3 64,1 0 128,2 0-152,-3 0-24,1-2 8,-1 2 89,2 0-73,1 0 0,-1 0-81,-1 0 113,1-3 9,1 3-122,0 0 81,-2 0 16,2 0 65,0 0-33,0-3-112,0 4 160,0-1-48,0 0-120,0 0 112,0 0 0,0-2-128,-1 2 56,1 0 176,0 0-144,0 0-56,0 0 104,0 0-24,-1-3-176,1 3 192,0 0 48,0 0-256,0 0 168,0 0 56,0 0-24,0 0-88,0 0-25,0 0 130,0 0-90,0 0 17,0-3-80,0 3 56,0 0 48,0 0 8,0 0-104,0 1-56,0-1 240,0 0-88,0 0-104,0 0 0,0 0 40,0 2-8,0-2 72,0 0-144,0 4-8,0-4 128,0 0-160,0 0 32,0 0 56,2 1 24,-2-1-192,0 0 264,3 5-88,-3-4 64,0 0-168,0 1 112,0-2 80,0 1-56,3-1-56,-3 0-56,3 3 184,-3-3-16,0 1-80,3 2 0,0 2 80,-3-3 56,0-2-56,4 2-16,-4 1-56,4 9 176,-1-10-136,-3-2 32,3 4-40,1 9 80,-1-12-16,1 5-136,-4-6 112,3 11 0,0-10 88,-1 4-120,1 0-8,-3-5 40,3 14 40,0-9-56,1 9-120,-1-9 224,-3-5-88,4 6 32,8 5-64,-10 1 64,10-1 48,-12-11-80,0 4-64,4 12-24,-1-12 168,0 9-96,-3-13 16,0 4-48,2 7 56,1-5 32,1 7-112,-4-13 72,5 14-8,-1-10 72,0 7-128,-1-5-40,-3-6 104,3 11 8,1-5 24,-1 5-160,0 1 160,-3-12-32,4 5 64,-1 8-152,0 0 56,-1-12 72,-2-1-40,3 11-80,0-6-32,0 0 136,1 11-24,-4-16 0,4 4-56,-1 7 168,-3-9-40,3 3-104,-3-5 32,0 12-32,3-8-8,0 2 16,-1 5-48,-2-11 72,3 4 16,0 0 16,0 10-128,-3-12 64,0-2 32,0 1 40,0 4-88,0-1 16,3 1 104,-3-5-72,0 5-8,3-1-56,-3 0 168,0-4-24,0 0-80,0 2 0,0-1 40,0 0 16,0 1-64,0-2 8,0 1-16,0 2 112,0-3-80,0 0-64,0 0 48,0 0 64,0 0 24,0 0-56,0 0 24,0 0-296,0 0 584,0 0-320,0 0 0,0 0 88,0 0-616,0-3 1136,0 3-608,0 0 96,0 0 80,0 0-200,0-3 80,0 3 56,0 0 112,0 0-104,0 0-144,0 0 104,0-2 128,0 2-80,0 0-96,0 0 128,0 0 64,0-3-136,0 3 40,0 0-152,0 0 217,0 0-89,0-3-16,0 3 72,0 0-184,0 0 184,0 0-104,0 0 64,0 0-552,-2 0 1088,2 0-528,0-3-48,0 3 144,0 0-104,0 0-144,0 0 40,0 0 168,0-4-48,0 4-160,0-3-8,-1 0 144,1-1 56,0 1-192,0 3 0,-2-4 24,2 1 80,-1-1-48,0 0-40,-2-8 104,0 8-24,1-7-144,0 7 72,2 4-24,-2-12 112,-1 8-104,2-9-64,-3 10 176,4 3-120,-6-17 64,2 13-136,0-11 104,-1 10 0,5 5-32,-2-15-40,-3 11 40,4-10 112,-3-1-96,4 15-16,-3-4-104,-1-11 184,-1 2-8,0 0-112,5 13 40,-5-4 24,3-10 56,-1 3-160,0 8 112,3 3-32,-4-17 72,0 4-104,-2 0-64,0 9 40,2-9 176,-7-1-144,8 14 80,-1-15 80,-1 1-176,1 11-8,0-10 128,2 9-72,2 4-8,-4-13-128,3 13 184,-2-3 56,2-1-168,1 4 56,-2 0 8,-2-11 72,3 8-184,-2-1 24,3 4 80,-2 0 120,1-3-120,1 0-80,-2 3 88,2 0-8,-1-3 72,1 0-112,-1 1 8,-1 2 200,2 0-168,0 0-80,0 0 24,0 1 144,-1-1-88,1 0 0,0 0-112,-2 0 120,0 0 112,2 0-208,0 0 88,-2 0-40,2 0 56,0 0-88,0 0-88,0 0 160,0 1 96,-1-1-64,1 0-120,0 0 152,0 0-64,0 0 32,0 0-80,-2 0-64,2 2 192,0-2-80,-1-3-48,1 3-40,-1 0 136,1 0 32,0 0-80,-2-3-80,1 3 88,1 0 112,0 0-208,0 0 88,-2 3-16,1-3 56,-1 0-24,1-3-144,1 3 128,0 0 8,0 0 64,-1 2-72,1 2 0,0-4 0,-2 3 96,2-3-168,-1 0-136,-1 0 296,2 0-88,0 0 16,-1 0-24,0 0 40,-4 0 72,5 0-104,-1 0-120,-2 2 40,-1-2 192,2 2-248,2-2 136,-4 1-80,1 4 128,-1-3-8,0 1-128,4-3 88,-6 6 64,-6-3-24,10-1-160,-4 3 48,6-5 72,-11 12-40,8-10 8,-8 3-40,7 7 184,-8-12-56,11 4-104,-10 0 24,7 0 88,4-4-64,-6 12 0,-8-11-64,11 13 136,-10-12-96,13-2 24,-4 5-40,-9 8 104,2-11 16,7 2-128,-10 0-16,9 9 120,-9-8-80,10 8 0,4-13 24,-13 6 144,8-5-64,-8 2-144,7 1 136,6-4-72,-12 4 88,6 1-120,-7-1 24,9 0 80,4-4-72,-11 2-16,6 2-24,0 0 184,-7-1-80,12-3-64,-4 1-56,0 4 64,-2-3 48,2 0-144,4-2 88,-4 4-32,0-1 112,-1-2-136,1 1-16,4-2 72,-3 1 8,0 0 24,1-1-136,0 2 136,2-2-32,-3 1 96,2 1-128,0-1 24,-2-1 80,1 0-80,2 0-80,0 0 120,0 2 40,0-2-128,0 0 80,0 0 88,0 0-192,0 0 80,0 0-72,0 0 104,0 0-72,0 0-48,0 1 88,0-1 40,0 0-120,0 0 64,0 0 16,0 0 72,0 0-104,0 0-64,3 0 136,-3 0-40,0 0-24,0 0-72,0 0 144,0 0 8,0 0-40,0 0-80,0 0 16,0 0 72,0 0-112,0 0 264,3 0-440,-3 0 272,0-3-32,3 3-104,-3 0 128,0-3-64,3 3 8,-3 0-88,0 0-56,0 0 200,0 0-112,0 0-40,0-3-96,0 3 176,0 0 72,0-2-56,0 2-88,0 0 80,0 0 104,0 0-40,0-3-104,2 3 32,-2-3 96,3 0-64,-3 3 40,3-3-112,0 1 96,0 2 40,1-5-80,-4 5 56,3 0 24,0-12 32,1 9-104,0 0-56,-4 3 104,11-4 16,-8-1-40,10-7-32,-9 12 64,-4 0-8,12-12 40,-10 10-72,10-3-8,-10-7 152,11 12-160,-10-13-8,10 13 96,-9-4-80,-4 4 40,13-14-120,-10 14 72,8-17 72,0 14-112,-11 3 88,4-12 0,10 10 48,-9-1-88,10-1-48,-10-1 120,9-10-8,-10 12-128,9-8 128,-13 11-24,4-3 32,10-1-80,-11-9 0,9 13 136,-12 0-88,3-11 8,10 11-64,-10-3 152,8-9-88,-8 10-56,1-3 80,9 5 64,-10-4 0,-3 4-96,4-4-24,0 1 120,-1-1-16,1 0-184,-4 4 104,3-5 96,0 3-40,0-3-104,-3 3 32,0 2 16,3 0 56,-3-3-32,2 0-144,-2 3 232,3-3-64,-3-1-48,0 4 40,0 0 96,0 0-136,0-3-8,0 3-24,0 0 208,0 0-184,0 0 8,0 0-8,0 0 88,0 0 40,0-3-160,0 5 120,0-2 80,0 0-152,0 0-24,0 0 16,-1 0 80,1 0 32,0 0-160,0 1 264,0 0-8,0-1-216,0 3 152,0-3 88,0 0-232,0 0 88,-2 0-16,1 0 160,0 0-80,1 0-152,0 0 56,0 2 96,-2-2 72,1 0-216,-2 0 80,0 0 112,-1-3-224,1 3-88,3 0 112,-4 0 80,-2 0-56,1 0-144,-11-4 184,16 4-64,-4-5 24,-12 1-64,3 0 24,8 4 128,5 0-112,-17-13-8,6 13-72,-2 0 216,-1-13-24,14 13-112,-14-2 16,-1-3 72,4 3 40,-2-11-104,13 13-24,-12 0-24,-1-3 192,-1-11-160,1 11-104,13 3 96,-13-4 88,1-8-40,0 8 153,0 1-177,12 3-24,-13-2 64,2-13 264,5 15-576,-9-2 448,15 2-200,-6-5 456,-8-9-736,10 14 296,-8 0 328,12 0-344,-4-14-216,0 16 56,-8-2 488,10-13-400,2 13 72,-5 0-256,1-3 368,1 3-8,0 0-496,3 0 392,-2 0-240,-1 0 184,1-3-793,1 3-207,1 0 1056,-3-3-920,2 3-624,-1 0-569,2 2-175,0-2 2288,0 0-2737,0 0-352,0 0 665,0 0 864,0 0 11370,0 3-20613,5 1 10419,-1 0-3200,-4-4 3584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11.699"/>
    </inkml:context>
    <inkml:brush xml:id="br0">
      <inkml:brushProperty name="width" value="0.05" units="cm"/>
      <inkml:brushProperty name="height" value="0.05" units="cm"/>
      <inkml:brushProperty name="color" value="#F2D80D"/>
    </inkml:brush>
  </inkml:definitions>
  <inkml:trace contextRef="#ctx0" brushRef="#br0">303 481 1640,'0'0'0,"0"0"-8,0 0 80,0 0 24,0 0 48,0-3-32,-2 3 24,1 0 16,1-3-40,0 3 72,0-3-24,0 3 48,0 0-208,0 0 192,0-3 32,0 3 8,0 0-96,0 0 24,0-2-48,0-1 0,0 3-8,0 0-104,0-3 128,0 3-8,0-3-32,0 0 81,0 3-169,0-3 176,0 1-32,3-1 48,-3-1 16,0 4-208,3-12 200,-1 9 24,-2-8 56,3 8-24,0-9-24,-3 9 80,3-10-8,-3 9-48,0 4-256,3-14 224,0 9 32,-1-12-72,1 13 16,-3 4-200,0-17 304,3 6-96,-3 0 16,3 6 9,0-13 31,0 5-96,-1 2 8,1-2 56,-3 13-232,3-12 96,0 0 64,0 0 24,-1-1-56,-2 13-128,3-14 48,0 2 96,0 1-80,0-2-32,-3 13-32,3-12 112,-1 0-40,1 0 0,-3 0-56,0 12-16,5-11 80,-3 0-40,1 7-32,-3-11 64,0 15-72,3-4 104,0-7-72,-3 8 24,3-8 48,-3 11-88,2-4 8,-2-1 80,0 1-56,0 4-48,0-4-24,0 1 120,3 0-104,-3 3 56,0 0-48,0 0 56,0-3 32,0 3 56,0 0-112,0 0-32,0 0 128,0 0-40,0 2-16,0-1 56,0-1 48,0 0-72,0 0-64,-1 2 112,1-2-152,0 1 24,-2 2 0,1-2 64,1 1-32,0-2-56,-1 2-24,1 0 40,0 1 40,0 0-96,-2-1 24,1 3 32,1-1-24,0 1-48,0-5 56,-2 12 40,2-8-32,-1 9-40,0-2 8,1-11 24,-2 13 112,1 1-56,-1-1-56,2 1 96,0-14-96,-1 11-16,1 2-48,0-2 88,-1 2 40,1-13-64,0 12-64,0 1 112,0 1 24,0-1-136,0-13 64,0 13-32,0 1 16,0-1 0,0 1-56,0-14 72,0 14 8,0 0-16,2 0-40,-2 0 48,5 0 64,-3-1-128,3-2 0,-5 2 112,0-13-48,0 13 24,2-2 32,-2 3-16,3-8-8,-3-6-32,3 15 24,0-10 8,0 9 104,0-10-96,-3-4-40,0 6-56,2 8 64,1-10-24,0 0-40,-3-4 56,3 12 24,0-10 0,0 3-104,-1-1 0,-2-4 80,0 4 32,3 0-120,-3 1 32,3-1 120,-3-4-64,0 4-8,0-3 8,3 2 16,-3 0 24,0-3-40,3 2-64,-3-1 56,0 0 40,2 1-48,-2-2 16,0 0-40,0 1 48,0-1 40,0 0-88,0 0 40,3 0 0,-3 0 56,0 0-80,0 0 40,0 0-16,0 0 72,0 0-48,0 0-72,0 0 104,0 0-160,0 0 280,0 0-128,3 0 48,-3 0-96,0 0 24,0 0 105,0 0-89,0 0 8,0 0 24,0 0 0,0 0-64,0 0-32,0 0 80,0 0-80,0 0 16,0-3 88,0 3-32,0 0-40,0 0 40,0 0-48,0 0 80,0 0-64,0-2-24,0 2 80,0 0-72,0 0 8,0 0-16,0 0 80,0 0-24,0 0-168,0 0 232,0 0-80,0 0 32,0 0-80,0 0-176,0 0 336,0 0-88,0 0-96,0 0 0,0 0-80,-1 0 272,1-3-120,0 3-56,0 0 24,0 0 72,0 0-104,0-3 0,-2 3 80,2 0-56,0 0-16,0 0 72,0 0-8,0 0-40,0 0-8,0 0-8,0 0 48,0 0-64,0 0 56,0 0-104,0 0 144,0 0-40,0 0-72,3-3 32,-3 3-8,0 0-64,0-3 40,3 3 56,-3 0-56,0 0-40,0 0 72,0 0 16,0 0-56,3-3-8,-3 3 48,3 0-16,-3 0 32,0-2-64,2 2 24,1-3 64,0 0 0,-3 3-24,3-4-32,0 1 64,1 0-8,7-1-56,-11 4 32,3-4 16,1-1 48,8-6-112,-10 8-16,-2 3 64,13-4 48,-10 0-96,10-1 32,-9 1 32,-4 4-16,14-11-40,-10 8 0,12 0-40,-12-1 120,-4 4-40,14-4 0,-2-7-48,-8 11 88,13-5 0,-17 5-40,11-11-8,2 11 16,-9-4 24,14-8-120,-18 12 88,12-2-40,-1-1 24,3-1 24,-3-1-96,-11 5 88,13-3 16,0-1 40,0 0-152,1 0 39,-14 4 57,11-4-24,-7-1-88,13 2 32,-13 1 96,-4 2-16,16-3-16,-5 0-40,-6 0 72,-5 3-16,11-3 104,-8 1-144,8 2 8,-8-3 112,1 0-176,-4 3 96,13 0-32,-10 0 48,-1 0-32,1-3-56,-3 3 72,0 0-8,3 0 56,0 0-64,-3 0-16,0 0 32,3 0 40,-3 0-24,0 0-72,0 0 144,0 0-88,-2 0 16,2 0-56,-1 0 168,1 0-56,0 0-72,0 0 32,0 1-56,0-1 40,0 0-16,-2 0 48,1 2-40,0-2 89,-1 1 7,2-1-80,0 0-24,-1 2 88,1-2 64,-2 0-168,2 1-48,0-1 64,-1 2 96,0-1-64,-2-1-16,1 1 136,2-1-96,-1 2-48,-1-1 8,1 1 112,1-2-128,-3 1 8,2 2-40,-3 1 136,-1 0-104,5-4 0,-4 5 0,0-1-8,-7-1 80,9 1-104,2-4 32,-4 3-8,-7 1 152,9 2-160,-3-1-24,5-5 40,-12 4 64,9 2-32,-2 0-72,-1-1 40,6-5 0,-14 12 136,10-11-96,-8 5-8,12-6-32,-4 4 232,-1 0-208,-8 2-16,9 0 152,-9-1-104,13-5-56,-4 4-16,-9 1 72,9-1 32,4-4-88,-13 4-56,9 0 72,-9 2 48,9-2-72,4-4 8,-12 5 32,8-1 40,-8 0-16,7-1-80,5-3 24,-11 3 24,7-1-8,-2 1-56,0 0 8,6-3 32,-5 4 48,-8 1-32,10-3-40,-8 3 72,11-5-48,-3 2 32,-1 0-64,-2 2 48,2-1 40,4-3-56,-6 1-32,1 1 8,-7 1 96,10-2-56,-3 0-8,1 2 32,1-1-16,-1-1-80,4-1 56,-1 0-40,-2 1 104,-1 1-72,2-2-8,2 0 16,-3 0 48,2 1-64,-1-1-40,1 0 88,1 0-32,-1 2 48,-1-2-80,1 0-8,-1 1 64,2-1-24,0 0-8,0 0-8,0 0 80,0 0-104,0 0-16,0 0 32,0 0 48,0 0-80,0 0 168,0 0-280,0 0 208,0 0-112,0 0 16,0 0 312,0 0-488,0 0 224,0 0 16,0 0 224,0 2-392,0-2 120,0 0 32,0 1 64,0-1-56,0 0 16,0 0-32,0 0 48,0 1 8,0-1-40,0 0-32,0 2 56,0-1 0,0-1-88,0 0-16,0 0 88,0 0-48,0 0 40,0 0 24,0 0-64,0 0-96,0 2 56,0-2 80,0 1 8,0-1-96,0 0 16,0 0 48,0 0 24,0 1-80,0-1-40,0 0 32,0 2 16,0-2 72,0 0-184,0 1 88,0 1 8,0-1-8,0-1 96,0 0-160,0 2 96,3-1 32,-3 0-88,0-1 120,3 5-8,-3-1 56,0 0-40,3 2 16,-3-6-24,3 11 104,1-7-120,-1 0-8,1 9 48,-4-13-24,4 4 40,1 8-72,6-8 32,-11 7 48,4-6-72,7 0 48,-8 6 16,1-6-24,-4-5-16,12 11-88,-9-7 96,-1 9 24,10-9-80,-12-4 48,2 12 0,3-8-16,7 10-16,-9-10-32,-3-4 64,13 13 80,-10-9-80,10 7-32,-11-6 48,-2-5-16,5 12 40,7-7-72,-9 7-16,1-6 88,-4-6-40,13 13-40,-10-9 16,1 7 40,0-7 16,-4-4-32,13 6-40,-13-2 64,4 8 0,1-11-88,-5-1 64,11 4-80,-11 1 48,3-1-56,1 0-16,-4 0 160,4 0-72,-1 1 40,-3-1-8,0-4-16,3 4 40,0-2-8,-1 0-56,-2 0 56,0-2-32,0 1 0,0 1-24,3-1 32,-3 0 40,0-1-88,0 2 64,0-2 48,3 0-88,-3 0 16,0 0-16,0 0 56,0 1 0,0-1-24,0 0-16,0 0 56,-1 0 8,1 0-32,0 0-16,0 0-16,-2 0 104,2 0-64,0 0-24,0 0 112,0 0-128,0 0 112,0 0-48,0 0 0,0 0 72,0 0-512,0 0 776,0 0-336,0 0 80,0 0-136,0 0-624,0 0 1256,0 0-536,0 0-16,0 0-72,-1 0 88,1-3-16,0 3-64,0 0 56,0 0-80,-2 0 136,2 0-48,0 0-56,0 0 104,0 0-136,-1 0 120,1-2-72,-1 2 56,-1 0-8,2 0-96,-1 0 8,-1 0 8,1 0 72,-2-3-64,3 3-24,-3-3 24,-1 0 40,1 0 40,0 1-144,1-1-24,-3 0 104,1 0-144,0-1 56,4 4 48,-6-4 24,2-1-40,0 1-24,-7 0 88,11 4-48,-3-11 80,-2 8-144,-6 0 32,7-1 56,4 4-24,-11-5-56,6-6 32,-6 8 80,8-1-32,3 4-24,-11-13-24,7 11 56,-9-3 32,9-9-128,4 14 64,-12-3-48,8-8 56,-7 8-48,7-8 16,4 11 24,-13-3 48,9-8 16,-2 8-112,-5-1 72,11 4-24,-4-5 64,-1-7-88,-7 9 24,7 0 40,5 3-40,-4-4 0,0-7-32,0 11 80,-2-3-8,6 3-40,-6-5-24,1 1 32,-1 0 48,0 0-96,2 1-16,0 0 88,0 0-24,1 0-32,3 3 24,-4-2 0,-1-1 16,2 0-40,-1 0 48,4 3-24,-1-3 88,-2 3-32,2-2-64,-2 2 64,3 0-56,-3 0 40,2 0-40,-1-3-8,2 3 72,-1 0-80,-1 0-16,1 0 88,-1 0-96,2 0 40,-1 0-72,1 0 104,0 0 0,-1 0-72,1 0 40,0 0 16,0 0 24,-2 0-96,2-3 24,0 3 32,0 0 64,0 0-88,0 0-16,0 0 80,0 0-80,0 0 88,-1 0-72,1 0 104,0 0-80,0 0-8,-2 0 0,1 0 64,1 0-56,0 0-80,0 0 96,0 0 16,0 0-88,0 0 144,0 0-208,-1 0 120,1 0 8,0 0-72,0 0 64,0 0 48,0 0-32,0-3-96,0 3 120,0 0 8,0 0-16,0 0 8,0 0-40,0 0-24,0 0-40,0 0 128,0 0-16,0 0-72,0 0 40,0 1 24,0 1 16,0-2-96,0 0 8,0 1 72,0-1-72,0 0-32,0 0 64,0 0 40,0 0-72,0 2-8,0-2 72,0 0-32,0 1 16,0 1-8,0-2-40,0 0 32,-2 1 40,1 0-72,1 1 16,-2-2 0,2 1 48,0-1-32,0 2-32,0-2 0,0 1 64,-1 0-168,1-1 136,-1 2-80,-1 1 8,1-1 64,-1 1-40,2-3 48,-3 5-24,1 0 88,-1 1-160,-1 5 40,4-11 56,-5 4 8,0 8-56,0-8-40,1 9 152,4-13-64,-4 4-24,0 9-32,-1-9 136,0 9-32,5-13-48,-4 4 0,-2 8-8,0-7 40,2 9-48,4-14 16,-4 4 16,0 12 32,-8-11-16,11 9-80,1-14 48,-4 5 0,-8 7 0,11-7-40,-3 9-8,4-14 48,-6 4 16,2 10-16,-2-8-104,0 8 144,6-14-40,-5 4 48,-1 7-40,2-6 40,0 6 32,4-11-80,-5 4-8,1 9-72,1-9 176,-1 2-72,4-6-24,-3 11 8,-1-7 56,1 1-8,0 0-120,3-5 64,-4 6-40,1 0 112,1-2-160,0 0 40,2-4 48,-1 4 24,-1 0-32,1-1-24,-1-1 40,1 1 0,0-2-64,1 0 40,-2 1 88,2-2-72,-1 0 0,1 0-120,0 0 128,0 0-8,0 0-40,0 0-40,0 0 88,0 0 0,0 0-120,0 0 328,0 0-520,0 0 280,0 0-48,0-3-8,0 3 80,0 0-32,0 0 0,0-3-88,0 3 64,0 0 72,0 0-80,0 0 48,0 0 16,0-3 48,0 3-32,0 0-48,0 0 96,0 0-64,0 0 48,0-3-72,0 3-8,0 0 64,0 0-32,0 0-8,0 0-8,0 0 120,0 0-64,0 0-160,0-2 176,3 2-80,-3 0 48,0-3-72,0 3 48,0 0-24,0-3 40,0 3-72,0-3-24,0 3 80,0 0 8,0-3 0,0 3-88,0-2 72,0 2 8,0 0 24,2 0-88,1-5 56,-3 2 48,0 3-40,3-4-40,-3 0 0,3-7 80,-3 8 16,0 3-56,3-11 24,0 6 16,-1-6 48,1 7-128,-3 4 40,3-16-40,0 12 88,0-10-48,0 10-32,-3 4 32,2-16-8,3 13-56,-1-12-32,0 11 64,-4 4 32,3-15 56,0 4-56,1 7-48,0-13 88,0 13-16,1-13-24,-1 4 56,0 9 8,-4 4-64,4-19-48,1 15 32,-1-13 48,7 13-72,-11 4 40,0-17-32,3 13 104,1-9-72,1 9-48,-5 4 48,4-13 0,0 10 40,0-9-80,0 9 16,-4 3 24,5-5 48,-1-7-96,-1 8 24,1-1 72,-4 5-48,3-12 64,1 9-48,-1-1 48,0-8 40,-3 12-104,4-3 24,-1-1-8,0 0 24,1 0-56,-4 4 16,3-12-136,0 12 112,-1-2 8,-2-3-56,0 5 72,3-4 8,0 1-8,0 0-40,-3 1 0,0 2 40,3 0 56,-3-3-48,2 0-16,-2 3 32,0 0-24,0 0 64,0 0-96,0 0 8,0 0 96,0 0-152,0 0 136,0 0-48,0-3 64,0 3-40,0 0-32,0 0-8,0 0 72,0 0 32,0 0-80,0 0-184,0 0 368,0 0-104,0 0-72,0 0-344,0 2 744,0-2-360,-1 0-8,1 0 40,0 0-96,0 0 160,0 0-120,0 1-48,-1 0 136,1-1-128,0 0 8,-2 0 24,2 0 96,-1 2-32,1-2-24,-2 0 56,2 0-120,0 0-8,-1 0 16,0 0 56,1 1-48,0-1-40,0 0 16,0 0 112,0 2-32,0-2-48,-2 0 56,2 0-88,-1 0 88,-1 0-56,1 0-24,1 1 160,0-1-168,-1 0 152,1 0-56,0 0 49,-3 0-17,3 0-128,-2 0 8,-1 0 72,2 1 24,-2-1-128,3 0 24,-1 0-40,-2 0 24,0 0 32,-1 0-32,0 0 32,-1 0 48,0 0-80,-1 0-40,6 0 56,-6 0 192,-5 0-208,8 0-32,-2 0 152,5 0-104,-12 0-16,10 0 32,-11 0 16,11 0 56,2 0-88,-12 0-64,7 0 72,-6 0 152,6-2-104,5 2-56,-12 0 48,7-3 40,-7 3-40,8-3-120,4 3 72,-13 0-16,2 0 88,5-3-128,-5 3 16,11 0 40,-6 0 40,-5 0-40,5-3-40,-9 3 80,15 0-40,-4-3 96,-9 3-136,9 0 8,-8 0 168,12 0-136,-4 0 72,0-2-40,-9 2 144,10 0-160,3 0-16,-5-3-72,-7 3 96,8-3 32,-1 3-96,5 0 40,-12-3-64,9 3 120,1 0-64,-3-3-24,5 3 32,-4 0 104,0 0-112,0-3-88,-1 3 136,5 0-40,-2 0 64,0 0-32,1-2-40,-1 2 64,2 0-56,-1 0 24,0 0-88,-1 0 136,1 0-88,1 0 16,-2 0-88,1 0 120,-1 0-56,2 0-32,0 0 56,0 0-104,0 0 128,0 0 0,0 0-64,0 0 136,0 0-184,0 0 40,3 0-72,-3 0 32,0 0 88,0 0 64,0 0-112,0 0-16,0 0 120,0 0-64,0 0-8,0 0-32,0 0 88,0 0-32,0 0 8,0 0-120,0 0 48,0 0 64,0 0-24,0 0 184,0 0-464,0 0 304,0 0-104,0 0 480,0 0-752,0 0 264,0 0 24,0 0 632,0 0-1072,0 0 448,0 0-16,0 0 768,0 0-1400,3 0 632,-3 0 16,0 0 80,0 0-8,0 0-136,0 0 47,0 0 57,0 0-56,0 0 433,0 0-850,0 0 425,0 0 32,0 0-144,0 0 1017,0-3-1730,0 3 825,0 0-104,0 0 32,0 0 88,3 0-40,-3-3-40,0 3 48,0 0 16,3 0-80,-3 0 16,0 0 80,0 0 64,3 0-168,-1 0 16,-2 0 96,3 0 32,-3 0 24,3 0-72,0 0 120,1-3 24,7 3-128,-11 0 56,3-3-32,1 3 32,9-2-128,-9-1-104,-4 3 232,12-3-328,-8 0-312,9 3-345,-9-3-343,-4 3 1328,14 0-1592,-10-3-185,12 1-151,-12 2 48,-4 0 1880,17 0-1665,-3 0 433,2 0 504,-1-3 448,-15 3 280,16 0-800,-2 0 64,-14 0 736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21.907"/>
    </inkml:context>
    <inkml:brush xml:id="br0">
      <inkml:brushProperty name="width" value="0.05" units="cm"/>
      <inkml:brushProperty name="height" value="0.05" units="cm"/>
    </inkml:brush>
  </inkml:definitions>
  <inkml:trace contextRef="#ctx0" brushRef="#br0">353 2496 2048,'0'0'0,"-2"0"-24,1 0 8,-2 1 72,0-1-48,3 0-8,-3 0-56,2 0 88,0 0 0,-1 0-24,2 0-8,-1 0 16,-1 0 72,1 0-32,0 0-24,1 0-32,0 0 168,0 0-40,-2-3-64,2 3 32,0 0-96,0 0 112,0 0-88,0 0 0,0 0 88,0 0-384,0 0 552,-1-2-296,1 2 88,0 0 8,0 0-80,0-3 16,0 3 48,0 0 72,0-3-104,0 3-32,0 0 72,0 0 32,0-3 48,0 3-88,0 0-64,0 0 176,0-3 96,0 3-200,0-3 72,0 3-144,0 0 216,-2-2-95,1 2-17,1 0 152,0 0-256,-2-3 192,2 3-88,-1-3 96,0 0 40,1 3-240,-2-3 64,1 3 112,-1-3 88,1 1-144,1 2-120,-1-3 136,-2-1 80,1-1-56,-1 1-144,3 4-16,-4-4 208,1 0-48,-1-1-104,1 3 48,3 2-104,-4-5 216,1 1-64,-1 0-96,0 0 240,1-8-176,-1 9-120,-2-1 136,2-7 32,-2 8-128,2-1 48,0-9 120,4 13-208,-5-3 32,0-9-16,-1 9 144,1-10-31,-7 9-226,12 4 97,-3-13 129,-1 9 47,0-9-184,-7 9 96,11 4-88,-3-16 160,-3 12-120,-5-13-72,8 13 256,3 4-224,-4-13 128,0 9-136,-2-12 136,-5 12 80,11 4-208,-3-15 72,-3 3 32,2 8 168,-2-11-208,6 15-64,-5-5-8,0-12 112,1 6 0,-7 0-160,11 11 56,-3-11 80,-1 6 136,-8-12-216,11 6-48,-2-2 152,-1 1-88,1 0-152,3 12 136,-3-11 152,-1 7-88,1-12-184,-1 13 120,4 3 0,-1-4 112,-1-9-120,1 11-64,-1-13 272,2 15-200,-1-2 8,0-10-104,-1 10 168,1-3 8,1 5-80,0-4-96,0-7 72,0 8 144,0-1-256,0 4 136,0-12-168,0 8 104,0-7-128,0 11 192,0 0-24,0-4 8,0-1-136,3 1-8,-1 0 192,1 0-184,0-1-120,0 3 264,0-3-96,-1 3-64,1-3 88,0 1 40,0 0-152,0 1 64,0 0 232,1 0-136,-4 3 32,4 0-56,0 0 16,1 0 8,-1 0-128,-1-2 104,-1 2 152,1-3-152,0 3 0,0 0 80,1 0-24,-1 0-144,0 0 192,-3 0-48,3 0 48,-3 0-136,0 0 96,2 0 88,-2 0-96,0 0 24,3 1-96,-3 1 136,0-2-24,0 0-40,0 0-112,0 0 152,0 0 136,0 0-224,0 1 144,0 0 104,0-1-152,0 2-16,0-2-32,0 0 136,0 0 24,0 0-168,0 0 128,0 0-528,0 0 1080,0 1-640,0-1 80,-1 0 184,1 0-296,0 0 16,0 0 64,-2 0 136,2 0-16,0 0-200,-1 0 112,0 0 24,1 0 176,0 0-240,-2 0 40,1 0 224,1 0-184,-2-3-120,2 3-32,0 0 280,0 0-104,0 0-256,0-2 216,-1-1-24,1 0-88,-1 3 24,-1 0 128,2 0-176,-1-3 120,-1 3-232,1-3 200,0-1 8,1 4-96,-2-4-208,-1-1 200,0 1 168,1-7-216,2 11 56,-5 0-8,3-3 96,-1-1-120,0-7-104,3 11 136,-2-5 72,-2 1 32,1-9-208,-1 13 40,4 0 64,-1-4 32,-2-9 0,-1 11-80,2-13 136,2 15-88,-3-2 48,2-10-232,-2 8 184,2 0-24,1 4 24,-4-13-48,1 10-24,1-11 96,1 10-80,0-10-64,1 10 144,-2-11-80,1 11-8,1 4 64,-2-11-48,2-2 16,0 9-64,0-12 48,0 16 48,0-12-32,0 7-48,0-11-40,0 11 96,3-14-32,0 6-56,-3 0 80,4-2-16,-4 15 48,3-5-120,1-13 16,0 14 64,1-12-72,-1 2-24,7 10 56,-8-15-48,1 15-72,8-9 64,-10 11 40,10-12-56,-9 9 48,8 1 72,-7-9-80,7 13 0,-6-11 72,-5 11 40,11-4-56,-8-9-16,10 10 32,-9 3 32,-4 0 8,15-4-40,-10 1-8,9-1 64,-3 0-40,-11 4 24,4-5-80,12 1 88,-12 1 16,12-1-96,-16 4 72,4 0-32,11-3 32,-10 1-80,10 2 40,-15 0 40,4-3 24,12 3-40,-12-3-16,7 3 48,-6 0 0,6 0-72,-8 0 40,1 0 56,0 0-56,8 0 0,-12 0 32,2 0-8,-2 0-8,3 0-32,0 0 48,0 0 32,-3 0-80,0 0 32,3 0 8,-3 0 56,0 0-40,0 0-16,0 0-8,0 0 88,0 0 8,0 1-24,0 1 112,0-2-184,0 0 216,0 0-48,-2 0 16,2 1 40,0-1-224,0 0 152,-1 0 16,1 2 32,-2-2-24,2 0-176,0 0 104,0 0 0,-1 0 80,1 0-96,0 0-88,-1 0 112,-1 0-8,2-3-40,0 3-80,0 0 16,-1 0 80,1-3 32,0 0-120,-2 3 80,2 0-72,-1 0 64,1-3-56,0 3 8,-1 0 80,1 0-96,0-3 48,-2 1-80,1-1 64,1 3 16,0 0-48,0-3-48,-2 3 56,1 0 40,-1-3-112,2 3 64,-1 0-56,0-4 72,-1 1-32,1-1-88,1 4 104,-3 0-8,2-3-16,-1 0-56,-1 0 56,3 3 24,-1-12-8,0 9-16,-1-1-64,1-1 128,-1 1-24,1-7-40,-1 8 48,1-8 16,0 8-72,-1-10-8,1 10 96,-1-9-112,2 12 56,-1-5-32,0-6 8,1-2 32,0 10-72,0 3 64,-2-14-16,2 10 64,0-11-104,0 2 0,0 13 56,0-3 0,0-13-24,0 12-48,0-10 96,0 14-24,0-15 8,0 2-64,0-1-24,0 9 72,0 5 8,3-19-104,0 6-8,-3 2 120,4-8-72,-1 5-24,1 0 48,0 1 16,1-6-96,-5 19 120,2-12-80,3 1 40,-1-10-96,0 9 80,-4 12 56,4-15 0,9-2 112,-10 0-104,1 6-120,-4 11 112,13-12 88,-10-3-280,1 11-56,10-15 224,-14 19 24,3-15-152,10 2-40,-9 10 192,7-10 48,-7-1-184,10 14 8,-2-12 216,-1 0-232,-11 12 144,4 0-224,13-4 232,-12-9-72,11 9-96,-16 4 160,5-3-64,12-1 104,-5-10-152,0 14-64,-12 0 176,11 0 144,2-3-168,-2 0-56,0 3 176,-11 0-96,13-3 64,-2 1-96,1 2-40,-1 0 264,-11 0-192,11-3-48,1 3 0,-10 0 192,13 0-136,-15 0-8,4-3-120,7 3 192,-7 0 24,1 0-240,-5 0 144,11 1-48,-11 2 96,3-3-56,-1 0-64,-2 0 72,3 4 88,0-4-40,0 0-160,-3 2 128,0-2-16,3 0 120,-3 0-184,0 0-16,0 1 264,0-1-184,3 0 8,-3 0-128,0 3 272,0-3-48,0 0-104,0 0 136,0 0 88,0-3-152,0 3-72,-2 0 8,2 2 272,0-2-224,-1 0-240,1 0 184,0 1 128,0-1-112,0-3-80,0 3 120,0 0-56,0 0 168,0 0-152,-2 0-112,2 2 336,0-2-240,0 0-16,0 0-48,0 0 144,0 0 8,0 0-176,0-3 144,-1 4-112,1-1 304,0 0-320,0 0 72,-1 0-80,1 0 240,0 0-224,0 0 64,0 0 72,0 0 48,0 0-144,0 0-40,0 0-40,0 0 368,0-4-232,0 4-184,0 0 336,0 0-184,0-3 72,0 0-216,0 3 96,0 0 48,0 0 112,0-2-200,0 2 0,0 0 296,2-5-240,-2 5 32,0-11-152,0 11 184,3-13 64,-3 9-256,0 4 160,3-3 8,-3-14 192,4 13-320,-1-11 56,-3 15 64,3 0 104,1-19-128,-1 15-152,1 0 248,0-16-16,1 9-208,-2 8 72,-1-9 144,-2 12-64,5-14-88,-1 12-64,0-3 360,7-13-192,-11 18-16,3-11-152,0 8 152,1-13 8,8 1-176,-12 15 168,2 0-72,3-5 232,6-16-240,-8 18-64,-3 3 144,11-11 72,-8-4-104,10 0-200,-13 15 232,2-2-8,11-11 24,-10-3-200,8 16 56,-11 0 128,4-12 24,9-4-168,-9 13-96,11-1 336,-15 4-96,11-15-24,-7 10-88,10 1 72,-2-10 64,-12 14-24,4-11-144,11 11-16,-10-3 304,13-10-224,-18 13 80,4-3-104,13 0 96,-4-9-16,0 7-136,-13 5 160,12 0-80,1-4 216,0-7-176,-1 11-56,0 0 160,2-4-80,-1-1-192,-2 5 232,-11 0-24,15 0 120,-2-2-216,1 2 56,-1 0 192,-13 0-152,13 0-96,-2 0-16,2 1 264,-1-1-152,1 0-104,-2 0 112,-6 0 72,10 0-208,-15 0 128,3 1-48,10 2 184,-9-3-176,7 0-16,-11 0 56,5 5 88,6-4-16,-8-1-192,1 4 160,-4-4-40,3 4 152,1-4-192,-1 2 16,0 3 192,-3-5-168,2 0 8,-2 2-128,0 2 264,3-4-72,-3 0-72,0 0-32,0 2 80,0 0 112,0-2-152,0 0-8,0 2-56,0 1 272,0-3-200,0 0-112,0 0 96,0 2 24,0 0 40,0-2-200,0 1 112,0 1 256,0-2-264,0 1-16,0 1 192,0-2-144,0 0 16,0 0-144,0 0 160,0 0 64,0 0-112,0 0-64,0 0 0,0 1 248,0-1-184,0 0 16,0 0-184,0 4 336,3-4-136,-3 0-200,0 0 232,0 0 48,0-3-224,0 3 40,0 0 88,3 2 96,-3-2-136,0 0-88,3 0 192,-3 0-64,0-3 96,3 0-248,-3 3 112,0 0 200,2-4-336,-2 4 80,0 1 240,3-1-168,-3 0 24,0 0-104,3 0 176,0-3 0,1-1-200,0 4 96,1 0 160,7-13-240,-12 13 0,0 0 112,13 0 144,-10-4-160,8 0-56,-8 1 112,-3 3-40,13-11 96,-9 7-184,10 4 24,-10 0 240,12-13-232,-12 13-64,12-3 280,-5-8-160,-11 11 0,11-3-152,2 3 192,0-3 56,-1-8-184,1 11 40,1 0 152,0-11-192,2 11-96,-16 0 184,14 0 56,2-5-64,-1-7-64,1 12 56,2 0 104,0-3-152,1 3-96,-2 0 336,-17 0-176,18-4-8,0-1-88,4 5 128,-3-3-8,-19 3-24,23-2-136,-6 2 112,1 0 224,4-3-248,-22 3 48,18 0-72,2 0 136,-2 0-88,0 0-152,-18 0 176,20 1 32,-3-1 16,1 2-208,1 2 112,-2 0 144,1 0-136,-1 1-40,1 7 192,-18-12-112,17 0-16,0 3-96,-2 11 208,0-9 8,-15-5-104,13 4-80,0 13 24,3-5 136,-4-10-112,-12-2 32,12 13-104,-7-1 152,6-10-16,-8 2-192,-3-4 160,4 18 32,0-12 96,9 0-208,-10 12 40,-3-18 40,0 13 128,3-12-120,-3 3-168,0 15 304,0-19-144,0 1 88,-2 3-112,1 15 112,-1-14 120,2-5-208,-1 5 48,-2 13-56,-1-12 304,0-5-200,4-1-96,-3 4 80,1 9 48,-2-12 48,0 1-240,4-2 64,-3 15-24,-1-13 280,3-2-240,-2 4-40,3-4 24,-3 4 192,1-2-136,0-2-192,0 4 216,2-4-80,-1 1 88,1-1-136,0 3 24,0-1 232,0-2-208,0 0-24,-2 0-96,2 1 248,0-1-144,0 0 16,0-3-112,0 5 96,0-2 144,0-5-248,0 5 120,0 0-88,3 0 208,-3 0-192,0-3-104,0 3 176,3 2 8,-3-5-24,0 0-192,0 3 224,0 0-16,0 0 120,3-3-176,-3 1-24,4 2 216,-4 0-136,4-3-16,1 0-136,-1 4 304,0-3-72,-4 2-80,3-12-72,1 12 104,7 0 104,-8-15-200,-3 15 64,12 0-112,-10 0 264,10-13-152,-8 9-160,-4 4 160,4-3 56,13-8-8,-14-4-184,11 17 40,-14-2 96,4 0 80,12-14-224,-2 14-64,-10 0 352,-4 0-144,20-16 0,-7 12-152,-2 4 160,3-4 56,-14 4-64,14-13-112,-1 14 64,0-1 216,2-11-232,-15 11 64,12 0-144,2 0 264,3-3-128,-2-1-160,1 4 120,-1 0 48,1-4-96,-1 4 16,-15 0 80,14 0 152,3 0-168,-1 0-128,2 1 200,-18-1-56,16 0 64,1 0-192,-2 3 96,1-2 152,-16-1-120,17 2-112,-3 1 96,6 9 160,-5-12-152,-15 0 8,17 2-136,-1 12 160,-2-14 24,3 0-216,-17 0 168,15 6-8,2 6 32,0-10-96,0 9-40,-17-11 112,16 16 80,1-15-56,0 3-200,0 16 208,-17-20-32,17 3 80,-2 1-184,2 14 40,-1-3 224,-1-13-224,4 15-16,-8-1 240,4-12-112,0 7-136,-4 5 152,4-3 136,-3-10-248,-12-3 48,12 19-8,0-5 176,-1-12-192,0 15-104,-11-17 128,3 13 144,11-9-48,-11 0-200,8 14 192,-11-12-88,12 0 144,-12 13-152,0-13 16,0-6-8,3 6 0,-1 5 0,-2 3 8,3-10-8,-3-4 0,3 5 8,-3 14-8,0-17 8,0 2 8,0-4-16,0 11 8,0-5 0,0-3 8,-1-2 0,1-1-16,0 16 16,0-16 0,0 1 0,-2 11 8,2-12-24,-3 1 24,2-1 0,0 1-8,-1 11 16,2-12-32,-1 0 24,-1 0 0,1 4 0,-1-4 8,2 0-32,0 0 24,0 4 0,0-2 8,0-2 0,0 0-32,0 0 24,-1 0 8,0 0-8,1 0 8,-2 1-8,2-1 8,-1-3-8,1 3 8,0 2 0,0-2-8,0 0 8,0 0-8,0 0-24,0 0 32,0-5 0,0 5-8,0 0 8,0 0-32,0-4 32,3 5-8,-3 1 8,0-2 0,0 0-32,0 0 24,0 0 8,0-3 0,2-1 0,-2 4-32,0 1 24,0 1 8,3-2 0,-3 0-8,0 0-24,0 0 32,3-3 0,-3 0-8,0 3 0,0 0-24,3 0 32,0 0-8,-3 1 0,3-1 0,-3 0-24,2 0 24,-2 0 0,3 2 0,2-2 0,-5 0-24,12-3 24,-9 3 0,1-11 0,9 11 0,-13 0-24,0 0 24,4 0 0,9 0 0,-13-5 0,0 5-24,13 0 24,-9-2-8,9-1 8,-11 3-8,-2 0-16,13-3 24,-9-1-8,8 4 8,-1 0-8,-11 0-16,4 0 24,13 0-8,-13 3 0,9-3 0,-13 0-16,4 0 24,12 1-8,-12 0 0,15-1 0,-19 0-16,12 2 16,-8 3 0,13-3 8,-12-1-8,-5-1-16,17 5 16,-5-4 0,1 0 0,1 13-8,-14-14-8,13 5 16,1-2 0,0 9 0,-14-12-16,11 4 16,2 1-8,0 0 8,-2 11 0,-11-16-16,13 4 16,-2-1-8,1 14 8,-8-13 0,-4-4-16,14 6 16,-10 11 0,10-12 0,-10 7 0,-4-12-16,13 1 8,-9 15 0,1-12 0,7 9 8,-9 2-8,1-11 0,8 9 0,-12-9 0,0-4-8,4 16 8,-1-3 0,0-9-8,-3 17 8,0-21-8,0 6 8,0 6 0,0-6 8,0 8-8,0-14-8,0 4 8,0 2 0,0 14 0,-2-16 8,-1 12-8,-1-5 0,0-7 8,0 9-8,4-13-8,-5 4 16,0 13 0,-1-13-8,2 9 8,4-13-16,-4 13 24,-2-12-8,0 10 0,2-8 8,4-3-24,-11 5 16,9-3 8,0 3 0,-3 7-8,5-12-16,-4 2 24,1 2 0,2 0 0,-1-2 0,2-2-24,-1 0 24,1 2 0,-1 1 0,-1-1 8,-1 2-8,2-3-8,1-1 8,0 0 0,0 0-24,0 0 24,-1 0 0,1 0 0,0 0 0,0 0-24,0 0 16,2 0 8,-2 0 0,3 0-8,-3 0 8,0 0-8,3 0 8,-3 0-8,3 0 8,-3 0-8,0 0 8,3 0-8,-3 0-16,3 0 16,-1 0 0,-2 0 0,5 0 0,-5 0-16,2 0 16,1 0-8,1 0 8,1 2 0,-5-2-16,14 1 16,-11 1-8,8-2 8,-7 2 1,-4-2-17,13 0 16,-9 0-8,12 2 8,-12-1 0,12 3-8,-5-1 8,-7 2 0,12-4 0,-16-1-16,11 4 8,2 0 8,-2-2 0,0 2-8,-11-4-8,17 1 16,-4 14-8,-2-11 8,3 1-8,-14-5-8,14 17 8,1-15 8,-1 4-8,0 5 0,-14-11-8,4 5 16,13 7-8,-1-1 0,-4 0 8,-12-11-16,5 6 8,13 11 0,-4-13 8,-3 10-8,-11-14-8,3 2 8,11 2 0,-11 9 0,1-8 0,8 9 0,-8-8 0,7 10 0,-7-5-8,-4-11 0,16 16 792,-12-4-784,9 0-80,-9 3 96,-4-15-24,17 14 88,-14 0-136,10 2 0,-9-2 192,-4-14-144,4 14-48,0 0 40,9 3 96,-13-4-56,3 1-24,1 2 16,0-2 160,-1 0-160,-3-14-24,4 14 16,-1 3 136,-3-4-112,3 1 0,-3-14-40,3 15 176,-3-2 104,0 1-104,0-1-128,0-13-48,0 14 184,0-3 24,0 3-200,0-1 296,0-13-304,0 6 288,-2 12-184,2-7 96,-1 1 240,1-12-440,-3 11 152,0 0-176,2 1 304,-3-7-143,4-5-137,-4 16 120,2-12 72,-1 10 96,0-2-344,3-12 56,-1 4 8,-2 10 264,-1-10-312,3 7-72,1-11 112,-2 6 48,-2 5 48,1-6-224,2 0 264,1-5-136,-5 12 192,4-10-208,0 4-24,-1-2 264,2-4-224,-3 6 32,2-2-216,1 0 384,-1 1-128,-1-1-128,1 0 104,-1-1 176,1 1-336,1-4 112,0 4-128,0-1 296,-1 0-240,1 1-96,0-4 168,0 2 80,-2 1 16,2-1-256,0 1 112,0-3 48,0 2 144,-1 0-208,-1 1-72,2-1 344,0-2-208,-1 3 56,1-1-280,0 0 328,0 1 56,0-3-160,0 2-112,0 0 128,0-1 208,0 2-336,0-3 112,0 1-168,0 1 296,0 1-128,0-2-176,0-1 176,0 3 16,0-2 72,0 2-224,0 0 24,0-3 112,0 1 184,0 1-216,0 1-136,3-2 264,-3-1-96,0 2 88,0 0-216,3 0 200,-3-1 192,0-1-264,0 2-80,0-1 8,0 0 224,0 1-160,0-2 8,0 3-160,0-2 216,0 0 72,0 1-304,0-2 176,0 1 8,0 2 168,0-1-248,0-1-128,0-1 200,0 3 136,-2-2-120,2 2-208,0-2 320,0-1-128,0 2 112,0-1-184,0 1 24,0-1 312,0-1-264,0 1-48,0 2-112,0-1 296,-1-1-128,1-1-8,0 3-168,0 0 232,0 0 120,0-1-328,0-2 144,0 3-56,0 0 192,-2 0-216,2 0-200,0-3 280,0 1 120,0 3-88,-1-2-216,1 2 256,0-4-72,0 1 144,-2 2-216,2 0-48,0 0 416,0-3-296,0 3-56,0 0-104,0 1 288,0-3-32,0 3-248,3-1 120,-3-1 232,0 2-384,0-4 184,0 3-80,0 1 208,0-1-144,0 0-272,0-3 288,3 2 16,-3 1 80,0 2-312,4-1 216,-4-4 0,0 3 160,3 1-224,0 0-104,-3 0 336,0 1-176,0-1-136,4 0 176,-4 0 128,0-4-160,3 5-80,0-1-32,0 0 336,-3-4-224,0 6-56,3-2-120,-1 11 232,1-12-384,-3-3 328,3 4 16,0 8 192,-3-9-472,4 1 176,-4-4 88,3 11 96,-3-8-144,4 3-104,0 5 344,-4-11-192,3 3 0,0 2-112,1 7 144,-1-8 168,-3-4-200,0 6 0,4 5-144,1-7 368,-5 7-288,0-11 64,4 5-112,-1 7 272,-1-7-40,1 0-336,-3-5 216,5 13-16,-3-7 104,-2 5-208,3-7 32,0 10 152,-3-9 0,3 7-328,0-7 352,-3-5-88,0 14 128,2-10-352,1 7 336,0-5 120,-3-6-232,0 13-88,0-9 24,0 7 248,0-7-256,0-4 72,0 12-80,0-8 152,0 7-16,0-7-144,0-4 88,0 6 8,0 8 192,-1-10-280,-1 2 0,2-6 80,0 13 80,-3-9-32,1 0-88,0 9 232,2-13-192,-3 4 152,1 0-256,0 2 120,-1 7 104,3-13-120,-4 3-24,1 1-64,2 7 216,-3-9-88,4-2-40,-5 4 8,4 7 88,-3-7 48,-1-1-208,5-3 64,-1 4-56,-2 8 224,-1-11-224,1 2-40,3-3 96,-1 4 104,-3 0-64,2 1-112,1-1 160,1-4-88,-3 4 120,0-2-176,2-1 8,-1 3 192,2-4-144,-3 3-48,2-2-136,1 1 336,-1 1-96,1-3-56,-2 0-56,2 1 56,0 2 136,0-3-280,0 0 144,0 0-96,0 0 336,0 0-296,0 0-72,0 0 168,0 0-96,0 0 104,0 0-256,0 0 152,0 0 328,0 0-400,0 0-96,0 0 48,3 0 280,-3 0-104,0 0-40,0 0-128,3 0 288,-3 1-88,0-1-32,0 0-192,3 0 168,-3 2 96,0-1-128,0-1 56,2 2-64,1-1 152,-3 2-56,3-3-152,-3 0 120,3 1 40,-3 3 56,3-2-224,0 1 80,-3-3 48,4 3 48,-4-1-48,3 0-104,1 2 112,-4-4-8,4 4 64,-1-1-248,1 1 152,-4-4 32,3 5 136,0-1-192,1 0-32,7 2 176,-11-6-88,0 4-48,3 0-104,1 7 216,-1-8 32,2 2-160,-1-1 56,7 9 128,-11-12-240,0-1 120,4 6-112,8 8 184,-12-11-112,2 2 0,-2-5 40,5 14 8,6-9 48,-7 14-256,8-13 328,-12 5-184,2-6-40,3 7 192,-5-12-96,2 4-24,1 8-72,1-8 88,-1 10 104,-3-11-176,3 3 48,0 8 152,-3-11-160,3 2-48,0 8 160,-3-9-8,0 0-176,0-4 112,2 13 16,-2-9 32,0 1-160,0 6 64,0-11 48,0 4 128,0 2-120,0-2-112,0 10 184,0-14-80,0 4 120,-2 1-184,2 6 96,-2-7 168,2-4-200,-1 6-96,-1-1 48,1 8 168,-3-9-136,4-4 16,-5 5-104,3 7 192,-3-7 96,1-1-256,4-4 72,-4 6 72,1 5 32,-8-8-160,9 1-8,2-4 64,-1 11 128,-5-8-16,1 1-128,0 2 168,5-6-152,-11 11 136,8-9-104,0 2-24,-1 7 200,4-11-208,-4 2 104,0 0-168,2 4 160,-2-2-72,4-4-24,-3 5-216,0-1 224,-1 1 224,-1 0-256,5-5 24,-5 1 48,3 5 112,-3-5-192,1 1-48,4-2 80,-1 2 192,-1 1-104,-1-1-168,3-1 72,-1 3 176,-2-4-232,2 2-48,1 0 272,0-2-160,-2 3-112,1-1 16,1-1 104,0 2 80,0-3-88,-2 0-224,2 1 160,0 4 280,0-4-336,0-1 120,-1 0-88,1 1 136,-1 2-112,1-3-144,0 0 208,0 2 80,0 1-16,0-3-224,0 1 112,0-1 48,0 3 96,0-2-192,0 1-96,4 2 240,-4-4-48,3 4-40,-3-3-72,3 4 192,-3-2 80,0-3-160,0 4-40,2-1-24,-2-1 208,0 1-192,0-3 48,0 2-160,3 2 264,-3-1-64,0-2-160,0-1 120,0 2-16,3 2 96,-3 0-136,3-1-72,-3-3 128,3 4 64,-3 0-104,0-2-160,3 3 160,-3-5 40,2 5 88,-2-1-344,3 0 240,0 2 40,-3-6-24,0 4-288,3 2 280,0 6 16,-3-10-64,0-2 56,2 11-72,1-8 48,0 3-160,-3-1 72,0-5 112,0 11 32,3-5 8,-3 0 88,4 7-128,-4-13 0,3 4 64,0 7-120,0-7 64,1 10 96,-4-14-104,4 12 16,-4-9-80,3 9-24,0 0 120,-3-12-32,0 5-64,4 9 104,-1-2 32,-3-7-136,0-5 64,0 14-56,4-2 40,-1 0 24,-3-7-72,0-5 64,3 14 24,-3-3 24,0-5-96,0 8 16,0-14 32,3 6 32,-3 8-80,0-10-49,2 13 121,-2-17-24,0 11 49,0 0-41,0-5 8,0 12 64,0-18-80,-1 15-48,0-4 8,-1 3 112,-1-1-80,3-13 8,-2 12-48,-1 3 64,0-3 24,-3 1-112,6-13 72,-4 11-32,3 2 80,-5-2-129,0 1 73,6-12 8,-4 11 16,-2 0-16,-5 2-40,10-7 72,1-6-32,-5 17 89,-6-12-97,8 11 40,-1-4 48,4-12-80,-11 6 48,6 11-72,1-6 80,-8 1-24,12-12-32,-12 11 8,8-5 56,0 11 48,-12-13-120,16-4 8,-4 14-64,-9-10 128,8 10-80,-7-9-32,12-5 48,-4 11 56,0-5-16,-12-1-80,13 6 32,3-11 8,-5 5 96,-12 12-56,4-6-8,9-8 136,4-3-168,-6 4 96,-6-3-128,10 2 104,-4 3 16,6-6-88,-14 3-48,12 1 64,-11-3 32,7 1-16,6-2-32,-13 1-72,11 2 104,-10 1 64,8-4-200,4 0 104,-4 2 16,-9-1 40,9-1-144,0 2 24,4-2 64,-6 1 96,-7 0-112,9-1-40,0 2 136,4-2-80,-13 1 56,9 1-96,1-1 56,-3-1 64,6 0-80,-4 1-72,-2-1 8,2 2 120,-1-1-56,5-1 0,-5 0-48,1 2 120,0-2-32,0 1-136,-1-1 72,3 0 40,0 0-104,1 0-32,1 0 120,-2 1 8,1-1-72,1 0-40,0 0 96,0 0 8,0 2-48,0-2-64,0 0-8,0 1 112,0-1 8,0 0-72,0 0-32,0 2 40,0-2 8,0 0-81,0 0 65,0 0 104,0 0-152,0 0 120,0 0-104,3 0 40,-3 0-32,0 0-160,0 0 216,0 0-40,0 0-120,0 0 192,0 0 8,0 1 56,3 1-144,-3-1 80,0 0-24,0 1-168,0-2 96,2 1 0,-2 3 112,0-4-8,3 2-80,-3 2 176,0-1-72,3 1 56,-3-1 16,3 1-88,-3 2 96,3-2-232,-3-4 128,3 13-16,-3-9 8,4 2-72,0 6 0,-4-12 80,3 3-48,1 9-56,-1-10-88,1 11 208,-4-13-16,4 6-96,-1 6 16,1-6 40,1 5 16,-5-11 24,3 5-120,-1 6 16,1-5 136,-3 9-104,0-15 72,3 6-8,1 9-24,-1-10 48,0 9-80,-3-14 64,3 4-8,0 10 64,-3-8-136,4 8-16,-4-14 96,3 13-32,-3-8-8,2 9-72,-2-8 112,0-6 0,0 13-24,0-2-24,0-7 64,0 12 96,0-16-112,0 5-8,0 10-48,0-4 104,-4-7-24,4-4-24,-3 14 40,1-10 8,-1 11 88,-2-10-184,5-5 48,-4 13 40,0-2 72,-7-6-136,9 9-32,2-14 56,-4 5 56,-7 7-32,9-8-72,-2 9 80,4-13-32,-11 4 24,7 7-56,-2-7 8,-10 8 104,16-12-80,-5 4-56,-8 7 0,2-7 168,6 8-16,5-12-96,-15 3 48,11 2-8,-12 6-16,5-8-64,11-3 40,-11 6-16,-4 0 152,4-2-176,-3 0-56,14-4 96,-13 4 32,1 1-72,-1-1 40,1 1 16,12-5-16,-15 3 56,2 2-64,-2-4-64,2 2 120,13-3-48,-13 3 0,1-2-48,-1 2 160,-3-2 40,16-1-152,-11 3 8,-3-2 0,-2 1 112,16-2-120,-11 0 32,-3 1-32,1 1 136,0-2-72,2 0-128,11 0 64,-5 0 88,-12 0 24,12 0-152,-7 0 24,12 0 16,-6 0 24,0 0-56,2 0-56,-2 0 152,6 0-64,-5 0 24,1 0-96,-2 0 136,2 0 24,2 0-136,1 0-16,-2 0 32,3 0 32,0 0-88,-1 0 152,-2 0-40,3 0-176,0 0 152,-2 1-40,2 1 8,0-2-152,0 1-8,0-1 192,0 0-64,0 0-88,0 0-8,0 0 536,0 1-816,0 1 352,3-2-32,-3 0-16,0 1 104,0-1 32,0 0-152,3 2-24,-3-1 184,0-1-8,0 1 24,0 1-96,0-1 72,3 3 56,-3-4-56,3 3-72,-1 2 24,-2-1 120,3 0-120,-3-4 48,3 4-152,0 2 168,1-2 40,-1 7-104,-3-11 48,3 5 40,0 6 64,-1-8-192,3 2 32,-5-5 56,0 13 88,4-9-168,-1 8-8,0-7 96,-3-5-8,2 12 40,1-7-32,0 9 8,0-9 112,-3-5-128,3 14-16,-3-9-16,3 11 128,-3-10-144,0-6 48,2 15-88,-2-3 120,0 0 0,0-6-120,0-6 88,0 15 48,0-3 8,0-1-88,0 2 88,0-13-56,0 11 48,0 2-64,0-1-32,-1 1 88,1-13-40,0 13 72,-1 0-32,-1-2 24,-1 0 24,3-11-88,-4 13-8,1-2 8,-1 1 96,-7-1-120,11-6-16,-6 11 40,2-5 16,0-5 40,4-6-56,-13 14-8,9-1 104,-2-9-120,-5 10 8,11-14 16,-5 12 144,0-8-88,-8 8-8,9-7-40,-9 9 32,9-10-112,0 10 24,-10-8 128,14-6-80,-6 5-8,-10 8 0,11-9 72,-8 1-24,13-5-40,-6 5-16,-8 1 112,3 0 0,0-2-96,11-4 0,-5 4-24,-12 0 56,13-1-32,-11 0-32,15-3 32,-12 4 144,7-2-80,-9-1-96,9 0 104,5-1-72,-18 2 88,12-1-120,-8-1 96,3 0 40,11 0-104,-3 0 16,-8 0 0,5 0 56,-9 0-56,15 0-16,-12 0-32,1 0 104,0 0 8,6-3-40,-6 1-32,7-1 80,-9 3-72,9-3-64,4 3 48,-11 0 40,6-3-24,-6 0-16,7 3 16,4 0-16,-12-2 88,8 2-112,0-3-48,-7 3 192,6-3-72,3 3-24,-4-3 32,2 3-24,4 0-32,-2-3-64,-2 0 64,1 3 88,-1 0-136,4 0 48,-4 0-24,0 0 48,1 0-16,1-2-40,2 2 32,-1 0-16,-1 0 40,1 0-72,0 0 16,1 0 112,-2 0-104,2 0-32,-1 0 128,1 0-72,-2 0 24,1 0-40,1 0 24,-1 0 96,1 0-104,0 0-8,0 0 16,0 0 64,0 0-80,0 0-56,0 0 88,0 0 32,0 1 16,0-1-144,0 0 72,0 1 16,0-1 80,0 0-88,0 0 56,0 0-64,0 0 136,0 2-96,0-2-24,0 1 80,0-1-96,0 2 120,0-1-104,0 0-16,0 1 48,0-1-48,0 1-24,0-1 128,0 1-72,0-1-136,0 2 136,-2 0-32,2 1-80,0-4 80,-1 3-56,1 1 48,-2 2-56,1-2 0,1-4 64,-1 11 48,-4-8-56,4 1-16,-3 7 24,4-11 0,-3 5 80,-1 0-128,2 7 24,1-8 120,1-4-96,-3 6 0,2-1-24,-5 6 64,2-6-32,4-5-8,-3 11-48,-1-7 96,2 2-8,-2 0-88,4-6 48,-4 11-48,-1-7 64,0 0-16,-1 2-40,6-6 40,-6 6-8,2 5 16,0-8-80,1 2 40,3-5 32,-5 12 112,0-9-152,0 1 56,-7 7 56,12-11-72,-1 3 64,-3 1-72,1 2 56,-1 5 56,4-11-104,-6 2-72,0 2 72,-6 7 16,12-10-64,0-1 48,-5 3-120,3 2 152,-3-1-64,1 0-72,4-4 104,-4 4 8,-9 0-8,13-1-40,-4-1-8,4-2 48,-4 3 64,-1-1-120,1 0-16,0 2 136,4-4-64,-13 1 56,12 1-56,-3-1-16,-8 1 32,12-2-16,0 1-88,-3 1 40,-1-1 96,-7 0-64,11-1 16,-2 2-128,-9-1 152,7-1-8,0 2-88,4-2 72,-6 0-32,2 0 40,-2 0-48,2 1-32,4-1 72,-4 0 96,-9 0-112,12 0-32,-5 0 72,6 0-24,-4 1 72,-1 1-72,1-1-48,0 1 120,4-2-72,-6 1-104,2 2 40,-9 0 104,12 0-48,1-3 8,-4 4-64,-2-3 64,2 3 48,0-1-112,4-3 64,-5 3-16,-6 1 64,8 1-88,-1-3-56,4-2 96,-11 3 0,9 1 8,-2-1-24,1 1 120,3-4-104,-5 5 128,0-1-168,1 0-32,-2 0 104,6-4-32,-4 5-24,-7-1 16,9 0 56,-3 0 0,5-4-48,-4 6-144,-1 0 136,-7 5 0,10-10-176,2-1 184,-4 2-80,-2 2 32,2 0 40,-7 1-64,11-5 72,-2 4 80,-10 0-56,9-1-104,-3 1 104,6-4-24,-13 2 88,12 2-72,-3-1 8,0 1 120,4-4-144,-12 4 40,9-1-48,-1 0 56,-7-2 0,11-1-48,-2 4-8,-2-1 24,-1 0 56,-1 0-160,6-3 88,-4 3-128,-1-2 128,0 0-16,1-1-48,4 0 64,-6 0 80,2 2-32,1-1-72,1 1 40,0-2 0,-3 0-48,3 0-80,-3 0 144,2 1-16,2 1-40,-2-2 64,2 1 24,1-1-64,-2 1-32,1 1 0,-2-2 120,0 0-120,3 0 32,-1 1-24,-3 1 72,2-1 24,1 0-80,1-1 8,-3 2 24,0-1 64,0 1-168,1-1 24,2-1 56,-3 0-24,1 1 0,1 1 0,-2-1 96,3-1-72,-4 3 136,0-1-192,-1 0 24,1 0 48,4-2-16,-3 3-64,-1-2 8,1 2 136,0 0-64,3-3-16,-4 3-48,1-1 96,-2 0 8,0-1-104,5-1 48,-4 2-40,0 0 120,1 1-168,-1-1 32,4-2 56,-4 1 48,-9 0-64,12 1-32,-4 1 96,5-3-48,-11 1 48,10 1-128,-4-1 72,0 0 40,5-1-32,-12 5-16,11-4-24,-5 2 88,-5-2 0,11-1-48,-3 2-56,-8-1 64,8 0 32,-3 2-104,6-3 64,-5 2-48,-7-1 128,8 1-88,0-1-32,4-1 40,-13 0 56,10 0-24,-2 1-96,-8 1 32,13-2 32,-4 1 32,-9 1-128,10 0 64,-9 0 88,12-2-56,-6 3-32,-5-2 32,5 0 48,-5 2-8,11-3-40,-5 2-8,-9-1 8,3 2 48,0-2-48,11-1 0,-6 3-40,-7-1 64,9-1-24,-9 0-64,13-1 64,-4 2 16,-10 1 40,3-2-80,5 2-24,6-3 48,-14 1 48,8 1-80,-6-1-40,6 1 144,6-2-72,-14 1 16,2 0-80,7 2 80,-11-1 8,16-2-24,-4 1-48,-9 0 24,9-1 40,0 2-48,4-2 32,-13 0-72,9 1 80,-9-1-8,10 0-88,3 0 88,-4 0-32,-7 0 24,9 0-64,-2 0-24,4 0 96,-3 0 0,1 0-64,-1 0-64,0 0 56,3 0 72,-4 0-72,2 0-48,-2-3 16,3 3 96,1 0 8,-2 0-128,1 0 40,-1 0 64,0 0-32,2 0 56,-2 0-72,1 0 32,-1 0 40,1 0-96,1 0 96,0 0-48,0 0 40,0 0-32,0 0 136,0 0-272,-2 0 168,1 0 16,0 0-64,-1 0 88,2 0-32,0 0 16,0 0-48,0 0 8,0 0 64,0 0-32,-1 0-32,1 0-16,0 0 72,0 0-32,0 0 64,-2 0-72,1 0 80,1 0-72,-1 0-40,1 0 32,-2 0 40,1 0-16,1 0-16,-2 0-48,1 0 64,0 0 80,-1 0-184,2 0 88,-1 2-32,-2-2 16,1 0-64,1 0 8,1 0 72,-3 0 40,0 1-32,-1 1-64,1-1 104,3-1-48,-4 0 40,0 0-72,1 2 16,-3-2 48,2 1-80,0-1 24,0 1 56,-8-1 16,12 0-48,-2 2-32,-3-1 40,-6-1 48,8 2-136,3-2 80,-6 0-40,-5 0 64,7 1-32,0 0-32,4-1 40,-13 2 64,9-2-64,-8 0-80,7 1 80,5-1 0,-6 0 40,1 2-40,-1-2-32,-5 0 120,11 0-88,-5 0 0,0 0-40,-7 0 88,10 0-48,2 0 0,-5 0-64,0 0 40,-7 0 80,8 0-136,4 0 80,-6 0-16,-5-3 16,7 0-24,-2 3 8,6 0 16,-11-3-16,8 3 56,-1-3-136,-2 3 48,6 0 48,-12-2-8,7-1-48,-6 0 8,5 0 128,6 3-80,-5-3 64,-7-1-56,8 1 80,-9 0-24,13 3-64,-2-4-40,-4 1 0,-7-1 64,10 1-80,3 3 56,-4-4-24,-1 0 56,0 1-8,1 0-88,4 3 64,-6 0-48,1-3 72,0 0-96,1 1 24,4 2 48,-4-5 48,0 3-72,0-1-32,-1 3 128,5 0-72,-4-3 40,0 0-88,1 0 24,-1 0 16,4 3 8,-2 0-56,0-2 0,0-1 104,1 3-72,1 0 24,-2-3-80,1 3 64,-3-3 0,2 0-80,2 3 96,-1 0-72,-2-3 56,3 3-72,-1-2 32,1 2 56,-2 0-24,-1-3 24,2 0-56,0 0 24,1 3 32,-3-3 40,1 1-128,1 2 48,-1-3 96,2 3-56,-1 0-24,0-3-16,-2 0 64,0 3-16,3 0-8,-1-3 0,-4 0 48,4 3 8,-2-4-80,3 4 24,-3-3-40,-1 0 88,0 1-32,0 2-24,4 0 8,-5-3 48,1 3-16,0 0-48,-7-3 40,11 3-24,-3 0 104,-2-3-96,0 0-16,-1 1 72,6 2-64,-6 0 16,1-3-16,-8 0 80,10 3-16,3 0-64,-5-3-24,-1 3 24,-7-3 32,10 0-24,3 3-8,-5 0-72,-6-2 152,9 2-112,-2-3-24,4 3 56,-4-3 72,-2 3-64,0-3 40,1 3-48,5 0 0,-12-3 32,11 3-64,-2-3-24,-1 1 80,4 2-24,-4 0 48,2-3-64,-2 3 16,0-3 40,4 3-40,-2 0-80,-2-3 56,1 0 48,2 1-80,1 2 56,-2-3-120,1 3 88,0-3-16,-2 0-40,3 3 88,-2-3-88,0 0 0,2 1-56,-2-1-16,2 3 160,-1-3-40,-1-1-64,1-1 120,-3-6 72,4 11-88,-2 0 104,1-11-128,-1 8-80,1-1 72,1 4 32,-1-14-97,-1 11 33,-2-9 64,3 8-40,1 4 40,-2-12-64,1 7 88,-1-9-8,2 10-64,0 4 48,0-14-88,0 10 72,-1-12 8,1 12-80,0 4 88,-2-16 32,1 12-72,1-12-56,0 12 80,0 4 16,0-12 16,0 9-48,3-9 0,-3 10 56,0 2-24,0-5-32,0-7-8,0 9 40,0 0 0,0 3 0,0-4-48,0 1 48,0 0 80,0 0-96,0 3 16,0-4-24,0 1 80,0 3-48,0-3 0,0 3-8,0 0 72,-2 0 48,2 0-24,-1 0 24,1 0-120,-3-2 193,2 2-73,-1 0-40,1 0 112,1 0-192,-3 0 152,2-3-88,-3 3 40,-1-3 0,5 3-104,-3 0 16,-1-3 24,-1 3 56,0 0-80,5 0-16,-5 0 0,-1-3 40,-5 3 24,9-3-64,2 3 0,-11-2 32,7 2 24,0-3-80,-8 3 16,12 0 8,-4-3 56,-2 0-32,1 3-64,-9-3 112,14 3-72,-5-3 32,-6 1-32,5 2 16,-8-3 32,10 0-64,-7 0 8,-1 3 96,7-4-112,5 4 24,-12-3-16,0-1 8,7 1 24,-6-1-32,11 4 16,-11-3-16,7-1 80,-9-1-104,9 1 8,4 4 32,-13-4 24,9 0-16,-2 0-48,-9-1 48,15 5-8,-5-4 24,-9 0-64,10 0 16,-9-1 80,13 5-56,-3-2 0,-1-3-16,-10 2-16,13-1-48,1 4 80,-6-3-120,-5-1 32,6 1 104,0-1-56,5 4 40,-6-4-40,-5 0 80,8-1-32,-1 1-80,4 4 72,-6-11-8,-5 11 8,8-4-88,-1-1 88,4 5 0,-4-4 24,-1 0-64,1 0-8,-2-1 56,6 5-8,-4-2-40,1-3-56,0 3 104,1-3-16,2 5 8,-2-4-88,-1 0 40,1 0-8,0-8-56,2 12 112,-3 0-112,1-4 72,0-7-32,1 8-32,1 3 104,-3-11-57,1 8 1,1-1-32,0-11-8,1 15 96,-2-2-32,2-11-64,0 9-24,0-8 96,0 12 24,0-4-80,0-9-16,0 9 32,3-9 32,-3 13 32,4-2-96,-1-11 16,0 9 88,0-9-88,0 9 16,-1-10 72,3 9-72,-1-10 0,-4 15 64,4-4-32,0-9 24,1 9-24,7-11-56,-12 15 88,0-4-16,5-7-56,7 7 0,-12-10 64,0 14 8,5-3-40,6-10-16,-8 10 8,-1-1 88,-2 4-40,5-11-16,-1 11-48,-1-5 72,1 1-56,-4 4 48,3-4-96,0 0 160,-1-1-72,-2 1 0,0 4 8,3-3 24,0 1-88,0-1 40,-3 0-88,0 3 112,0 0-24,3 0-24,-3 0 0,0 0 40,0 0 8,0 0-16,0 0 24,0 0 0,0 0 96,0 0-208,0 0 304,0 0-136,0 0 64,0 0 48,0 0-744,0 0 1296,0 0-528,0 0 88,0 0-56,0 0-1680,0 0 3128,0 0-1352,0 0-55,0 0-153,0 0-2521,0 0 5066,-2 0-2513,1 1-48,0 1-64,1-2-40,-3 1-24,0 1-56,-1-1-88,-1 0 272,5-1-104,-5 2 0,1 1 24,-8-1 80,8 1-56,4-3-48,-4 3 24,-9 0-32,9 0 56,-7 0-88,6-2 40,-7 2 32,9 0-16,-3-2-48,-7 0 24,11 1 64,-10-1-72,9 1 24,-9-1 56,6-1-80,-7 2 16,8-2 48,5 0-48,-6 0 32,-7 0-56,9 0 40,-2 0 48,6 0-64,-11 0-40,7 0 24,-7 0 32,9-3-56,2 3 40,-11-3-8,7 0 24,-1 3-8,0-4-64,5 4 56,-6-3-32,-5 0 64,8-1-64,3 4 32,-6-4-16,1 1 32,-1-1-40,-5-1-48,8 1 64,3 4 8,-6-3 24,1 0-8,-1 1 32,6 2-48,-6-5 96,2 1-104,0-9-64,-2 13 112,0-4-96,2-7 40,-1 11 24,-1-11 16,6 11-24,-4-3 8,-2-1-24,0-8 80,2 9-128,4 3 64,-4-11-80,0 8 96,-2-1 24,2-10-56,4 14 16,-6-3-32,2-8 64,0 7-104,-1-9 8,5 13 64,-5-4 32,1-9-88,-1 9-32,1-8 80,4 12 8,-3-4 72,0-10-96,1 10 8,-1-10 64,3 14-48,-4-5-32,2-10-16,-2 11 88,1-12-16,3 16-24,-1-4-72,-2-10 64,1 9 32,1-9-144,1 14 120,-1-4-104,1 0 96,0-9-72,0 10 0,0 3 80,0-4-72,0-9 0,0 11-32,0-3 39,0 5 65,0-11 89,0 8-113,0-1-49,0-9 81,0 13-8,0-3-24,0-1-64,0-7 112,2 8-8,-2 3-16,0-4-120,3 0 112,-3-8 8,3 9-80,-3 3 80,0-2-96,0-3 88,3 1-32,0-7-24,-3 8 64,3 0-48,-3 0 16,2-1 8,-2 4 24,3-4 48,0 0-40,-3-1-72,0-6 80,0 11-16,0 0 8,3-4-72,0 0 104,-3 1 8,0 3-48,2-3-56,-2 0 88,3 0-24,0 0-24,0-1-72,0 1 120,-3 1-40,0-1-24,3 0 96,-3 0-48,2 0-48,-2 0-8,0 3 40,0-2 56,3-3-112,-3 3 24,3-1 56,-3 3-24,0 0 16,0-3-16,0 0-8,0 0 96,0 3-88,3-3-24,-3 1-16,0 2 96,3-3-104,-3 3 48,0 0-80,0 0 144,0-3-24,0 0-48,0 3 8,0 0 56,0 0-24,0-3-56,0 3-8,0 0 32,0 0 48,0 0-40,0 0 48,0 0 40,0 0-304,0 0 568,0-2-296,0 2-48,0 0 88,0 0-104,0-3 16,0 3 56,0 0 73,0-3-81,0 3 8,0 0 24,0 0-80,0 0-16,-2-3 56,2 0 24,-1 0-88,1 3 8,-2 0 64,2-2-48,0-1-24,-1 3 48,1 0-40,-1-3 88,-1 0-112,1 3-16,-1-4 112,2 4-72,-1-3-48,0 0 32,1-1 72,-2 1-48,2 3-8,-1-4-32,-1 1 40,0 0 24,0 0-64,2 3 32,-1-4-80,-1 1 104,1-1 8,-1 0-96,2 4 64,-2-3 56,0-1-16,1 0-112,-1-1 88,2 5-16,0-4 72,-1 0-80,1 0-24,-1-1 64,1 5-32,-2-4 0,1 0-40,-2-7 64,2 11 8,1 0-32,0-5-40,-2-6 24,1 11 80,1-11-120,0 11 56,-2-3-96,1-1 88,1-9-16,0 10 8,0-8 56,0 11 8,0-11-80,-2 8-16,2 3 48,-1-5 24,0-6-64,1 8-16,0 1 136,0 2-80,0-3 48,0-9-80,0 12 40,0-4 16,0 4-24,0-4-56,-2 0 64,2-1 48,0 1-48,0 4-8,0-13-72,0 13 88,0-2 24,0-3-96,0 5 56,0-2 24,0-3 40,0 1-136,0 0 16,0 4 56,0-4 64,0-1-80,0 1-32,0 1 96,0 3-48,0-2 24,0-3-56,-1 1 24,1-7 72,0 11-64,0-5-24,-2 1 136,1 0-112,1 4 0,0-11-56,-1 8 96,-1-1-16,1-8-64,1 12 40,-3-4-64,2 0 48,-1-7-72,1 11 16,1 0 72,-2-3 40,1-1-8,-1-1-64,1-6 64,1 11-32,-1 0 56,-1-4-72,1-1 16,-1 5 64,2 0-64,-1-4-8,1 0 0,-3 0 64,2 0-40,1 4-16,-2-5-8,1 1 32,-1 1 40,1-1-88,1 4 24,-1-3 8,-1 0 32,1-1-64,-1 0 16,2 4 8,-1-4 40,0 1-24,-1-1-40,1 1 40,1 3-16,-2-3 16,0-1 0,0-1-48,1 1 64,1 4-32,-2-3-8,1-1-32,-1 1 88,-2 0-16,4 3-32,-3-4-24,1 0 40,0-9 40,1 13-48,-1-4-16,1 0 48,0 1-32,-1-1-64,2 4 56,-1-4 0,-2-8-16,1 9-24,1 1-16,1 2 56,-1-5 40,-1 2-32,2-8-48,-1 11 104,-1-4-88,2 0-32,0-8 40,0 10 40,0-10-72,0 9 8,0-1 48,-1-8-64,1 12 56,0-3-48,0-9 32,0 8 16,0-10-40,0 14 40,0-4-16,0-8 8,3 8-64,0-7-16,-3 11 88,0-3-16,2-11-32,-2 11-16,3-10 40,-3 11 0,3-3 0,0-9 24,-3 14 72,0 0-72,3-12 8,-3 12-24,3-5 48,-3 1-24,0 4-8,0-13-24,0 13 56,0-2 0,0-3-64,0 5 32,0-3-32,0-8 56,0 8-8,0-1-40,0 4 24,0-3 64,0 3-32,0-3-80,0 3 112,0 0-64,0-2 56,0 2-16,0-3 8,0 0 56,0 3-104,0 0 56,0-3-16,0 3 80,0 0-24,0 0-96,0-3 72,0 3 80,0 0-8,0 0-96,0 0-48,0 0 56,0 0-16,0 0-24,0 0-24,0 0-96,-2 0 288,2 2-112,0-1-32,0-1 48,0 0-88,0 2 64,0-2-56,0 0-16,0 0 80,0 0-72,0 0 8,0 0-16,0 0 16,0 0 0,0 0-24,0 0 8,0 0 88,0 0-120,0 0 8,0 0 0,0 1 40,0-1-88,0 0-40,0 0 120,0-3-56,0 0-56,0 0-40,0 3 40,0 0 112,0 0-120,0 2 72,0-1-64,0-1 56,0 0 56,0 0-48,0 0-96,0 0 56,0 0 64,0 0 328,0-3-720,0 3 360,0-2 72,0-1-88,0 3 72,0-3-8,0 3-8,3-3 40,-3 3-24,0-3-24,3 3 32,0 0 48,-1-2-112,-2-3 0,0 5 56,3-4-24,0 0-8,0 0-24,0 1 80,-3 3-24,3-3 8,-1-1-48,-2 1 32,5-8 56,-5 11-48,2 0 0,1-5-48,2 1 112,-5 4-64,2-3 8,3 0-48,-3 1 48,-2-3 16,5 1-64,-2 0 40,-3 1 56,2 0-104,1 3 8,-3 0 40,0 0 40,0-3 0,0 1-64,0 2 80,0 0-56,0 0 32,0-3-32,3 3 40,-3 0 40,0 0-80,0-3 104,0 3-48,0 0 144,0 0-32,0 0-168,0 0 88,0-3 64,-1 3-8,-1 0-56,1 0 24,-1 0 16,1-3-72,0 0-32,1 3-24,-3-2 48,1 2 8,1-3-64,-2 3 8,3 0 0,-3 0 40,0-4-48,1 1-24,2 3 32,-5-3 72,2 0-56,-1-1-56,0 0 96,4 4-56,-4 0 32,0-5-40,-1 3 16,-6-3 16,11 5-24,-1-11-8,-4 8-24,1 0 88,0 3-40,0-4-56,-2 1 48,-5-1 24,8-7-64,3 11 32,-6 0 0,2-4 24,0 1-72,-1-9 24,5 12 24,-4 0 24,0-2 8,0-3-40,0 2 40,4 3-32,-5-4 56,1 0-128,0-9 0,2 13 64,0-3-56,0 1 56,-2-1 112,0-1-96,2-1-40,-2 1 40,3 1-40,-1-1 8,2 4 24,-1-4-24,-1 1 40,1-1-40,0 0-32,1 4 56,-2-3 16,1-2-56,1 1-32,-2-9 32,2 13 40,0 0 8,-1-4-56,1 1-56,0-1 80,0 4 24,0-4-80,0-7-32,0 6 88,0 3 0,0 2 24,0-5-128,0-6 88,3 11 32,0-11-48,-3 11 56,2-4-64,1-8 56,0 9-56,0-11-24,1 11 96,-1-1-24,1-10 128,0 11-96,-4 3-16,3-4 40,1-9 48,1 9-208,-1-7 152,-4 11-32,11-3 16,-11-11-144,4 14 72,1-12 88,-5 12-32,12-2-16,-9-3 8,1-9 32,1 14-48,-5 0 24,4-12-88,0 12 64,0-3 112,1-9-136,-5 12 48,4-2-56,7-1 72,-8-1-24,0-8-80,-3 12 88,4 0 144,0-3-104,1 1-120,-3-1 40,-2 3 40,5-3-32,-3-1-48,1-1-16,0 3 168,-3 2-72,3-3 0,-3 3-24,3 0 64,-3 0 24,0 0-64,0 0-48,0-3 40,3 3 96,-3-3-88,0 3 0,0 0-24,0 0 112,0 0-24,0 0-136,0 0 16,0 0 224,0 0-88,0-3-80,0 1 48,0 2-48,0 0 96,0 0-88,0 0-64,0 0 160,0 0-136,0 0-8,0 0 56,0 0 8,0 0-144,0 0 264,0 1-144,0 0 112,0-1-136,0 0 24,0 0-112,0 0 120,0 0 32,0-4-120,0 4 80,0 0 56,0 0 8,0 0-136,0 0 8,0 0 80,0 0-48,0-3-24,0 0-56,0 3 168,0 0 24,0 0-112,2 0 40,-2 0 64,0 0-72,3 0-80,-3 0 24,3 0 120,0 0-96,-3 0 32,0-2-32,0 2 56,0 0 40,3-3-104,-3 3 40,0-3 16,0 0 40,3 0-96,-3 1 16,0 2 24,2 0 8,-2-3 0,0 0-80,3 3 88,-3 0-16,0-3 104,3-1-152,-3 0 24,0 4 96,0-3-136,3-2 48,-3 5 72,0-4-32,0 4-24,3-4-16,-3 1 40,3 0 80,-3-1-200,0 4 96,0-11-64,0 11 104,2-3-120,-2 0 40,0 3 40,0-3 16,0 1-16,0-3-40,0 1 72,0 4-32,0 0 72,0-4-80,0 1-32,0 0 104,0 3-64,0-3 40,0 1-88,0-1 112,0 3 56,0 0-120,0-5 48,0 3 32,0 2 72,0-5-144,0 5-8,0-2-32,0-1 120,0 3-48,0-12-80,0 12 40,0 0 64,0 0-16,0-2-104,0 2 32,0 0 24,0-3 40,0 0-80,-1 0-32,0 3 112,1 0-40,0 0-24,0-4-24,0 4 56,0 0 88,0 0-96,0-3-24,0 3 8,0-3 64,0 0-88,0 3 40,0-2-112,0 2 144,0-3 8,0 3-176,0 0 136,0-3 0,0 3-56,2-4-88,-2-1 72,0 5 72,0 0-8,3-2 8,-3-1-72,3 3 96,-3 0-24,0-3 40,3-1-144,0-1 80,-1 3 80,-2 2-56,0-5-72,3 3 64,0 2 64,1-13-136,-1 13 104,-3-4 16,3-1-72,-3 5 32,3-4-8,0 4 40,-1-4-72,-2 0-56,0 4 96,3-3 40,0-1-32,-3-8-64,3 12 96,-3 0-40,0 0 24,3-4-72,-3 4 8,3 0 120,-3 0-80,2-4 0,1 0-32,0-1 88,0 1-56,-3 4 0,3-4-16,-3 1 40,3 3 96,-1-4-144,1 1-40,-3-1 104,4 0-80,-1-8-40,-3 12 80,0 0 56,3 0-32,0-4-80,0 1 80,-3 3-24,0-3 64,3-1-104,-3 0-40,2 1 112,-2 3-32,3-3-8,0-1-8,-3 4 80,3-4 8,-3 4-72,3-4-48,-3 1 16,3 0 128,-3-1-144,2-8 0,1 12 96,-3-3-88,3-1-64,-3 4 104,0-3 8,3 1 24,0-3-96,-3 1 80,0 4-16,3-3 16,-1 0-64,-2-1 24,0 4 88,0 0-64,3-4 56,-3-7-56,0 11-8,0-3 72,0 3-64,3-3-16,-3 0-8,0 3 168,3-3-144,-3 1 0,0 2 104,0-3-32,0-2-40,0 5-32,0-2 88,0 2 16,0-3-64,0 0-72,0 3 32,0-3 88,0 0 8,0 1-144,0 2 224,0 0-176,0 0 112,0-5-128,0 5 128,0-3 80,0 3-192,0-4 72,0 1-32,0 1 104,0 2-144,0-3 24,0 0-8,0 0 64,0 3 80,0-4-224,0 1 88,0 0 48,0 0-88,0-1 32,0 4-16,0-4 72,0 0 88,0-1-216,0 3 168,0 2-112,0-5 168,0 1-184,0 0 0,0 0 120,0 4-104,0-12-24,0 10-40,0-1 192,0-2-72,0 5-56,0-4-40,0 0 32,0 0 48,0-10-120,0 14 80,0-3-24,0 0 80,0-8-24,0 11-80,0 0 48,-2-3 24,1 0 104,1-1-192,-1 1 96,1 3-32,0-3 56,0 0-128,-2-1-24,1 4 72,1 0 24,0-4-144,-2 0-232,1 1-24,0 0-312,1 3 712,-2-4-1000,1-1-257,-1 1-327,1 0-192,1 4 1776,-3-4-1945,-1 0 41,1-1 223,0-9 417,3 14 1264,-1-3-816,-2-8 472,1 7-1632,2 4 1976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54.337"/>
    </inkml:context>
    <inkml:brush xml:id="br0">
      <inkml:brushProperty name="width" value="0.05" units="cm"/>
      <inkml:brushProperty name="height" value="0.05" units="cm"/>
      <inkml:brushProperty name="color" value="#CBE2FF"/>
    </inkml:brush>
  </inkml:definitions>
  <inkml:trace contextRef="#ctx0" brushRef="#br0">90 72 4144,'0'0'0,"-2"0"0,2-3 0,0 0 32,0 3-32,-1 0 24,1 0-8,0-2 16,-2 2 8,2 0-40,0 0 16,-1-3 0,1 3 8,0 0-16,0 0-8,0 0-8,0 0 40,-1-3-8,1 3-24,0 0 16,-2-3-8,2 3-16,0 0 8,0 0 64,0 0-32,0 0-24,0 0 32,0 0-184,0 0 304,0 0-144,0 0 16,-1 0 57,1 0-89,0 0 24,0 0 40,0 0 0,0 0-32,0 0-216,0 0 400,0 0-168,-2 2 8,2-2-32,0 0-24,0 1 64,0-1 0,0 0-32,-1 1 0,1-1-32,0 2 32,-1-1-24,1 1-8,0-1 40,0-1-40,0 3 56,0-2-40,-2 1 8,2 1 16,0-3-40,-1 2-8,-1 3 8,1-1 24,-1 0-24,2-4 0,-1 4-40,0 1 72,-1 0-16,1 1-16,1-6 0,-2 11 8,1-7 8,-2 8-8,2-8-48,1-4 40,-3 6 32,0 6-32,0-9 0,0 1 32,3-4-32,-1 6 32,0 0-32,-2-2 0,1 2 56,2-6-56,-2 5 0,0-1 16,1 2 16,-1-2-32,2-4 0,-1 6 0,-1-2 16,1 0 8,0 1-32,1-5 8,-2 3-16,1 1 40,-1-1-16,2-1-40,0-2 32,-1 3 24,1-1-32,-1-1-8,1 0 32,0-1-16,-2 2 40,1-1-32,1-1-24,0 2 48,0-2-32,0 1-32,0 1 56,0-2-24,0 0-16,0 0 0,0 0 72,0 0-80,0 0 24,0 0 16,0 0-24,0 0-16,0 0 40,0-3-32,0 3 56,0 0-32,0-3 0,0 3-8,0-3 16,0 0-16,0 0 0,3 1 48,-3 2-48,0 0 48,0-3-40,0 0 8,2 0 24,-2 3-40,0-4 16,0 0-16,3-1 48,-3 1-32,0 4-16,0-11-24,3 8 88,-3-8-48,3 8-32,-3 3 16,3-13 24,0 10-24,-3-9-8,2 7 0,1-9 40,-3 10-16,3-10-32,-3 11 56,0 3-40,3-11 16,0 7 0,-3-9-16,3 9 24,-3 4-24,0-12-8,2 8-24,1-7 72,0 8-40,-3 3 0,0-4 8,3-9 16,-3 13 0,3-4-40,-3 4 16,0-5-16,2 1 72,-2 0-88,0 0 40,3 0 8,-3 1-40,0 0 16,0 3 0,0 0 8,0-3 8,0 3 16,0 0-24,0 0 8,0 0 16,0 0 40,0 0-32,0 0-160,0 1 280,0 1-128,0-2 24,0 1-16,0-1-32,0 2 32,0-1 0,0 2-48,0-2-24,0-1 40,0 3-16,0-1 16,0 0-24,0 3 32,0-5-8,-1 4 0,-1 7-16,1-7 0,0 9 32,1-13-16,-2 6 8,-1 9-24,2-3 40,-2-1-8,3-11-16,-1 13 0,-2-2 8,2 3 32,-2-3 16,3-11-56,-3 6 16,1 10 64,1-12-24,-2 9-64,3-13 8,-3 5 32,1 11-32,-1-5-16,0 0 24,3-11-8,-3 12 32,2-7-16,-1 11-24,-1-12 40,3-4-32,-1 14 0,0-10-8,-1 9 16,1-9 16,1-4-24,-2 12-8,0-8-24,0 0 40,-1 7-24,3-11 16,-1 2-8,1 2 48,0 0-24,0 1-32,0-5 16,0 4 0,-2-1 16,1-1-32,0 0-32,1-2 48,0 1-16,0 1-56,0-1-8,2 1 24,-2-2 56,0 0-72,0 0-24,3 0-8,-3 0 16,0 0 88,0 0-136,0 0 16,0 0 16,0-3 24,0 3 80,3 0-96,-3 0 40,3-3 32,-3 3-8,0 0 32,3 0 8,-3-3 24,3 0-8,-3 3-24,2 0 0,1-3 64,0 1-8,0-3-40,-3 5-16,3-4 40,0 0-24,-1 0 8,1-8 8,1 10 24,-4 2-56,3-5 64,2 1-80,-1-7 64,-4 11-48,4-3 32,0-8-8,0 8 16,1-9-16,-1 10-16,-4 2-8,4-13-32,0 10 64,1-10-16,-5 13-16,2-4-8,3-9 40,-2 11-24,1-10 0,-4 12-8,3-4-16,-1 0 64,3-9-48,-1 10-24,-1-8 80,1 8-72,-1-10 32,0 11 8,-3 2-24,2-12 16,1 8-24,0 0-24,0-7 88,-3 11-56,3 0 0,0-5 24,-1 1 24,-2 0-64,0 0-8,0 1 8,3 3 40,-3-3-32,0 3 8,3 0-8,-3 0 24,0 0-40,0 0 8,0 0 16,0 0 48,0 0-16,0 0-24,0 1 32,0-1-40,0 2 16,0-1-56,0 1 0,0 2 24,0-4 16,0 4-32,-1-3 0,1 4 8,-2-2 24,1 1-24,-1 1 24,1 8 24,0-9-32,1-4 8,0 13-40,-2-9 32,1 8 16,-1-7-56,2-5 48,-2 14 24,0-9-8,-1 9-32,0-10 32,3-4-16,-2 14 24,0-8-8,-1 7-48,1-9 64,2-4-32,-2 12 16,-1-7-16,1 7 16,-1-7 0,3-5-16,-5 11 0,4-7 0,0 9 56,-2-9-48,3-4-8,-3 11-16,2-6 24,-2 7-16,1-9 0,2-3 8,-1 6-24,-1 5 48,0-8-48,0 1 8,2-4 16,-1 5 32,-1-1-40,1 0-16,0 0 24,1-4 0,0 3 8,0-2-24,0 1-8,0-1 32,0-1-8,-2 0-64,2 2-16,0-2 0,0 0-24,0 0 8,0 0-8,0 0 32,0 0-72,0 0 144,0-3-104,3 3 40,-3-3-24,0 3 40,0 0 24,3-3-16,-3 0 8,3 1 48,-3 2-16,2-3 56,-2 0-32,3-1 16,0-1-16,-3 5-24,3-4 16,1-9-8,0 11 40,1-11-16,-5 13-32,4-3-16,0-11 32,-1 10-16,1-10 8,-4 14-8,4-5-8,1-6 24,-1 7 0,0-10-32,-4 14 16,11-5 24,-11-7-8,5 8-16,-1-9 16,-4 13-16,4-3 24,0-8-24,-1 8-24,1-8 40,-4 11-16,5-3 8,-2-1-8,1-9 32,-1 13-16,-3 0-16,4-12-8,-1 12 8,0-4 32,-1 0-32,-2 4 0,0-3-24,3-1 56,-3 1-48,3 3 16,-3 0 0,0 0 8,3-3-24,-3 3 8,0 0 80,0 2-64,0-2 32,0 1 8,0-1-48,0 2 8,0-1-24,0 2-16,0 0 24,0-3 8,-2 2-48,1 1 24,0 1 32,-1 1-32,1-1 0,-1 7 40,1-6 0,0 0-40,1-5 24,-2 13-16,-1-9 24,0 10-40,1-10 40,2-4-8,-3 15 40,1-11-48,0 9-8,-3-8 16,5-5 0,-1 13 24,-3-7-16,2 6 16,-1-7 8,1 9-40,-1-10-8,0 11 32,0-10 0,3-5-16,-3 12-40,0-7 56,1 9-8,-1-10-32,3-4 24,-3 13 8,0-8 0,0 7-8,1-8-16,-1 9 16,0-9-40,1 7 0,1-7 16,1-4 24,-1 12-16,-1-8 8,1 0-8,-1 2 48,2-6-32,-1 4 16,0 0-16,1-1 16,0 0-40,0-3 24,0 1-48,0 1 0,0-1 8,0-1-24,0 0 64,0 0-104,0 0 48,0 0-32,0 0 8,0 0 408,0 0-704,2 0 320,-2-3 8,3 3 16,-3 0 32,0-2 40,3-1-48,0 0 8,0 0 32,-3 3-32,3-3 8,-1-1 24,1 0-8,0-8 32,-3 12-56,3-2 8,1-10 40,0 8 32,1-7-56,-5 11-24,11-4 40,-8-9-16,1 9-8,0-11-40,-4 15 24,4-4 8,8-10 16,-12 10-16,11-10 0,-11 14-8,3-3 24,0-11-32,1 10-32,0-9 56,-4 13-16,11-4-16,-11-9 0,5 9 48,6-8-32,-11 12 0,0-2 8,3-3 8,1-6 8,-1 8 0,-3 3-24,4-4-24,-1 0 40,0-1-16,0 1-8,-3 4 8,0-3 16,2 1-8,-2 2-24,0-3-8,0 3 24,0 0 16,0 0 0,0 0-8,0 0 48,0 0-152,0 0 240,0 0-104,0 1 8,0 1 8,0 0-56,0 0 0,-1 1 16,0-1-40,1-2 24,-2 5-8,2-1 24,-1 0-8,-1 7-24,2-11 16,-1 5-16,-1 0 40,1 8-40,-2-9 24,3-4-8,-3 13 16,1-7-32,-1 6 8,-1 0 8,1-8 32,0 10-24,-1-10-8,-1 9 24,5-13-24,-1 11 0,-3-6 0,2 9 32,-2-9-32,4-5 0,-3 13-40,-1-9 32,0 9 0,0-9 8,4-4 0,-3 14-8,0-8 32,0 8-8,2-10-64,-2 8 64,0-8-16,2 7-16,-2-7 48,0 8-32,2-9-8,-1 2-16,1 7 32,-1-10 8,1 4-64,-1-2 72,1 0-40,1-4 16,-1 5-24,1-2 32,0-1-48,0 0 0,0-2 40,0 1-104,0-1 8,0 0 8,0 0-56,0 0 144,2 0-104,-2 0 0,0-3 0,0 3 40,0 0 64,3-2-8,0-1 0,0 0 0,-3 0 48,0 3-40,4-3 24,-1 0 8,0-1-8,0 0 24,-3 4-48,4-4 8,0-8 24,0 8 16,8-7-32,-12 11-16,0-4 0,4-12 8,7 13 8,-11-11-24,0 14 8,4-4 8,9-12 40,-10 12-40,1-11 8,-4 15-16,12-12 48,-12 8-40,4-9 0,9 9 8,-13 4-16,2-13 24,3 9-24,6-9 8,-8 9 16,-3 4-24,11-11 0,-8 8 16,0-8 0,1 8-16,-4 3 0,3-11-16,1 8 0,-1-1 32,1-8-16,-4 12 0,3-3 16,1 1 0,-1-1-24,0 0-24,-3 3 32,3 0 16,-3-3 0,0 3-48,2 0 32,-2 0 0,0 0-32,0 0 8,0 2 32,0-2-8,0 1 0,0 2-40,0 0 32,0-1 24,0-2-16,-1 5 16,1-3 16,-1 3 8,-1-1-40,2-4 0,-1 11-16,-1-7 56,1 2-16,0 7-32,1-13 8,-3 4 48,0 9-32,0-9-32,0 10 56,3-14-40,-3 4 56,1 11-56,-1-11 0,-2 10 16,3-8-16,-3 8 40,1-9 24,0 8 16,4-13-80,-4 4 40,-1 10-24,3-9 48,2-5-64,-5 12 8,3-7 8,-3 7 8,1-6-24,1 7-24,3-13 24,-3 5-32,1 9 56,-1-8-56,0 7 32,3-13 0,-3 4 32,2 9-56,-4-9 8,4 2 16,1-6 0,-3 12 8,2-7-32,-1 0 40,1 1-8,1-6-8,0 4-32,0 0 16,-1 1 16,1-1-32,0-3-24,0 2 0,0-1-16,0-1-48,0-1 120,0 0-120,0 0-8,0 0 0,0 0 504,2 0-872,-2 0 424,3-3 56,0 3-40,0-3 80,-3 3-24,3-3 16,0 3-8,-1-2 0,3-3 32,-5 5-40,2-4 40,1 0-48,2-7 80,-1 8-32,8-8-24,-9 8 24,2-9-16,-5 12-24,11-2-16,-8-10 32,-1 9 24,3-9-56,-5 12 16,4-5 8,7-9 8,-8 12-16,1-13 0,-4 15 0,5-2 16,-1-10-8,0 9-16,0-8 0,-4 11 8,5-3 32,-1-1-32,0-9 8,0 11 8,-4 2-16,4-5 16,-1 1-16,0 0-24,0-7 64,0 11-48,0-3 8,-1 0 16,-2 3-40,0 0 24,0-3-8,0 0 16,0 3 24,3 0-32,-3 0 0,0 0 16,0 0 24,0 0-8,0 2 0,0-2-32,0 2 48,0 1-16,0-1-56,0 2 40,0-4-16,0 3 16,-1 0-8,1 1 8,0 0 24,0-4-40,-2 4 16,1 8-16,-2-8 40,0 7-24,3-11-16,-2 4-8,0 8 40,-1-7-8,2 9-32,1-14 8,-3 6 0,0 8 16,-1-10 24,1 11-24,0-11 48,1 9-24,-1-8-16,0 8 24,3-13-48,-3 11 40,0-7-32,0 9-24,1-7 56,2-6-40,-3 11 8,0-7 0,2 10 24,-2-8-8,3-6-24,-3 14-16,0-8 32,0 7 24,0-9-24,3-4-16,-2 13-8,0-9 56,-1 10-32,0-10-40,3-4 24,-1 13 8,0-9 8,-1 7-64,1-8 48,-1 3 48,1 0-80,0-2 32,1 0-16,0-4 16,0 4-40,0-1-24,0 0 0,0-2 16,0-1 48,0 2-120,0-1 16,0-1 0,0 0-16,0 0 120,0 0-128,2 0 40,-2 0 8,3 0-32,-3 0 112,0 0-32,3 0 8,0-3 8,0 1 24,-3 2-8,3-3 32,-1 0-8,1 0-32,0-1 48,-3 4-40,4-4 56,1-8-56,-1 9 40,0-1-16,-4 4-24,4-11 0,8 8 0,-12-8 24,4 7-24,-4 4 0,4-12-56,0 9 48,8-8 0,-12 8-32,4-9 40,0 9 0,0-9 16,0 10-32,-4 2 16,5-12 56,-1 9-48,0-1-16,0-8 40,-4 12-32,5-3 0,-1-2 0,-1 1 0,1 0 40,-4 4-40,3-11-8,0 11 8,1-3 0,-4 0-16,0 3 16,3-3-8,0 0 32,-3 3-40,0 0 16,0 0-24,0 0 48,0 0-32,0 0 0,0 0 24,0 0 40,0 2-24,0-1 0,0 2-8,0-3-24,0 3 48,0 0-40,0 1 8,-2 0 24,2-4-40,0 4 24,0 8 8,-1-9-8,-1 2 32,2-5-56,-3 11 0,1-6 8,-1 6 40,0-7-56,3-4 8,-1 14 0,-2-9 56,1 9 8,0-9-32,2-5-32,-2 15 64,-1-11-16,-1 10-40,3-8 40,1-6-48,-5 14 48,3-9-40,-1 9 0,-2-8 32,5-6-40,-2 14 48,-1-2-24,-1-7 0,1 11 0,3-16-24,-4 5-24,1 11 16,0-3 32,0-8-48,3-5 24,-3 17-16,0-5 40,1-1-24,-3-5-8,5-6 8,-2 12 8,0-6-16,-1 7 0,2-9-24,1-4 32,-2 13 8,1-11-16,0 4-16,-1-2 48,2-4-24,-1 6 0,1-2-24,0 0-8,-2 1 0,2-5 32,0 1-80,0 0-32,0-1-16,0 0-32,0 0 160,0 0-184,3 0 32,-3 0 48,3 0 8,-3 0 96,3-2-56,-3-1 48,3 0-8,0 0 8,-3 3 8,4-3 32,-1-1-24,1 0 8,-1 0 16,-3 4-32,4-13 56,0 10-48,0-8-16,1 7 32,-5 4-24,11-12 8,-11 8 0,4-9 32,0 9-8,-4 4-32,5-11-40,-1 6 64,0-7-8,7 9-32,-11 3 16,3-13-8,0 10 24,1-8-40,1 8 8,-5 3 16,4-4 32,0-9-24,0 13 0,-1-11 16,-3 11-24,3 0 0,0-4 0,0 0-16,-1 1 32,-2 3-16,0-3 16,3 0-48,0 0 64,-3 3-16,0 0-16,0 0-8,3 0 40,-3 0 8,0 0-8,0 0-32,0 0 24,0 0 56,0 0 0,0 2-8,0-2-72,0 1 120,0 2-32,-2 0-48,2 0-32,-1-2 48,0 3-48,-1-1-8,1 1 56,1-4-56,-3 5-8,2 0 16,-1 6-8,1-6 16,1-5-16,-2 5-8,-1 8 0,2-9 48,-2 8-16,3-12-24,-3 4-8,2 9 56,-2-9-8,2 7-40,-2-8 64,0 3-8,0 5-32,2-7 8,1-4-32,-2 11 48,-2-6-32,3 6-8,-2-7 48,-1 2-16,2 7-24,1-9 24,-3 7-8,4-11-32,-3 6 0,0 6 24,0-6-8,2 5 8,1-11-24,-3 6-24,2 7 48,-2-9 8,1 9-40,2-13 8,-3 4 16,2 0 8,0 2-16,-1 5-32,2-11 24,-1 2 16,-1 2-32,2 0-16,-1-1 32,1-3 0,0 3 16,0-2-56,-1 1-16,1-1 16,0-1 40,0 0-120,0 1-16,0-1 8,0 0-8,0 0 136,0-2-168,0 2 32,0-3 40,2 0-8,-2 3 104,3 0-48,-3-3 64,3-1 0,0 0-24,-3 4 8,3-5 48,0-6-16,-1 8-32,3-8 48,-5 11-48,4-3 56,7-10-40,-11 11-8,4-11 8,1 10-40,6-11 16,-8 10 16,1-13 16,-4 17-24,13-5 0,-10-7 8,1 8 24,0-9-48,-4 13 16,4-4-8,1-8 8,6 8 0,-11-7-32,0 11 32,4-3-8,0-1-24,1-1-8,-1 1 40,-4 4 0,4-4 8,-1 0 32,1-1-40,-1 3 40,-3 2-40,3-3 8,-3 0-24,3 3 32,-3 0-16,0 0-8,0 0-8,0 0 32,0 1-40,0 1 40,0-1 48,0 1-24,0 0 8,0-2-48,0 2 24,0 2 8,0 0-16,-2 1 8,2-5-24,-1 11 64,-1-7-8,1 7-40,-1-6 40,2-5-56,-2 14 32,-3-3-16,3 0 24,-1 2 40,3-13-80,-4 13 96,-1 0-48,1-2 88,0 0-48,4-11-88,-6 6 48,2 9 64,0-3-40,-1 0-24,5-12-48,-4 12 64,0 0-24,-2 1-16,2 0 16,4-13-40,-6 13 40,2-1 56,0 1-40,-2 1 16,6-14-72,-5 13 112,-1 1-48,-5-1 8,11-13-72,-2 11 80,-2 2-32,0-2-40,0-5 48,-1 9-8,5-15-48,-4 11 8,1 1 32,2-8 8,1-4-48,-4 14-8,1-10 16,0 2 24,0 5-64,2-9-32,1-2 64,-2 4-32,2-1-24,0-2-64,0-1 120,0 2-120,0-1-64,0-1-64,0 0-24,3 0 16,-3 0 256,0 0-208,3 0 0,0-3 104,-3 3 104,3-4-40,-1 1-16,1-1 64,1 1 32,-4 3-40,5-4 32,-1-7-16,7 6 24,-8-9-56,-3 14 16,4-4-56,9-12 40,-10 12 8,1-11-16,-4 15 24,4-12-24,8 8 56,-10-11-56,11 10 24,-13 5 0,3-15 32,1 3-48,8 8 24,-10-11-8,10 10 16,-12-10-24,4 11-8,0-10 56,-4 14-40,4-5 0,1-7 0,6 9 16,-11-2-8,0 5-8,3-11-24,0 8 16,-1 1 48,1-3-56,-3 5 16,3-3 8,-3 3 24,0-2-32,0 2 0,3 0 32,-3 0 32,0 0-8,0 1 64,0-1 48,0 1-56,0 1 8,-2-1-24,2-1-96,-1 3 88,0 0-48,-1 1 8,2 0 16,-1 1-48,-1-1 8,1 0 24,-2 0-32,3-4-16,-1 6-24,-2 5 80,0-6-24,0 0-40,3-5 8,-4 12 56,1-10-16,0 4-8,1 5 0,-1-6 40,0 0-48,-1 7-8,1-10 32,3-2-48,-3 5 64,-1 0-32,1 1 8,0 5 24,0-8-64,1 8 24,-1-6 32,0-1-16,3-4-40,-4 11-24,1-10 48,-1 5 64,1 0-64,3-6-24,-3 5 80,1 8-24,0-10-80,0 1-16,2-4 40,-3 12 32,1-10-48,-1 3 0,1 0 16,2-5 0,-1 4 8,0 2-32,-1-2 24,1 1 40,-1-1-112,1 0 48,-1-1-8,1 1-24,1-4 56,-1 3-56,1 1-32,0-1-16,0 0-72,0-3 176,0 3-232,0-2-40,0 2-120,0 0-112,0-3 504,0 1-536,0 2 32,0-2 87,0 1 177,0-2 240,0 1-72,2 1 16,1-1 0,-3 0 24,0-1 32,3 3-4048,-3-3 4048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4:57.962"/>
    </inkml:context>
    <inkml:brush xml:id="br0">
      <inkml:brushProperty name="width" value="0.05" units="cm"/>
      <inkml:brushProperty name="height" value="0.05" units="cm"/>
      <inkml:brushProperty name="color" value="#CBE2FF"/>
    </inkml:brush>
  </inkml:definitions>
  <inkml:trace contextRef="#ctx0" brushRef="#br0">198 104 4921,'0'0'0,"-1"0"16,1 0-16,0 0 24,0-3-16,-1 0-8,1 0 24,-2-1-16,2 0-16,-1 0 24,1 1 8,0 3-24,0-4 8,-2 1-16,2 0 24,-1-1-16,1 4 0,-1-4 0,1-1 16,0 2 16,-2 1-32,2 2 0,0-3 0,0 0 16,0 0-40,0 3 16,0 0 8,0-3 8,0 1-16,0-1 8,-1 3 32,1 0-32,0-3 24,-2 3-24,2-3 0,0 3 0,0 0 16,-1 0 0,1 0 8,0 0 8,0 0-32,-2 0-8,2-3 32,0 3 8,0-3-24,0 3-8,0 0 8,-1 0 16,1 2-24,-1-2-8,1 0 8,0 0 40,-2 0-32,2 0 8,0 0 8,-1 0 16,-1 0-16,1 0-8,1 0 48,0 0-64,0 0 48,-1 0-16,-1 0 40,2 0 8,0 0-80,-1 0 40,1 0 8,-2 0 16,2 0-32,0 0-32,-1 0 32,1 0 24,0 0-8,-1 0-40,1 0-8,-2 0 56,1 0 0,-1 0-16,2 0-16,0 0-24,0 0 48,-1 0-16,-1 0 0,1 0 8,1 0-40,-1 0 56,1 0-48,-2 0 16,2 0 48,0 0-72,0 0 16,-1 0 24,-1 0-16,2 0-24,-1 0 16,0 0 24,-1 0-16,2-3-40,0 3 16,-1 0 16,-1 0 16,1 0-16,1 0-16,0 0 32,-1 0-32,-1 0-16,2 0 32,0 0-16,-1 0 8,1 0-32,-2 0 32,1 0 16,1 0-24,-2 0 8,1 0 0,0 0 8,1 0-8,0 0-8,0 0-16,-2 0 40,2 0 0,-1 1-32,1-1 8,-2 0 24,1 0-24,1 0-16,0 0 16,-1 2 24,1-1-8,-2 1-16,2-2 0,0 0 16,-1 0-8,-1 0-32,2 0 0,-1 1 72,1 0-56,-2 1 16,1 1 8,0-2-32,-1 1 8,1 0 0,-1 3 40,2-5-32,-2 4-8,-1 0 0,0 2 24,2-1 0,-2 7-32,3-12 16,-3 4 24,0 2 8,0 8-40,0-10 40,3-4-32,-4 15 24,1-9-40,1 8 32,-3-10 24,5-4-40,-3 12 56,2-8-8,-2 7-8,3-11-40,-3 12 56,2-8-48,-2 7 16,2-7 32,1-4-56,-2 6 0,1 7 16,-2-9 16,2 7-8,1-11-24,-3 5-16,0 7 48,2 0-8,-2-1-32,3-11 8,-3 11 16,2-7 24,-1 11-8,-1-11-40,3-4 8,-1 14 72,-2-10 16,2 9-48,-1-9 80,2-4-120,-1 11 72,-1-5-80,1 8 8,0-8 48,1-6-48,-2 14 8,1-10-8,-1 9 24,1-9 8,1-4-32,-1 11 16,-1-5 32,1 5 16,1-5-72,0-6 8,-2 11-16,1-6 48,1 6-48,-2-8-16,2 8 56,0-10-16,-1 4-8,1-1 16,0-4-16,0 4 24,0 0-24,0 1-32,-1-1 56,1 0-16,0 0-8,0-1 16,0-1 0,0-2-16,0 2-24,0 0 24,0-1 32,0 1-64,0-2 32,0 1-16,0 0 0,0 1 0,0-2-24,0 0 40,0 0-24,0 1 24,0 1-40,0-2 24,0 0 16,0 0-24,0 0-16,0 0 0,0 0 16,0 0 0,0 0-32,0 0 16,2 0 48,-2 0-8,0 0-72,0 0 32,0 0 8,0 0-40,0 0 288,0 0-496,0 0 248,0 0 16,0 0-32,0 0 40,0 0 0,0 0-16,3 0-16,-3 0 40,0 0-24,0 0 16,0 0-56,0 0 160,0 0-152,0 0 32,0 0 16,0 0 96,3 0-200,-3-3 80,0 3 56,0 0-24,0 0-32,3 0 24,-3 0-24,0 0 32,0 0-8,0 0 32,0 0-32,3 0-16,-3 0 24,0-3-8,3 3 8,-3 0 8,0 0-8,2 0 40,-2-3-40,3 3-32,0 0 48,-3 0-16,0-3-8,3 3 0,0 0 48,1-2-8,-4 2-32,3-3-8,1 0 24,0 0 32,-1 0-64,-3 3 16,4-3-16,1 1 40,-1-1-40,0 0 8,-4 3 8,4-3 8,8 0 16,-10 0-32,3-1 32,-5 4-24,11-4 48,-7 0-40,7 0-16,-6-1 8,-5 5 0,12-12 16,-7 9-32,9-1 56,-10-8 24,-4 12-64,13-3-24,-9-1 40,12 0 8,-5-9-72,-11 13 48,4-4-32,12 0 16,-12-10-8,11 11-16,-15 3 40,5-4-64,10-9 32,-11 10 8,12-1-24,-16 4 48,4-12 16,9 10-64,-9-3-80,10 3 56,-14 2 72,5-5-40,7 1-16,-8-7 64,12 8 32,-12-1-32,10-8-8,-9 10 24,6-1 0,-11 3-24,3-4 0,8-8 32,-8 9 24,1-1-64,-4 4 8,11-13 8,-8 11 24,9-3-24,-10 1-16,10 0 40,-9-7-40,8 11-16,-8-5 32,1 1-16,0 0 16,0 0-8,1 1 40,-5 3-40,4-4 0,0 1 8,0 0 24,1 0-24,-5 3-8,2-3-8,3 0 0,-3 3 32,1-2-48,-3 2 24,0 0 16,3 0-8,-3-3 0,0 3-16,0 0 8,3 0 8,-3 0 0,0-3-24,3 3 40,-3 0-24,0 0 40,0 0-24,0 0-8,0 0 32,0 0-144,0 0 248,0 0-136,0 0 48,0 0-8,0 0-304,0 0 528,0 0-216,0 0 16,0 0-40,0 0-464,0 0 872,0 0-408,0 0-8,0 0-24,0 0-496,0 0 1040,0 0-504,0 0-32,0 0 0,0 0-608,0 0 1216,0 0-608,0 0-16,0 0 64,0 0-728,0 0 1368,0 0-672,0 0 0,0 0 32,0 0-856,0 0 1624,0 0-816,0 0 64,0 0-88,0 0-872,0 0 1808,0 0-888,0 0 8,0 0-24,0 0-1024,0 0 2048,0 0-1000,0 0-48,0 0 16,0 0-1088,0 0 2168,0 0-1120,0 0 64,0 0-1120,0 0 2200,0 0-1104,0 0 24,0 0 8,0 0-1232,0 0 2392,0 0-1176,0 0-48,0 0-1176,0 0 2424,0 0-1184,0 0-48,0 0-1248,0 0 2504,0 0-1232,0 0-48,0 0 16,0 0 32,0 0-8,0-3-24,0 3 32,0 0-16,0 0 16,0 0-40,0 0 40,0 0 16,0 0-72,0 0 72,0 0-16,0 0-24,0 0-32,0 0 112,0 0-112,0 0 8,0 0 32,0 0 8,0 0-24,0 0-8,0 0 56,0 0-56,0 0 48,0 0-64,0 0 56,0 0 8,0 0-32,0 0-48,0 0 16,0 2 24,0-2-40,0 1-8,0 0-8,0-1-56,0 0 128,0 0-232,0 0-64,0 2-32,0-2-80,0 0 408,0 0-392,0 1 96,0 1 32,0-1 112,0-1 152,0 1-88,0 1 24,0-1 8,3 1 0,-3-2 56,2 4-24,1-1-16,1 1-8,-1 0 24,-3-4 24,5 4-40,-1 1-40,0-2 8,0 1-3513,-4-4 3585,0 0 0</inkml:trace>
  <inkml:trace contextRef="#ctx0" brushRef="#br0" timeOffset="772">590 271 4881,'0'0'0,"-2"-3"72,1 3-56,-2 0 0,0 0 24,2 0-40,-2-3-8,2 3 32,-1 0-24,2 0 0,-1 0 0,-1-3-16,1 3 56,1 0-40,-1 0-8,-1-3 24,2 3 40,-1 0-72,1 0 16,0 0 8,-2-3 0,2 3 8,0-2-32,0 2 16,0 0 8,-1 0 24,1 0-40,0 0 8,-1-3 32,1 0-48,0 3 48,0 0-8,0-3-24,0 3 32,0 0 0,0 0-32,0-3 16,0 3 0,0 0 8,0 0-8,0-2-40,0 2 40,0 0 8,0 0-16,0 0 16,0 0 16,0 0-32,0 0-8,0 0 48,0 0-56,0 0-8,0 0 24,0 0-40,0 0 80,0 0-32,0 0 32,0 0-160,0 0 232,0 0-128,0 0 40,0 0-176,0 0 280,2 0-128,-2 0 0,0 0-8,0 0 8,3 0 32,-3 1-48,3 0-8,-3-1 16,3 2 40,0-1-32,-1 2-16,1-2 16,-3-1-8,5 5 8,-1-3-8,0 1 0,0 0 24,-4-3-24,12 4 8,-10 1 0,3-1 16,-1 0 0,-4-4-24,13 4-8,-11 1 16,10 6 32,-8-10-48,-4-1 8,11 5-8,-7-1 16,9 0-16,-9 0 8,-4-4 0,15 4 24,-11 1 8,9 0-24,-11 0 56,-2-5-64,13 4 88,-10-3-48,8 2-8,-8 1-8,-3-4-24,11 5 40,-8-3-48,10 3 40,-10-1 8,-3-4-40,11 4-16,-8 0 32,1-1 8,10 1-8,-14-4-16,3 5-16,8-3 48,-8 3 24,1-2-72,9 1 56,-10-1-32,8 1-8,-8-1 8,-3-3-8,4 2 40,8 1 0,-12-1-48,4 1 56,-4-3-48,11 1 40,-8 2-24,0 0 16,1-2 8,-4-1-40,4 3 0,1-2-8,-1 1 56,-1 0-32,-3-2-16,4 2 0,-1-1 32,-1 1-24,1-1-8,0 1 0,0-1 32,0 0-40,0-1-16,-3 0 24,4 2 32,-1-1-40,-1 1 24,1-1-8,-3-1-8,3 1 32,-3 1-40,3-2-24,0 1 104,-3-1-72,3 0-8,-1 0 8,-2 2 32,3-2-40,-3 0 8,0 1-32,0-1 56,3 0 40,-3 0-72,3 0 24,-3 2-8,3-2-8,-3 0 0,3 0 32,-3 0-8,0 0-40,0 0 48,0 0-32,0 0 48,2 0-32,-2 0 8,0 0 16,0 0-40,0 0 40,0 0-24,0 0 32,3 0 16,-3 0-64,0 0 16,0 0 40,0 0-8,0 0 0,0 0 0,0 0 48,0 0 16,0 0-56,0 0-536,0 0 1088,0 0-512,0 0 0,0 0 24,0 0-1040,0 0 1960,0 0-912,0-3-56,0 3 72,0 0-144,0 0 144,0 0-32,0 0 48,0 0-8,0 0-720,0 0 1265,0 0-537,0 0 88,0 0-32,0 0-1537,0 0 2850,0 0-1297,0 0-40,0 0-16,0 0-2305,0 0 4498,0 0-2129,0-3-40,0 3 24,0 0-224,0 0 224,0 0 0,0 0-48,0-3 120,0 0-32,0 0-56,0 1 48,0 2-24,0 0-232,0-3 144,0 0-16,0-1 16,0-8-103,0 12-41,-1-2 16,-1-3 32,2-6 24,-1 7-88,0-10 40,1 9 40,-2-9-112,1 10 48,1 4 0,-2-14-64,1 10-8,-1-9-9,1 9 41,1 4 40,-1-13 40,-1 9-40,-1-13 0,2 4 48,1 13-48,-3-11 25,0-2-1,2 2 56,-2-1-32,0-2-40,0 3-8,1-5 48,-3 4-64,5 12 16,-2-13 16,-3 0 48,1 9-88,1-14 8,3 18 16,-3-12 8,1 0 24,0 0-8,-2 8 56,4 4-80,-3-15 64,-1 10-88,1-7 32,0 9 32,3 3-40,-3-4 32,2-8 0,-2 12 48,0-11-8,3 11-72,-2 0 16,-1-11-8,1 11 16,1-3-88,1 3 64,-2-3-32,1 0 40,-2 0-16,2 1-40,1 2 48,-2-3 0,1 3 16,0 0-64,-1 0 40,2 0 8,-1 0-80,1 0-80,-2 0-88,2 0-81,0 0 329,0 0-448,0 0-144,-1 0-72,1 1-136,0-1 800,0 0-864,0 2-64,-1-2 23,1 0 25,0 0 880,0 1-848,-2 0 160,2 2 192,-1 1 176,1-4 320,-2 6-136,2 7 96,-1-9-8,-2 12-24,3-16 72,-3 5-48,0 12-224,-1-5-3905,4-12 4177</inkml:trace>
  <inkml:trace contextRef="#ctx0" brushRef="#br0" timeOffset="1507">432 396 5201,'0'0'0,"-2"0"80,1-2-88,1 2 8,-3-3 16,1 0 0,1 0-24,0 0-16,-1 0 32,2 3-8,-1 0 8,-1-2-32,1-1 32,1 3-8,-1 0 40,-2-3-56,1 0 8,0 0 24,2 3-16,-2-3 0,1 1-16,-2-1 40,1 0 8,2 3-32,-1 0-16,-2-3 32,2 0 8,-1 0-40,2 3 16,-2-2-24,0 2 48,1-3-24,-1 0-56,2 3 56,-1 0-32,-2 0-16,2-3-16,-2 3 48,3 0 16,-3-3 32,2 1-40,-1-1 0,-1 3 24,3 0-16,-4 0 0,1-3 0,-1 3 16,3-3 16,1 3-32,-3-3-16,1 3 48,1 0 8,0 0-40,1 0 0,0 0 16,-2 0-16,2-3-16,0 3 16,0 0 8,0 0 16,0 0-16,0 0 32,0 0-120,0 0 208,0 0-88,-1 0-48,1 0 16,0 0-8,0 0-24,0 0 40,0 0 16,0 0-56,0 0 40,0 2-16,0-1 32,0 1-8,0-2-24,0 1 0,3 3 40,-3 1-24,2-1-16,-2-4 0,3 4 72,0-1-24,0 0 16,0 1-24,-3-4-40,0 4 48,3 0-16,-1 1-48,-2-1 40,0-4-24,5 4 24,-3 0-24,1 2 24,0-2 40,0 0-56,0 1 0,0-1 32,-1 2-24,-2-6-16,3 4-16,0 0 40,0 0 16,0-1-48,-3-3 8,4 3-8,0 1 40,0 0-32,1 1-24,-5-5 24,4 4 32,7-1-24,-11 1-16,4-3 40,1 4 24,6-3-72,-11 0 8,4 2 56,-4-4-48,12 2 16,-10 0-8,1 0 0,1-1 0,-4-1-8,12 3-32,-9-2 40,1 2 48,0-1-80,-4-2 24,11 2-24,-8 0 16,1-1-16,1 1-16,-5-2 40,11 1 16,-8 1-8,1-2-40,7 0 64,-8 0 8,1 0-16,1 0 8,-1 0-8,-4 0-24,11 0-8,-8 0 0,1 0 8,0 0 24,-4 0-24,12 0 8,-9 0 16,-1 0 24,3 0-32,-1 0 8,7-3 8,-8 3 0,1 0-40,9-3 32,-13 3 32,4-3-32,0 0 32,-4 3-56,12 0 72,-9-3-16,1 3-16,0-2 88,-4 2-128,4 0 112,8-3 8,-12 3 24,4-3 8,-4 3-152,4-3 128,0 0 8,1 3 72,-3-3-72,-2 3-136,3-2 144,1 2 64,-1-3-32,0 0-8,-3 3-168,3-3 184,-3 0-16,3 0-40,0 3 49,-3 0-177,2-2 176,-2-1-8,3 0 40,-3 0-8,0 3-200,3-3 216,-3 1-72,3-1-24,-3 0 40,0 3-160,3 0 88,0-3 40,-3-1 8,2 0-56,-2-1 8,0 3 24,3-1 56,-3-2-72,0 5-96,3-2 104,-3-1 48,0-1-128,0 1 24,0 0 40,0-1-80,3-1-16,-3 1 80,0 4-72,0-4 88,3 1-112,-3 0-8,0-1 16,0 4 16,0-3-80,0-1 72,0 0 64,0 1-56,0 3 0,0-4-16,0 1 32,0-1 24,0-1-104,0 5 64,0-4-16,0 0 48,0 1-56,0-1-8,0 4 32,0-3 24,-2-1-40,2 1-40,-1 0 96,1 3-40,0-3 24,-2 1-72,2-3 48,-1 5-32,1 0 32,-1-3-104,-1 3 0,1-2-24,1-1 32,0 3 96,-2 0-200,1-3 0,1 3-40,-1 0-160,1 0 400,-2 0-392,1 0-72,-1 0-81,1 0-55,1 0 600,0 0-640,0 0-24,-2 0-8,2 0 128,0 0 544,0 1-400,0 1 144,-1-1 120,1 1 88,0-2 48,-1 1-48,-1 2 0,1 3 8,-1 5 24,2-11 16,-1 4-32,-2 7-16,0-6-4065,3-5 4113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01.015"/>
    </inkml:context>
    <inkml:brush xml:id="br0">
      <inkml:brushProperty name="width" value="0.05" units="cm"/>
      <inkml:brushProperty name="height" value="0.05" units="cm"/>
      <inkml:brushProperty name="color" value="#CBE2FF"/>
    </inkml:brush>
  </inkml:definitions>
  <inkml:trace contextRef="#ctx0" brushRef="#br0">129 56 5361,'0'0'0,"-1"-3"16,1 3-16,-4-3-16,-1 0 16,3 3 40,-1 0-8,3 0-32,-2-2 16,1 2 24,-2 0-8,2-3-16,1 3-16,-2-3 32,1 3 0,-1-3-16,1 3-24,1 0 8,-1 0 48,-1 0-32,2 0-24,-1-3 24,1 3-16,0 0 8,0 0-16,-2-3 16,2 3 56,0 0-64,0 0 24,0 0-16,0 0 56,0 0-40,0 0-144,0 0 272,0 0-96,0 0 8,0 0-40,0 0-320,0 0 648,0 0-288,0 0-40,0 0-16,0 0-456,0 0 920,-1 0-456,1 0-32,0 0 16,0 0 16,0 0-40,0 2 32,-1-2 16,1 0-24,0 0-8,0 1 24,0 1 32,0-2-48,0 1 8,0 0 24,0 1 0,0 1-32,0-3 0,0 3 0,0-1 32,0 3-8,0-1-64,0-4 40,0 4 40,0 0 8,0 8-24,0-10 24,0-2-48,0 6 48,0 0-8,0-1-24,-2 7 64,2-12-80,0 4 40,0 0-16,-1 8 40,1-12-64,0 2 56,-2 4 0,2 0 0,0-1 48,0 7-40,0-12-64,-1 2 64,1 10 80,-2-8-56,1 9 16,1-13-104,-1 4 104,-1 0-16,1 2 0,-1-2-24,2-4-64,-1 6 128,1-1-56,-1 1 0,-1 0 40,2-6-112,-1 11 56,-1-8 0,1 2 32,0 7 40,1-12-128,-2 3 80,1 1 8,-1 7 16,1-7-24,-1 2 8,1 5 40,0-8-16,1-3-112,-2 4 57,1 2 31,-2 5 32,0-6-48,2 0-24,1-5-48,-3 11 120,2-8-56,-1 2 8,2-5-72,-3 5 144,2 6-40,-1-8-8,0 2 16,2-5-112,-2 5 128,-1 1-40,1 0 16,0-1 32,2-5-136,-1 4 144,-2 1-24,1-1 8,1 2 24,1-6-152,-1 4 96,-1 0 16,1 0 32,-1-1-56,2-3-88,-1 3 40,1-2 64,-1 4-64,-1-4-40,2-1 0,-1 1 56,-1 1-8,1-1-48,1 1 32,0-2-32,-1 1 72,-1 0-88,2 1 32,0-1 8,0-1-24,0 0 32,0 2-40,0-2 16,0 0 32,0 0-40,0 1-32,0 1 88,0-1-64,0-1 8,0 0-16,0 0 48,0 0-8,0 0-48,0 0 8,0 0 80,0 0-112,0 0 24,0 0 56,0 0-80,0 0 8,0 0 96,0 0-48,0 0 16,0 0-32,0 0 40,0 0-24,0 0-64,0 0 96,0 0-8,0 0-8,0 0-64,0 0 72,0 0 32,0 0-96,0 0-88,0 0 248,0 0-104,0 0-32,0 0 0,0 0-128,0 0 344,0 0-256,0 0 96,0 0-256,0 0 448,0-3-232,0 3-8,0 0 64,0 0-64,0 0-24,0 0 16,0 0 24,0 0-24,0 0-24,0 0 48,0 0 8,0 0-88,0 0-16,0 0 56,0 0-8,0 0-24,0 0 328,0 0-552,0 0 208,0 0-48,0 0 24,0 0 664,0 0-1248,0 0 464,0 0-32,0 0 24,0 0 1592,0 0-3000,0 0 1280,0 0-40,3 0-56,-3 0 448,0 0-504,0 0 71,0 0 25,0 2-72,0-2 480,3 1-520,0 0 40,-3 1 88,2-1 128,-2-1 264,3 2-160,0 0 128,1 1-56,1-1 24,-5-2 64,4 2-16,0 0-32,7 1-8,-11-2 32,0-1 24,12 2-40,-10-2-40,3 0 32,6 0 16,-11 0 32,3 0-4113,-3 0 4113</inkml:trace>
  <inkml:trace contextRef="#ctx0" brushRef="#br0" timeOffset="1">331 12 5313,'0'0'0,"0"0"0,0 0-8,0 0-8,-1 0 48,-1 0 8,2 0-40,-1-3-8,1 3 40,0 0-8,-1-3-24,1 3 0,0 0 24,0-2 0,-2 2-8,2 0-40,0 0 24,0 0 24,0 0-8,0 0-56,0-3 120,-1 3-80,1 0 72,0 0-72,0 0 32,0 0 8,0 0-112,0 0 136,-2 0-64,2 0 48,0 0-24,0 0-24,0 0 56,0 0 40,0 0-40,0 0 16,0 0-352,0 0 656,0 0-288,-1 0-24,1 0 16,0 0-80,0 0 64,0 0-24,-1 0 0,1 0 0,0 0-40,0 0 16,0 0 0,0 0 24,0 0 8,0 0-168,0 0 240,0 0-88,0 0 16,0 0-248,0 0 408,0 0-240,0 0-144,0 0 392,0 0-184,0 0-56,0 0 40,0 0-256,0 0 488,0 1-264,0-1-16,0 0 48,0 0-16,0 2-16,0-1 0,0 0 32,0 1-24,0-2 8,0 1-16,0-1-8,0 2 56,0-1-56,0 0 32,0 2 8,0 0-32,0-1 16,0-2 0,2 4 0,-2-1 24,0 1-56,3-1-8,-3-3 40,0 4 8,3 0-40,-3 2 24,3-2 40,-3-4-32,3 4-16,0 1 16,-3 0 16,2 6 32,-2-11-48,3 3 0,-3 3 0,3 0 48,0-1-56,-3-5 8,3 12 8,0-10 8,-1 4 16,1 0-24,-3-6-8,3 11 32,1-7 24,-1 2-64,0 5 16,-3-11-8,3 4 24,1 2-8,-1 5-24,0-6 24,-3-5-16,4 12 24,0-7-8,-1 0 24,1 7-8,-4-12-32,3 2 8,0 4 0,0 5 16,1-6 32,-4-5-56,4 4 24,0 1 16,1 1 8,-3 5-48,-2-11 0,3 3 24,0 1 0,0 2-16,0-2-32,-3-4 24,3 6 16,-1 0 8,3-1-32,-3 0 40,-2-5-32,3 4 16,0 0-8,-3 0-16,3-1 40,-3-3-32,0 3 8,3 0-16,-3 1 40,3 0 0,-3-4-32,0 3 16,2 0-8,-2-2 24,0-1-32,0 3 8,0-2 0,3 1 48,-3-1-24,0 1-8,0-2-24,3 1 40,-3 1 16,0-1-48,0-1 8,0 0-16,0 1 56,0-1-32,3 2 24,-3-2 32,0 0-80,0 1 56,0-1-8,0 0 24,0 0-72,0 2 96,0-2-32,0 0 8,0 0 40,0 0-40,0 0-72,0 0 80,0 0 16,0 1 0,0-1-48,0 0-48,0 0 80,0 0 40,0 0-80,0 0 40,0 0-400,0 0 736,0 0-368,0 0 1,0 0 63,0 0-737,0 0 1338,0 1-641,0-1 8,0 0 8,0 0-88,0 0 48,0 0-8,0 0 48,0 0-32,0 0-288,0 0 472,0 0-184,0 0-8,0 0-24,0 0-392,0 2 808,0-2-360,0 0-56,0 0-40,0 0 16,0 0 56,0 0-48,0 0 8,0 1 48,0-1-64,0 0 8,0 0 0,0 0 0,0 2 40,0-2-48,0 1 32,0-1-40,0 1 32,0 1 0,0-1-40,0 1 56,0-1 24,-2 1-96,2-2 32,0 1 0,0 2 32,0 0-32,0-3 0,-1 4-24,1-1 64,0 1-16,-1 0-40,-1 0 48,2-4-32,-1 5 32,1-1-24,-2 7 8,1-8 64,0 1-56,-1 8 0,1-10 16,-1 3 8,2-5-48,-1 11-8,-1-8 8,1 2 64,1-5-64,-1 5-16,-1 6 48,1-7-8,-1 0-40,2-4 16,-2 6-24,0 5 32,-1-6 16,1 9-32,2-14 8,-2 5-8,1 11 16,-2-10-24,0 9-48,3-15 64,-1 11 16,-2 1-40,1 0-32,1 0 48,1-12 8,-1 11-24,-1 0-56,1-5-16,1 10-32,0-16 128,0 5-264,-2 12-80,2-6-96,0 2-105,0-13 545,0 11-664,0-5-72,3 8 8,0-8 136,-3-6 592,0 13-432,3-8 224,0 8 136,-1-2-24,-2-11 96,3 6-56,0 8-16,0-8-4033,-3-6 4105</inkml:trace>
  <inkml:trace contextRef="#ctx0" brushRef="#br0" timeOffset="678">30 1154 4945,'0'0'0,"-1"-5"440,1-6-360,-1 7-64,1 4-16,-2-13 0,1 10 24,-1-1-8,1-9 0,1 13-16,-2-3 16,1-8 8,0 8-16,-1-1-16,2 4 8,0-13 32,-1 13-24,1-4-8,-2 0 48,2 0-16,-1-1-24,0 1 0,1 0 40,0 4-48,-2-3-8,1 0 24,1 1 32,-2-1-48,2 3 0,0-3 0,0 3 8,-1-3 24,1 3-48,0 0 16,-1-3 16,1 3 24,0 0-24,0 0-8,0 0-8,0 0 32,0 0-8,0 0-72,0 0 72,0 0-56,0 0 96,-2 0-56,2 0 16,0 0 0,0 0-24,0 0 8,0 2-16,0-1 48,-1 0-8,1-1-32,0 2-8,0-1 40,0 2-24,0-1-32,0-2 24,0 4 0,0 0-8,0 0 16,0 0-24,0-4 16,0 6 24,0 5 0,0-6-24,0 6 24,0-11-24,0 4-8,3 10 16,-3-2-16,2-7 24,-2-5-16,0 16 24,0-11-48,3 10 40,-3-4-8,0-11-8,3 13-8,-3-2 24,3 0 16,-3-5-40,0-6 8,3 15-8,-3-9 24,2 10-32,1-11 16,-3-5 0,0 16-8,3-11 8,-3 11-8,3-5-16,-3-11 24,0 12 72,3-1-40,0-5-8,-3 8 24,0-14-48,0 5-8,2 9 16,-2-8 16,3 8 24,-3-14-48,0 6 8,3 8 32,-3-10 0,3 10-48,-3-14 8,3 12 0,-3-8-16,3 10 16,-3-10-8,0-4 8,2 13 0,-2-9 40,3 8-56,-3-8 16,0-4 0,0 5 24,3 8-24,-3-9 0,3 11 8,-3-15-8,0 4 24,3 8-32,0-7 24,-3 6 32,0-11-48,2 4-8,-2 2 8,0 0 32,3-1-24,-3-5-8,0 4-24,3 2 40,-3-2 8,3 1-32,-3-5 8,0 4 24,0 0 0,3 0-24,-3 1-16,0-5 16,2 4 8,-2-1 16,0 1-64,3-3 56,-3-1-16,0 4 8,0-1-32,3-1 32,-3 1 24,0-3-32,0 1 32,0 2-32,0 0 24,3-2 0,-3-1-24,0 3 0,0-2 16,0 2 16,0-2-48,0-1 16,0 2-16,3-1 48,-3 1-40,0-2 8,3 1 24,-3 1-8,0-1-16,0 0 8,0-1-8,0 2 32,0-2-40,0 1 8,0-1 40,0 0-40,0 2 24,0-1-8,0 0 32,0-1 32,0 0-80,0 2 24,0-1 24,0-1-16,2 2-16,-2-2-16,0 0 16,0 0 16,0 0 16,0 0-72,0 0-48,0 0 176,0 0-56,0 0-40,0 0 32,0 0-240,0 0 408,0 0-216,0 0 56,0 0-296,0 0 520,0 1-248,0-1 8,0 0-32,0 0 24,0 1-8,0-1 16,0 0-48,0 0 16,0 0-8,0 2 8,0-2 24,0 0-32,0 0 8,0 0 8,0 0-16,0 0 0,0 1-16,0-1 24,0 0 40,0 0-88,0 0 80,0 0-56,0 2 56,3-1-72,-3-1 56,0 2 0,0-2-16,0 0-8,0 0-8,0 0 48,0 0-40,0 1 16,0 0-16,0-1 8,0 0-32,0 2 16,0-2 80,0 0-88,0 0 16,0 0 8,0 0 8,3 1-48,-3-1 32,0 0 8,0 2 8,0-2 16,0 0-40,0 0-16,0 0 32,0 0 24,0 1-40,0-1-24,0 1 72,0-1-32,0 2 0,0-1-40,0 1 48,3-1 24,-3-1-32,0 2-16,0-1 32,0 0-8,0 1-40,0-2 32,3 1-40,-3 1 48,0 0 16,0 0-48,0-2 24,3 4 0,-3-3 0,0 4 0,2-4-32,-2-1 32,0 3 24,0 0-32,0 0-56,3-1 80,-3 1-8,0 1-24,0-1 32,3 0 24,-3-3-40,0 2 8,0 0-48,3 1 80,-3-1-56,0-2 16,0 1-16,0 0 48,0 1-24,0-1-24,0-1 16,0 2-56,3-1 104,-3 1-80,0-1 8,0-1 24,0 1 40,3 1-80,-3-2 0,2 1-32,-2-1 72,0 2-80,3-1-96,-3 2-120,3-2-16,-3-1 312,3 2-376,-3-1 72,4 0 136,-1 2 64,-3-3 104,4 3-48,0 0-16,1-2 40,-1 1-40,-4-2 64,11 1-88,-11-1 40,4 0-4097,-4 0 4145</inkml:trace>
  <inkml:trace contextRef="#ctx0" brushRef="#br0" timeOffset="1069">434 1391 5545,'0'0'0,"0"0"0,-2 0 120,-3 0-32,0 0-40,0 1 16,5-1-64,-4 0 80,3 2-40,-1-1-8,1 1 0,1-1-40,0 0-48,0 1 8,0 1 8,0-3 40,0 4-80,0 0 32,0 2-8,0 5-32,0-11 88,0 4-80,0 9 40,0-7 8,0 8-32,3-9 56,-3 8-24,3-2 0,-1 1 16,-2-12 16,3 13-56,0-1 16,0 1-32,0 0 8,-3-13 64,4 5-64,-1 14-4153,-3-19 4217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8T17:46:59.093"/>
    </inkml:context>
    <inkml:brush xml:id="br0">
      <inkml:brushProperty name="width" value="0.15" units="cm"/>
      <inkml:brushProperty name="height" value="0.15" units="cm"/>
      <inkml:brushProperty name="color" value="#F2D80D"/>
    </inkml:brush>
  </inkml:definitions>
  <inkml:trace contextRef="#ctx0" brushRef="#br0">12 29 4032,'0'0'0,"0"0"-8,0 0 8,0 0 64,-1-3-40,1 3 16,0 0-40,-2-3 112,1 0-8,-1 0-8,1 3 24,1-2-23,0 2-97,0 0 72,0 0 16,-1-3 8,1 3-32,0 0-64,-2-3 56,2 3 48,0-3 8,0 3-24,0 0-88,0 0 136,0-3 8,0 3-16,0 0 48,0 0-176,0-3 224,0 3-40,0 0 0,0 0 32,0 0-216,0 0 200,0 0-32,0 0 32,-1 0 0,1 0-16,0 0 8,0 0 8,0 0-56,0 0-144,0 0 104,0 0 64,0 0-16,0 0 0,0 0-728,0 0 1296,0 0-560,0 0-64,0 0 32,0 0-1232,0 0 2425,0 0-1225,0 0 24,0 0 16,0 0-1809,0 0 3458,0 0-1665,0 2 32,0-2 16,0 0-168,0 1 136,0-1-8,0 2 8,0-2-24,0 0-112,0 1 40,0 0 88,0-1-32,0 0-56,0 0-40,0 0 64,0 2-16,0-2-16,0 0-32,0 0 120,0 0-88,0 1-40,0 1 64,0-2-56,0 1 64,0 1-64,0-2 40,0 1 16,0-1-56,0 1-40,0 2 16,0-1 48,3 0-24,-3 1-72,2 1 128,-2 1 40,3-1-64,-3 0 56,3 0 8,-3 1-96,3 0 32,-3-5-32,3 6 104,-1 5-40,-2-6-32,0 0 88,0-5-120,3 6 160,-3 5-80,3-7 32,-3 1 40,0-5-152,3 12 64,0-9 8,0 3 72,-1-1-80,-2-5-64,0 13-32,3-10 136,-3 8-48,3-6-16,-3-5-40,3 4 56,-3 7 56,3-7-56,0 2-48,-3-6-8,0 11 104,2-7-120,-2 1 0,3 0 80,-3-5-64,3 6 80,0 5-48,-3-6-8,3 0 72,-3-5-96,3 13 24,-1-9-56,1 2 97,0 7-73,-3-13 8,3 5-89,0 6 153,-3-6 9,4 6-97,-4-11 24,4 4 32,-1 2 8,1 8-80,-1-10 16,-3-4 24,3 12 56,1-7-120,-1 8 15,1-9 66,0 9 23,-1-9 40,1 7-64,1-5 88,-5-6-104,3 13-16,-1-9-8,1 7 64,0-8-24,-3-3-16,3 11-16,0-6 48,-3 6 40,4-7-104,-4-4 32,3 6-24,0 5 80,-1-7-48,1 8-48,-3-12 40,0 3 64,3 2-32,0 8-56,0-9 48,-3-4-24,2 4 80,-2 8-88,3-8-24,-3 0 112,0-4-80,3 13-24,0-9-24,-3 2 104,3-1-40,-3-5-16,3 6-32,-3 5 72,2-8 24,1 3-72,-3-6 8,3 6-32,0-1 56,0 1-40,-3 5-56,3-8 112,-3 1 16,2 8-88,1-10 64,-3-2-32,3 6 80,0 5-144,1-6 0,-1 0 112,1 6-80,-1-6-8,0-1 80,0 7-24,-1-6-64,1 0 48,0 1 72,0 5-136,-3-11 64,3 3 8,0 3 8,-1-1-8,-2-5-8,3 12-40,0-10 40,0 3 40,0 6-112,-3-11 72,3 4-8,-1 0 40,1 8-40,0-9-40,0 2 96,-3-5-48,0 14 0,3-11-8,0 3 56,-3-6-48,2 5 64,-2 1-96,3 5-8,0-8 136,-3-3-96,0 4-8,3 8 32,-3-9 48,3 2-72,-3-5 0,2 6-32,-2-2 48,3 2 40,-3-1-96,0-5 40,3 12 16,-3-9 32,3 1-56,0 1 0,-3-5 8,0 5 64,3 0-80,-1 0-64,-2 0 48,0-5 32,3 6 8,-3 0-32,3-1 8,0 1 64,-3-6-48,3 4-56,-3 2 32,3-2 64,-1 2-16,-2-2-48,3 1 24,-3 0 64,3 0-128,-3-5 64,3 6-24,-3-2 16,3 2-32,0 0-8,-3-6 48,2 5 48,-2 1 0,3 5-80,0-8 88,-3-3-56,3 4 48,0 8-96,-3-10 16,2 3 56,-2-5-24,0 5-8,3 1-16,0 0 64,0 5-8,-3-11-32,0 1-88,3 3 112,0 1 16,-3-1-104,2 0 88,1 0 8,-3 2-8,3-2-64,-3-4 40,3 5 32,-3-1-16,3 0-64,-3 0 88,0-4-40,0 5 40,3-1-32,-3 0-56,2 0 104,-2-4-56,3 4 32,0 1-64,-3-1 88,3 0 0,-3-4-56,0 4-40,0 1 40,0-1 72,3 0-88,-3-4 16,2 4 0,-2 1 56,3-1-32,-3 0-80,0-4 56,0 4 56,0 1-56,3-3-40,-3 3 56,0-5-16,0 2 24,3 1-8,-3 0-48,3 0 128,-3 1-56,3-2-16,-3 2 32,0-1-32,0-1-48,0 3 32,0-4 48,0 2-88,2-2 0,-2 2 40,3-1 16,-3 0-48,0-2 24,0 3 32,0 0-16,3 0 8,-3 0-56,0-3 32,3 3 40,-3-2-64,0 2-104,3 0 192,-3-3-64,0 1 40,0 2-40,0 0 16,0 1 24,0-4-40,0 1-64,3 2 32,-3 0 80,0-2-96,0-1 48,0 2-40,0 1 64,2-2-16,-2 2-56,0-3 48,3 3 8,-3 0-8,0-2-64,0 0 8,0 1 32,3-1-64,-3 2-40,0-2 40,0-1 88,0 2-152,0-1-88,0-1-40,3 0-57,-3 0 337,0 0-488,0 0-88,0 0-88,0 0-184,0 0 3424,0 0-6088,0 0 2543,0 0-71,0 0-112,0 0 7825,0 0-14562,0-3 6945,0 3 247,0-2 337,0-1-3464,0 3 3824</inkml:trace>
  <inkml:trace contextRef="#ctx0" brushRef="#br0" timeOffset="751">545 1091 3672,'0'0'0,"0"0"0,0 0-8,-2 0-16,2 0 64,-1 0-32,1 0-8,-2-3-24,2 3 48,0-3-16,0 3 0,0 0-8,-1 0 8,1 0 16,-1 0-32,1-2-16,0 2 24,0 0 16,-2 0 0,1-3-24,1 3 24,0 0-16,0 0 8,0-3-8,0 3 48,0 0-48,0-3 8,0 3-16,0-3 72,-2 3-48,2 0-16,0-3 64,-1 3 40,1-2 8,-1 2 8,1 0-120,0-3 128,0 3 8,-2-3-8,2 3-23,0 0-105,0-3 104,0 0 16,0 3-72,0-2 64,0 2-16,0-3-24,0 3 8,0-3 0,0 3-80,0 0 64,0-3-32,0 0 80,-1 0-40,1 3-72,0 0 56,0-2 24,0 2-16,0 0-64,0-3 56,0-2-8,0 3 72,0-1-56,0 3-64,0-3 48,0 0 40,0 0-56,0 1-32,0 2 0,0-3 48,0-2 24,0 1-40,0 1 32,0 3-64,0-4 88,3 0-16,-1 0-8,1-1 48,-3 5-112,0-4 104,3 0-24,-3 0 8,0 0 72,0 4-160,3-12 104,-3 12-8,3-4 72,-1 0-112,1-1 8,-3-6 32,3 8-8,0-1-16,-3 4-72,0-13 80,3 11 32,0-3-64,-1-7 8,-2 12-56,0-3 112,3-1-24,0-8-32,0 9 80,-3 3-136,3-11 112,0 8-24,-1-1 32,3-10 16,-3 11-31,1-8 7,0 8 32,0-1-56,-3 4-88,3-14 80,0 9 40,1-6 8,0 8-56,-4 3-72,4-11 112,1 8 0,-1-8-96,0 8 16,-4 3-32,4-11 32,0 8-32,1-1 0,-1-9 40,-4 13-40,4-3 40,0-1-40,1-7 32,-1 8 56,-4 3-88,4-12 24,7 10 16,-11-3 24,5-6-56,-5 11-8,4-3 32,-1-1 24,1 0 24,0-8-80,-4 12 0,4-2 32,1-3 24,6-6-48,-8 8 8,-3 3-16,4-3 40,0-1-48,1 0-32,-1 0 72,-4 4-32,3-12 64,1 12-48,0-4 0,-1 0 48,0 0-120,1-1 40,-1 1 56,0 0-56,1 0 0,-1 1 24,0 0 16,-1 0-48,-2 0 0,0 1 32,3-1-72,0 0 16,-3 3 48,3-4-40,0-1-104,-3 3-152,2-1-152,-2 3 448,3-3-616,-3 0-281,3 0-207,0 1-184,-3 2 1288,0-5-1120,0 2 255,3 1-3375,-3 2 4240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07.071"/>
    </inkml:context>
    <inkml:brush xml:id="br0">
      <inkml:brushProperty name="width" value="0.05" units="cm"/>
      <inkml:brushProperty name="height" value="0.05" units="cm"/>
      <inkml:brushProperty name="color" value="#CBE2FF"/>
    </inkml:brush>
  </inkml:definitions>
  <inkml:trace contextRef="#ctx0" brushRef="#br0">740 6 3744,'0'0'0,"-2"-2"0,2 2 0,-2-3 16,-3 3-8,3 0-40,-1 0 48,3 0-16,-2 0 16,0 0-8,-1 0 0,0 0 32,3 0-40,-3 1 0,-1-1-8,1 2 24,-1-1 0,-1 2-8,3 0-8,-3-2 16,1 3-16,4-4 0,-5 3-8,0 1 16,1 8-8,0-8-32,4-4 32,-4 6-8,-2-1 32,0 1-24,1 5 16,5-11-16,-5 4 72,0 8-32,-1-8-8,0 7 24,6-11-56,-4 5 48,-1 7-8,-1-8 8,0 8 40,1-8-48,-1 0 56,2 8 56,1-8-55,3-4-97,-3 4 112,0 7-64,-1-8-32,0 3-8,4-6-8,-3 4-24,-1 7 72,2-9-32,-1 2-32,3-4 16,-1 4 64,0 0-64,-1-1 0,1-1 32,1-2-32,0 1 48,-2 1-56,2-2 16,0 1 24,0-1-32,0 1 8,0-1 8,0 0 8,0 0-16,0 0-8,0 0-40,0 0 56,3 0 24,-3 0-24,0 0-16,3-2 8,0 2 32,-3-3-24,3 3-24,-3 0 8,3-5 40,-1 3 8,1-3-32,0 1 40,-3 4-56,3-4 104,0 0-56,1-8 32,7 8 8,-11 4-88,3-4 56,10-9-80,-10 10 8,1-1-8,-4 4 24,12-11-80,-9 8 104,9-11 0,-10 10-32,-2 4 8,5-13-16,7 9 24,-9-8-8,1 8-8,8-7 24,-9 7-8,1-8-16,7 9 8,-11 3 0,3-11 24,1 8-24,0-1 8,1 0 40,-5 4-48,4-4 32,0 1-24,0-1 16,-1-1 8,-3 5-32,3-2 16,-3-1-16,0 3 32,3-3-40,-3 3 8,0 0-16,3 0 64,-3 0-16,0 0-16,0 0-16,0 0 48,0 0 8,0 0-16,0 0 0,0 0-224,0 0 456,0 0-232,0 1 16,0 1 32,0-2-88,-2 0 104,1 1-24,-1 1 0,1 2 0,1-4-80,-1 5 8,-1 7-16,-2-8 24,1 2 24,3-6-40,-4 12 32,0-7 40,-1 10-16,0-11-56,5-4 0,-4 16 24,-2-10 16,2 8-16,-2-2-24,6-12 0,-11 6 48,8 8 48,-1-10-40,-1 11 72,5-15-128,-5 5 88,1 8-136,-2-2 40,0-5 24,6-6-16,-4 15-16,-2-9 32,1 8 8,0-3 0,5-11-24,-5 5-32,1 9 56,-1-9 32,0 10-72,5-15 16,-12 11 16,10-7 16,-3 10-40,1-8-8,4-6 16,-3 13 32,0-9-40,-1 7 0,1-7 8,3-4 0,-4 12 40,1-8-64,-1 0 8,3 8 88,1-12-72,-3 2-24,1 3 40,1-1 0,0 0-8,1-4-8,-2 4-16,1-2 32,1 1 48,0-2-88,0-1 24,0 1 8,0-1-64,0 0 8,0 0 48,0 0-24,3 0-8,-3 0-32,0 0 16,0 0 48,2 0-24,1-2-16,0-1-24,0 3 80,-3 0-16,3-3-32,0 0 24,-1 0 48,1 0 8,-3 3-48,4-2 8,1-3 24,-3 1 16,3-7-56,-5 11 8,12-3 0,-9-1-8,1-1 32,1-6-40,-5 11 16,4-3 32,7-1 8,-8 0-56,0 0-8,-3 4 24,4-12 16,0 12-32,1-4-8,-1 0 64,-4 4-40,4-4 8,0-1-16,1 3 8,-3-3 16,-2 5-16,5-4-16,-3 1 24,1 0 32,0 1-40,-3 2 0,3-3-8,-3 0 16,3 3 24,-3-3-56,0 3 24,3 0 16,-3 0-8,0 0-48,0 0 32,2 0 0,-2 0 0,0 0-48,0 0 64,0 0-8,0 2-16,0-1-24,0-1 24,0 1 32,0-1-16,0 3-24,-1 0-24,0 0 80,-1 1-48,2-4 16,0 4-8,-1 1 32,-1 6 8,0-7-48,2-4 16,-5 4 8,2 12 32,-1-12-48,0 12 0,4-16 8,-4 11 24,0-5-24,-1 8-16,1-3 16,4-11 0,-4 11 24,0 2-16,-1 0 8,0-1 24,5-12-40,-5 13 0,1 0 0,-1 0 24,-7-1 40,12-12-64,-4 13 8,0 0 24,-8-1 0,11 1-48,1-13 16,-4 13 8,-2 0 8,1-1-8,-7 1-48,8 3 80,-2-2 8,-5-2-40,11-12-8,-4 16 16,4-16-16,-6 11 8,-5 3-32,7-1-16,-2-2 112,6-11-72,-6 13 24,-5-7 8,10 9 56,-4-9-32,5-6-56,-4 14 32,1-10-16,0 8-16,2-8-32,1-4 32,-1 4-56,-1-1 48,1 0 8,1-2-32,0-1 32,0 2 8,0-2-80,0 0-32,0 0 104,0 0-32,0 0-40,3 0 0,-3-3 88,0 3-16,2 0-48,1-3 24,1-1 48,1-1 24,-5 5-48,11-11 24,-8 8-24,10-1 8,-9-11 8,10 10-8,-10-9 40,10 3 8,-9 7-64,-5 4 8,14-16 16,-10 12 32,7-12-48,-7 12-16,-4 4 16,16-14 16,-12 10-16,10-12-40,-11 12 56,-3 4-16,4-13 8,9 9-48,-10-7 56,1 8 16,-4 3-32,13-11-8,-10 8 8,1-1 0,0-8 0,-4 12 0,12-3-32,-12 1 40,2-3 32,3 3-56,-5 2 16,2-5 16,1 2-8,0 1-8,0-1-40,-3 3 40,0-3 0,3 3 32,-3 0-48,0 0 40,0 0-24,0-3 16,0 3-8,0 0-24,0 0 72,0 0-56,0 0 8,0 2-8,0-1 40,0 0 8,0-1-48,-2 2 24,1 1-8,1-2 40,0-1-56,-2 4 0,1-1 8,0 1 40,-2 8-24,-1-8-56,4-4 32,-5 11 24,1-7 16,0 9-40,0-7 16,4-6-16,-6 15 32,0-3-40,-5-1-8,11-11 16,-3 13 56,-1-8-40,-7 11 0,8-5 0,3-11-16,-4 11 56,-1 1-32,0-7-24,-7 12 88,12-17-88,-4 12 8,0 0-8,-7 0 32,9 0-40,2-12 8,-5 12-8,-1 0 40,-5 1 16,8 1-48,3-14 0,-6 13-8,0 0 32,-5 1-8,7-1-16,4-13 0,-6 12 40,-5 1 24,7-2-56,0 2 48,4-13-56,-6 11 96,0 1-104,1-1 0,0-5 32,5-6-24,-4 12 0,0-8-32,2 8 64,1-9-8,1-3-24,-1 4-16,-1 0 48,2 0-16,0-1-40,0-3 24,0 2-72,0-2 40,0 0-8,0 0-64,0 0 104,0 0-32,0 0 0,0 0-16,3 0 32,-3 0 16,3 0 0,1-3-24,0 0-40,1 0 96,-5 3-32,4-3 32,7-1-32,-8 0 48,1 0-24,-4 4-24,13-13-16,-9 10-32,7-8 80,-6 6-72,-5 5 40,11-11-48,-8 8 72,8-8-32,-8 8-8,1-8-8,0 8 40,9-1-24,-10-7-16,1 11 40,9-5-16,-13 1-16,11-7 32,-11 11-16,3-3 48,0-1-72,1-1 8,-1 1 64,-3 4-48,3-3 0,0 1-32,-1-1 48,1 0-48,-3 3 32,3-3-72,-3 3 80,3-3 8,-3 3-40,0 0 24,0 0-32,0 0 48,0 0-32,0 0 0,0 0 64,0 0-64,0 0-24,0 0 96,0 0-56,0 0-8,0 2 40,0-2-32,0 1-8,0 0-24,-2 1 104,1 1-16,0 0-56,-1 1 48,1 0-32,-1 2-16,2-6 0,-2 5-48,-1 1 64,-2 5-16,3-6-56,2-5 56,-5 12 40,3-6-24,-3 9-24,1-9 24,4-6-16,-3 13 56,-1-8-72,0 8-8,0-7 56,-1 8 48,0-10-64,0 12 40,1-11 16,4-5-72,-4 13-24,0-9 80,0 10 48,-1-9-104,1 0-16,0 11 32,0-10-48,-1 6 24,5-12 8,-5 12 8,-1-8 24,2 10-56,-2-8 24,6-6 0,-4 14 56,0-10-80,-2 9 16,2-9 48,4-4-40,-4 6 32,1 5-64,0-8 48,1 1 16,2-4-32,-1 4-64,0 0 80,-1 1 8,2-3-72,0-2 48,0 2-24,0-1 24,0 1-48,0-2-32,0 0 80,0 0-24,0 0-32,0 0 24,3 0 0,-3 0 32,3 0-32,-3 0-32,3 0-32,-3-3 72,0 3 24,4-3 16,0 0-32,0 0 40,8-1 16,-12 4-40,0-4-24,4 0 32,7-8 24,-8 10-32,-3 2 0,4-12-40,9 9 64,-10-8-8,1 8-32,-4 3 16,11-4 16,-11-7 8,12 8-24,-9-1-32,-3 4 32,4-5 24,7 1-40,-11 0-8,4 0 56,-4 4-32,5-5 16,-3 3-32,3-1 0,-1 0 56,-4 3-40,3-3-16,-3 0 16,2 1 40,-2 2-40,3-3-24,-3 3 48,0 0-48,0 0 24,0 0-40,0 0 64,0 0-48,0 0 0,0 0 88,0 0-80,0 0-8,0 0 64,0 1-48,0 1 16,0-1-40,0 0 56,0-1-24,-1 3-32,-1 1 16,1 1 48,0 0 8,1-5-40,-2 12-24,-1-8 24,-1 2 64,1 8-88,3-14 24,-4 5-8,0 11 40,0-5-16,-2 0-24,6-11 8,-4 6 56,-2 10-16,0-11-56,2 9 32,4-14-16,-5 12 40,0-1-24,1-7-40,-2 12 72,6-16-48,-4 11 32,-1-5-64,-1 8 80,2-1-24,4-13-24,-6 11-16,0 2 48,1-1 0,-7 0-40,12-12 8,-4 12-48,0 0 64,-2-7 8,1 9-32,5-14 8,-6 6 40,0 8-16,2-8-40,0 8-8,4-14 24,-4 6 48,-1 6-16,1-6-40,0 7 72,4-13-64,-4 4 16,1 2-32,0-1 16,2-1 40,1-4-40,-2 5-24,1-1 8,-1-3 16,2 1-56,0-2 56,0 1-48,0 1-24,0-2 16,0 0-64,3 0 24,0 0 56,0 0-64,0-5 96,-3 5 8,2-2-8,1-1 8,2 0 16,-3 0-16,-2 3 0,5-4 32,-1-7-32,7 8-16,-8-2 40,1-7-40,9 9 24,-10-1 56,8-9-40,-8 10-16,8-8 8,-8 7 8,1-9-40,-4 13 16,12-3-8,-12-1 8,4-7-16,0 8-24,-4 3 40,4-5 0,8-6 8,-12 11-40,2-4 64,-2 4-32,3-4 24,-3-1-24,4 3-16,-1-1 32,-3 3-16,3-3 0,0 3-24,-3-3 72,3 3-40,-3 0-8,0 0-8,0 0 32,0 0-8,0 0 0,0 0-64,0 0 88,0 0-8,0 0-8,0 2-40,0-2 16,0 0 24,0 1-32,0 0-32,-3 1 24,3-2 16,-1 3 24,-4-1-8,4 3-8,-1-1 32,2-4-40,-1 11-24,-2-7 24,-1 8 8,0-7 24,4-5-32,-4 13 16,-1-7-16,0 9 56,0-10-48,5-5-8,-5 14 8,-1-9 16,0 9-24,1-8-16,5-6 16,-6 14 8,-5-8 40,8 8-64,-3-8-8,1 8 48,0-3-40,0-5 8,-1 9 32,6-15-24,-4 6 24,0 9-24,-2-9 8,0 10 56,6-16-64,-5 11 8,-7-5 16,8 11 24,0-6-24,4-11-24,-6 6-24,1 9 24,0-11 24,1 10-48,4-14 24,-5 5 16,0 9 16,1-10-48,0 9-8,4-13 24,-3 4 24,2 0-16,-2 8-40,3-12 32,-2 2-8,2-2 8,-1 5-16,-1-1-24,1 0 16,1-4 24,0 3 16,0-2-64,0 1-16,0-1 16,0-1-16,0 0 64,3 0-56,0 0-16,0 0 48,-1 0-40,-2 0 64,3 0-40,1-3 72,1-1-56,6 0-16,-11 4 40,3-11 8,8 8-16,-8-2 8,1-7 16,-4 12-16,13-3-16,-10-10-8,9 10-24,-9-9 64,-3 12-16,4-3-8,9-1 8,-10-8 32,1 9-8,-4 3-24,14-4 8,-11 0-32,9 0 80,-10-8-56,-2 12 0,3-2-8,1-3 48,1 3-56,-1-3-24,-4 5 40,4-2-8,0-1 48,-1 0-80,0 3 8,-3 0 32,3-3 16,0 3-32,-3-3-8,3 3 64,-3 0-40,0 0-56,0 0 48,0 0 40,0 0 0,0 0-80,0 2 56,0-1 8,0 0-64,0-1 48,0 2-24,0 1 40,0 0 32,0-3-48,-2 4 16,1 0 24,-2 0 8,1 8-40,2-12-8,-2 4 0,-3 8 24,1-7 0,0 9-72,4-14 48,-4 11 56,-1-5-32,1 9-24,-1-9 40,5-6-40,-6 16 16,0-5 8,1-5-40,-1 9 88,6-15-72,-11 4 40,8 9-24,-1-9 40,-2 10-48,6-14-8,-4 6-8,-1 8 8,1-3 32,-1-6-8,5-5-24,-6 15 8,0-9 40,2 8-8,-2-8-24,6-6-16,-4 12 40,0-7-16,0 7-32,-1-7-16,5-5 24,-5 12 32,1-7-32,-1 6-32,1-7 64,4-4-32,-4 11 24,0-6-24,-1 6 24,1-7 24,4-4-48,-3 13-32,0-9 32,1 2 40,0 5-72,2-11 32,-3 1-24,2 4 48,0-1-8,1 0-48,0-4 32,0 3-8,0-2-32,0 1-24,0-1-32,0-1 96,0 0-72,0 0-24,2 0-48,-2 0 72,0 0 72,3 0-88,0 0 16,0 0 48,1 0 16,-1 0-8,1-3-24,0 1 40,1-1 0,-5 3 0,4-3-24,0 0 32,7-1-8,-8 0-8,-3 4 8,3-5-48,1 1 64,8 0-48,-12 1-56,2-1 136,3 0-72,-1-1 0,-1 1 56,-3 4-32,3-3-8,-1 0-24,1 1 16,-3 2 72,0 0-56,3-3-8,0 3 16,-3-3 16,3 3-40,-3 0 16,2 0 8,-2 0 40,0 0-40,0 0-8,0 0-32,0 0 64,0 0-40,0 0 0,0 0 24,0 0-8,0 1 24,0 1-40,0 1 32,0-3-24,-1 2 88,0 1-72,-2 2 16,1-1 0,1 0-16,0 2-16,-4 6 48,3-7 32,2-5-80,-5 11 24,1-7 32,-2 7 8,2-5-48,-1 7 8,-1-9 48,0 10-8,1-8-56,5-6-8,-6 14 40,2-8 0,-2 9-40,0-9 16,6-6-16,-11 14 56,8-3-40,-1-5-16,0 9 48,4-15-48,-6 12 32,0 0-24,-5 1 80,7 1 0,0 0-39,-9 1 23,9 0-40,-8 1-16,12-16-16,-4 14-24,-1 0 56,-1 0-8,-5 0-16,11-14-8,-3 13 32,-3 0-24,0-1 8,1 1-72,-1-2 88,2 1-24,0-7-56,-1 9 96,5-14-48,-2 6 0,-1 5 0,0-8-16,2 1 56,1-4-40,0 5-48,-2-3 0,2 1 32,0-1-72,0-1-9,0-1-31,0 0-16,3 0-8,-3 0 152,3 0-128,0 0 72,-1-3 32,1 0-40,2 1 88,7-3-40,-9 1-8,1-9 24,9 9 32,-9-8-24,8 7-40,-10-9 32,-2 14 0,12-4-16,-8-10 8,9 10-24,-9-11 32,9 11-80,-9-9 8,7 9 112,-8-7-64,-3 11 24,11-3-24,-8-1 40,1 0-24,1-8-32,-5 12 40,4 0 8,0-4-8,7 1-56,-11 0 56,0 3 0,3-2 8,0 2-32,0-3 0,-3 3 56,3 0 0,-3 0-24,0 0 24,0 0 8,0 0-40,0 0 8,0 0 16,0 0 16,0 1-32,0-1-8,-2 2 8,2 0 56,-1 1-8,-2 1-32,3-4-24,-4 5 40,0 6 0,-1-7-32,1 2-8,4-6 0,-6 13 40,2-9-8,-7 10-56,8-8 64,3-6-40,-4 14 24,-8-9-32,8 10 56,-1-4 64,5-11-112,-13 11 64,9 0-8,-8-5 48,8 10-112,4-16 8,-6 11 16,-5-5 40,7 9-32,-2-4 0,6-11-24,-11 6 16,8 10 25,-1-5-33,-7 0 8,11-11-16,-5 12 40,1-1-48,-2-5 0,-5 9 32,11-15-24,-3 4 56,-1 9-32,-7-9-8,9 9 16,2-13-32,-4 4 0,0 10 0,-2-9 24,2 9-16,4-14-8,-4 4-48,0 2 48,-1-2 32,4 1-56,1-5 24,-3 5-24,2-1 32,-1 0-40,2-2-24,0-2 56,-1 1-16,1-1-16,0 0-57,0 1 41,0-1 48,0 0-16,0 0-120,0 0-16,0 0 16,0 0 576,0 0-1032,0-2 464,0 2 64,3 0 0,-3 0 64,2 0-104,-2-3 56,3 3 16,-3 0-40,0-3 0,3 3 56,-3 0 0,3-3-16,-3 3 32,0-3 8,3 3 8,-3-3-32,3 3 24,-3 0-8,0 0 56,0-2-80,0 2 48,0 0-24,0 0-8,2 0 0,-2 0 24,0 0 16,0 0-32,0 0 24,0 1 40,0-1-48,0 0-16,0 1-24,0 1 80,0-1-32,0 1-40,0-2 16,0 1 40,0-1-8,-1 0-24,1 2 16,0-2-24,0 1 56,0 0-48,0 2 8,-1 0 24,1-3-40,-2 4 40,1 0-16,-1 1 16,1-1 48,1-4-88,-3 11 32,0-8 24,0 3 16,1 8-8,2-14-64,-3 4 8,0 9 32,0-9 32,-1 7-56,4-11-16,-4 5 56,1 6-8,0-7 0,0 9-8,0-9 49,-1 9-33,0-9-16,0 7 56,4-11-96,-5 5 112,3 0-40,-3 8-32,1-9 8,4-4-48,-4 11 0,0-6 0,-1 7 32,3-7 16,2-5-48,-3 11 8,-1-7 40,-1 8 16,1-8-72,4-4 8,-4 11-32,-2-7 56,2 9-64,0-9 8,4-4 32,-5 12 16,1-8 16,0 9-32,0-9 24,4-4-24,-5 14 16,1-10-40,0 10-40,0-10 88,4-4-24,-4 13-8,-1-9-32,1 8 24,0-7-16,4-5 32,-3 13-120,0-9-32,0 9 8,2-10-129,1-3 273,-3 11-328,0-8-80,0 1-176,-1 8-264,4-12 848,-3 1-992,2 2 128,1-2 175,0 2 329,0-3 360,3 1-4096,-3-1 4096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10.619"/>
    </inkml:context>
    <inkml:brush xml:id="br0">
      <inkml:brushProperty name="width" value="0.05" units="cm"/>
      <inkml:brushProperty name="height" value="0.05" units="cm"/>
      <inkml:brushProperty name="color" value="#CBE2FF"/>
    </inkml:brush>
  </inkml:definitions>
  <inkml:trace contextRef="#ctx0" brushRef="#br0">63 281 3176,'0'0'0,"-3"-2"32,0-1-24,-1-9-32,0 12 56,1 0-8,0-4-24,3 4 0,-3-3 64,1 3 64,0 0 32,-1 0 32,3 0-192,-1 0 256,-1 0-40,1-2-64,0 2 64,1 0-216,0 0 185,-2 0-49,1 2 0,-1 0 16,2-2-152,0 1 72,0-1-24,-1 3 56,1-2-80,0-1-24,-1 0 16,-1 5 32,1-2-16,-1 1-48,1 0 48,1 0 16,-2-1-40,1 1 16,1-4-24,-1 13 40,-1-10-16,1 1-32,-1 12 40,2-16-32,-1 2 40,0 4-56,1 5 24,-2-5 56,2-6-64,0 11 40,-1-6-8,1 12 32,0-13-56,0-4-8,0 11-32,0-5 48,0 6 32,0-7-56,0 9 0,3-1 48,-3-9-24,2 7-32,-2-11 16,3 4 56,-3 10-48,3-11-40,0 10 56,0-7 0,0-2-40,-1 9-8,3-9 56,-5-4-32,2 4 0,1 0-32,0 2 104,0 0-40,-3-6-32,3 2 32,0 3 16,-1 0 0,1-2-64,-3-3 16,3 4-40,1-2 80,-1-1-56,0 1 16,-3-2 0,3 1 24,-3 0-48,3-1 8,-1 2-8,-2-2 24,3 0 48,0 1-8,-3 1-56,0-2 56,0 0-40,3 0 32,-3 0-16,0 0 32,3 0 72,-3 0-120,0 0 72,0 0 40,0 0 64,0-3-64,0 3-112,0-4 104,0 1 32,0 0-8,0 0-48,0 3-80,3 0 112,-3 0 48,0-3-64,0-1-16,0 4-80,0-3 136,0-1-64,0-7-48,0 11 72,0 0-96,0-4 64,0-1-56,0-6 80,0 8 24,0 3-112,0-13 56,0 9-32,0 0 32,0-9-32,0 13-24,0-3-56,0-8 96,0 7 16,0-12-88,0 16 32,-2-2 56,2-3 32,0-10-72,-1 12 0,1 3-16,0-4 104,-2-10-64,1 9-48,1 1 80,0 4-72,-2-11 16,1-1-40,0 12-16,-1-4 72,2 4-32,-1-14-16,1 11-32,-2-1 120,1-9-48,1 13-24,0-4 8,-1 0 40,-1 0 16,2-1-72,0 1 8,0 0 104,0 0-96,0-1-24,0 5 16,-1 0 41,1 0-17,0-2-56,0 2 72,0 0-40,0 0 96,0 0-112,0 0 24,0 0 96,0 0-96,0 0 0,0 1 24,0 0-40,0-1 8,0 2-72,0 2 0,-2-3 104,2-1-32,0 0-120,0 0 31,0 5 49,0-4-56,0 2 16,0-3 80,0 11-24,0-9 80,3 3-104,-3 7 72,3-7 40,0 7-56,-3-8 16,0-4-24,3 15 72,-1-10-64,1 6-56,-3-7 56,0-4-8,3 6 8,0-1-40,0 1 16,0 10 56,-3-16-40,2 2 0,1 4-32,0 7 80,0-10 8,-3-3-56,3 4-24,0 0 72,-1 7 1,1-9-65,-3-2 16,3 4 0,1 2 64,1-2-72,-1 0-97,-4-4 105,3 4 41,-1 1-58,1-4-39,1 3 80,-4-4-24,3 6 49,0-5-98,0 4 17,0-3 121,-3-2-89,3 2-25,1-1 25,-1 2 25,-1 1-1,-2-4-24,3 0-49,0 2 49,0 1 97,-3-3-137,0 0 40,0 1-48,3-1 80,-3 0-40,3 0-25,-3 0 33,0 0 121,0 0-49,0 0-32,0 0-273,0 0 586,0-3-321,0 0-24,0 3 104,0 0-112,2 0 8,-2 0 24,0 0 56,0 0 64,0 0-152,0-4 56,0 0 32,0 4 88,0-4-112,0 4-64,0-5 104,0 3 0,0-10-8,0 9-64,0 3-32,0-4 64,3-10 32,-3 10-64,0-10-32,0 14 0,0-3 8,3-10-16,-3 9-72,0-9 152,0 2 24,0 7-104,0-10 40,0 11 40,0 3-72,0-14-48,0 9 0,0-6 104,0 0-88,0 11 32,0-12-32,0 8 56,0-7 8,0 0-56,0 11 24,-1-3-48,1 0 136,0-10-112,0 13-40,0 0 64,0-3 96,0 1-104,0-3-56,0 5 120,0-2-72,0-3-40,0 5 40,0 0 72,0 0-56,0 0 32,0 0-48,0 0 48,0 0-48,0 0-48,0 0 40,0 2 32,0-2-128,0 0 120,0 1-48,0 1 32,0-1-40,0 0-56,0-1 112,0 2-112,0-2 8,0 1-80,0 2 120,0-3 64,0 4 0,0-1-72,3 0 16,-3 3 40,0-6 16,2 4-40,1 0 8,0 9 56,-3-12 56,0-1-80,3 6-56,0-1 48,-1 7 104,1-11-152,-3-1 56,0 3 8,5 8 56,-3-9-80,3 2 32,-5-4-16,2 4 40,1 0-8,1-2-56,-1-1-8,-3-1 32,3 4 24,0-2-56,1 2-16,0 0 112,-4-4-64,3 5 16,1-4-40,-1 2 8,2 1 56,-5-4-40,2 1-64,1 1 72,0 2 72,0-2-112,-3-2 32,3 1-24,0 0 24,-1-1-16,1 0-32,-3 0 48,3 0 16,0 2 56,0-1-104,-1-1 88,-2 0-88,0 0-8,0 0 96,0 0-56,3 2 16,-3-2-8,0 0 96,0 1 0,0-1-88,3 0-16,-3 0-8,0 0 24,0 0-16,0-3 0,0 3 64,0 0 24,0 0-88,0-3 48,0 1 8,0-1-40,3-2 0,-3 5-16,0-2 80,0-3-16,3 3-40,-3-1 48,0-1 24,3-8-104,-3 9 136,0-8-24,0 11-104,0-3-48,2-9 8,-2 9-88,3-9 72,-3 12 56,0-4-8,0-7 32,0 7 80,3-10-128,-3 14 24,0-5 0,0 1 48,0-9-88,0 9-24,0 4 64,3-4 48,-3-7-24,0 8-32,0-2 24,0 5-16,0-2 8,0-10-48,0 12-40,3 0 184,-3 0-104,0-4 0,0 1-40,0 3 88,0 0-56,0 0 8,0-3-16,0 3 24,0 2 32,0-2-88,0 0 48,0 0-88,0 0 64,0 0-32,0 0-72,0 0 424,0 1-640,0 2 304,0-3-64,0 2 32,0-2 72,0 1-40,0-1-64,0 1-32,0 2 104,0-3 32,0 4-48,0-2-24,3 2 48,-1 0 64,-2-4-40,0 5-32,3 0 8,0 1 120,-3-2-136,0-4 40,3 4-16,-3 8 24,3-8-8,0 0-64,-3-4 64,2 6-8,1-1 64,-3 0-96,3-1 8,-3-4 32,3 6 0,0-2-48,-3-1 0,2 8 120,-2-11-72,5 1 40,-2 2-8,-1 0-32,1 1 48,-3-4-48,3 3 24,-3-2-40,3 4 64,0-4-64,-3-1 16,2 2-32,1 0 40,-3 3 72,3-5-96,-3 0 16,3 0-16,0 1 56,0-1-48,-3 0-24,0 0 32,2 1 24,-2-1-40,3 0-80,-3 0 128,0 0-32,3 0 48,-3 0-24,0 0 40,0 0-64,0 0-8,0 0-16,0 0 104,0 0-40,0 0-128,0-2 208,0 2-72,3 0 56,-3-3-104,0 3 0,0 0 16,0-3 88,0 3-88,0-4-40,0 4 24,0-3 64,0 3-32,0-4-48,0 1 88,0 3-72,0-3 96,3-1-96,-3 1 24,0-1 64,0 4-88,0-5 16,3-7-8,-3 12 56,0-3 8,0 3-72,0-13 16,0 10 40,0-8 32,0 7-80,0 4-8,0-16-8,0 13 56,0-9-24,0 7-72,0-7 80,0 8 16,0-11-88,0 4 88,0 11-48,0-4 56,0-12-48,0 12-80,0-7 56,0 11 16,0-4-8,0-11-64,-2 11 128,1-11 32,1 10-72,-2-12-32,2 15 56,-1-11-64,1 13 24,-2-4-96,1-1 136,0-10 8,1 12-96,-2-8 72,2 11 16,-1-12-104,-1 12 24,2 0 40,-1-2 64,1-3-72,0 1-80,0 1 112,0 3-24,0 0 16,0-2-24,-1 2 32,1 0 64,0 0-88,0 0-48,-2 0-80,2 1 104,0-1-96,0 0 120,-1 0-96,1 1 24,0 1 40,0-2 32,0 0-128,0 1-16,0 3 88,0-1-120,0 0 16,0-3 160,0 4-56,0 8 24,0-11-40,3 10 120,-3-11-48,0 6 96,2 7-104,-2-1 24,3 1 72,-3-13-88,0 6-32,3 9-32,-3-2 80,3-7-24,-3-6 8,3 12-24,0-7 64,-1 9 72,1-9-152,-3-5 40,3 15-32,-3-4 56,4-7-40,-1 2-48,1 9 80,-1-11 32,0 9-112,0-9 104,-3-4-40,3 13 24,-1-11-56,1 0-24,2 13 104,-5-15-48,4 1 24,-1 3-72,-1 7 80,1-9 8,-3-2-40,3 1-56,0 1 32,0 3 88,-3-5-64,3 2-56,-1-1 48,3 3 24,-3-2-32,1-2-64,-3 0 80,3 1-8,-3-1 120,3 0-104,-3 0 0,0 0-8,0 0 48,0 0-80,3 0-64,-3 0 200,0 0-104,0 0 32,0-3-40,0 3 48,0 0 8,0 0-48,0-2 24,3 2-64,-3 0 176,0-3-128,0 3-8,0-3-16,0 3 88,0 0-40,0-4-16,0 4-16,0 0 40,2 0 104,-2-5-112,0 1-64,0 4 32,0-4 80,0 0-56,0-9-48,0 13 152,0 0-128,3-3 72,-3-8-48,0 11 24,3-4 56,-3 4-104,0-16 24,0 12-120,3-7 120,-3 6-48,0 5 24,0-15-32,0 15 80,0-13 64,0 9-112,0 4 0,0-14 0,3 11 88,-3-11-152,0 14 64,0-4-64,0-9 32,0 9 24,0-11-72,0 15 80,0-2 8,0-11 88,0 2-120,0-1-8,0 12 32,0-3 96,0-9-152,0 8-48,0-1 144,0 5-40,0-14-24,0 10-16,0 0 40,0-8 56,0 12-56,0-2-72,0-3 32,0 3 112,0-3-72,0 5 0,0-4-88,0 1 112,0 3 48,0-3-128,0 3 56,0 0 48,0 0-32,0 0-88,0 0-32,0 0 216,0 0-256,0 0 72,0 0-120,0 2 112,0-2 80,0 1-112,0 1-48,0 0 16,0 1 88,0-3 56,3 3-120,-3 1-8,2 2 136,-2 5-24,3-8-40,0 10 120,0-2 8,0-5-88,-3-6 16,2 17 8,-2-12 48,3 10-80,0-11 0,-3 7 56,3-5-32,0-1-56,1 11 72,-4-16-16,4 6 136,-1 5-136,1-7-8,1 12 80,-5-16-72,2 4-88,3 0 56,-3 13 80,1-13 0,-3-4-48,5 6-96,-3 8 80,1-10 72,0 1-64,0-1 40,1 7 0,0-9-40,1 2-72,-5-4 80,4 11 40,-1-10 8,-3 2-72,2 0 16,-2 1 16,3-1-16,0-1-48,-3 2 80,0-4-24,3 3 72,0-2-120,-3 2 80,3-2 24,-3-1-56,0 0-40,0 0 48,0 5 32,0-5-64,0 0 24,2 0 56,-2 0 8,0-3-56,0 3-8,0 0-32,0 0 64,0 0-40,0 0 16,0 0 96,0 0-80,0-3-64,0 3 88,0 0-48,0 0 72,0-4-40,0 4 16,0 0 64,0 0-112,0 0-16,0 0 128,0-3-64,0 3-48,0-3 16,0 3 80,0 0-24,0-4-96,0 4 24,0 0 48,3-3 8,-3-1-32,0-8-32,0 12 8,0 0 16,0-2 16,0-11-48,0 13 40,0 0-24,3-3 64,-3-1-72,0 0-24,0-9 144,0 10-104,3-10-32,-3 10 136,0-1-104,0 4-8,0-15-56,0 15 64,0-5 16,0-9-56,0 14 32,0-4-48,0-7 64,0 7-64,0-9-16,0 13 144,0-11-40,0 8 8,0-9-56,0 12 8,0-2 48,0-11-80,0 9-80,0 1 208,0 3-96,0-12 0,0 10-64,0-3 48,0-6 16,0 8-56,0-1 64,0 0 72,0-7-104,0 11 24,0-3-40,0 0 72,0 0-16,0-1-128,0 4 112,0-4 16,0 1 0,0 0-56,0 0 56,0 3-16,0 0 48,0-3-72,0 0-88,0 3 152,0 0-40,0 0-24,0 0-24,0 0 40,0 0 88,0 0-248,0 2 80,0-1 96,0-1-128,0 0 120,0 0-120,0 2 24,0 1-8,0-2-56,0-1 160,0 1-152,0 2 72,0-1-72,0 2 16,0-4 136,3 4 16,-1 0-56,-2 1-16,3 7 136,-3-12-80,3 4 56,0 8-72,0-8 48,0 9 24,-3-13-56,0 4-24,2 0 32,1 12 40,2-13-48,-5-3 0,2 11-8,1-7 8,1 7 48,-1-8-88,-3-3 40,3 4-24,1 9 104,-1-11-72,1 2-32,-4-4 24,5 13 56,-3-11-56,3 3-80,-3 7 120,-2-12-40,5 2 64,-2 2-72,1-1 8,0 8 40,-4-11-40,3 2-32,0-1 8,0 3 72,-1-1 0,-2-3-48,3 1-32,0 1 48,-3 2 24,3-4-96,-3 0 56,0 1 0,3 1 48,-1-2-64,-2 0 16,0 0 24,3 0-16,-3-3 16,0 3 0,0 0-24,0 0 88,0-3-64,0 3-88,0 0 136,0 0-72,0 0 48,0-4-32,0 4 104,0 0-8,0 0-112,3-3 48,-3 3 24,0-3 80,0-1-96,0 4-56,0-4 8,0 0 96,3-1-40,-3-7-72,0 12 8,0-3 64,3-1-16,-3-12-96,3 13 0,-3 3 48,0-4 0,0-12-40,2 12-16,1 0 104,-3 4-48,0-14 8,3 10-64,-3-1 48,3-9 88,-3 14-80,3-4-16,-3-10-16,3 11 72,-1-8-128,-2 11 88,0-4-72,3-8 104,-3 8-8,3-7-56,-3 11 32,3-3-8,-3-1 24,3-9-64,-3 10 0,0 3 48,2-3 40,-2-1-72,3 0-16,-3 1 64,0 3-16,3-3 32,-3-1-56,0 1-32,3 3 112,-3 0-56,0-3-32,0 3 8,0 0 56,0 0-88,0 0 56,0 0-104,0 0 64,0 0 32,0 0-104,0 0 376,0 2-648,0 0 312,3 0-64,-3-1-32,0 1 136,0 2-16,0-3-48,0 4 80,0-5 16,3 5 8,-3 1-8,2 5-56,-2-11 56,3 4 96,-3 8-104,0-11-64,3 12 160,-3-9-48,0-4-40,0 6-8,3 8 40,-3-8 32,3 5-120,-3-11 56,0 4-8,0 7 40,3-8-64,-3 1-8,0-4 40,2 13 8,-2-9 16,0 1-32,0 6 48,0-11-40,3 4 88,-3 0-56,3 1-72,-3 6 80,0-11-40,3 3-16,-3 1 0,0 2 40,3-1 32,-3-5-56,3 5-24,-3-3 16,2 3 64,-2-4-72,0-1 16,0 1-24,3 4 40,-3-4 16,3 1-104,-3-2 72,0 1 0,3-1 96,-3 0-120,0 0 16,0 0 8,0 1 56,0-1-128,0-2 0,3 2 144,-3 0-72,0 0 56,2-3-32,-2 3 16,0 0 8,0 0-48,0-3 0,0 3-16,0 0 120,0-3-88,0 3-16,3-3-16,-3 3 56,3-3 24,-3 3-64,0-4-8,0 0 40,3-7 64,0 6-72,-3 5-24,3-4-16,-1-7 72,-2 11-32,3-11-120,0 8 120,-3 3-24,3-3 8,0-13-48,0 14 24,-1-3 64,-2 5-48,3-15-24,0 11-40,0-9 112,0 10-48,-3 3 0,3-16-72,-1 14 56,1-3 24,0-10-104,-3 15 96,3-3 0,0-8 88,-1 8-112,1-11 8,-3 14 16,3 0-16,0-4 32,0-1-48,0 1 48,-3 4-16,2-4 88,1 0-152,-3-1 32,3 2 40,-3 3-8,3-2-48,-3 2-16,0 0 88,0-3 48,0 3-72,0 0-24,0 0-8,3 0 40,-3 0-88,0 0 16,0 1 40,0 1-48,0-1-104,0-1 176,0 3-64,0-2 80,0 1-104,0 1 64,0-3 24,0 4 0,3 0-32,-3 0 0,0 2 104,0-6-72,0 6 0,2-2-80,-2 9 80,0-13 0,3 4 0,0 0-8,-3 9 40,3-8 56,-3-5-88,0 5 8,3 6-40,-3-7 56,3 0 0,-3-4-24,0 5-32,2 6 64,-2-7 32,3 0-104,-3-4 40,0 6-8,3 0 40,0-2-48,-3 0-16,0-4 32,3 4 48,-1 1-16,-2-3-64,3 3 48,-3-5-16,3 4 88,0-1-96,0 0-8,-3-1 80,0-2-64,3 2-40,-1-1 16,1 2 56,0-1 0,-3-2-32,3 0 40,0 1-40,0-1 80,-1 0-88,-2 0 8,3 0-104,-3 0 112,3 0-16,1-3-24,-4 3 32,3 0 56,1 0 24,-1-4-96,0 1 8,-3 3 8,4-3 64,-1-1-64,1-7-56,1 11 96,-1-3 16,0-1-144,0-1 88,0-7 64,1 7-176,-1-9 136,0 14 24,0-12-72,-4 12 24,5-5-56,-3 1 48,3-11 40,-1 10-104,-4 5 72,3-11 24,1 8 48,-1-11-72,0 11-8,-3 3 8,3-3 64,-1-8-80,1 8-56,0-1 80,-3 4-8,3-11 24,0 8-16,-3 0-8,2 0 88,-2 3-88,3-4-8,-3 1-88,0 0 88,0 3-24,0 0 32,3-4-128,-3 4 160,3 0 56,-3-3-128,0 3 56,0 0-56,0 0-64,0 0 104,0 2 16,0-1-16,0-1-136,0 2 128,0 2 112,0-3-168,0 2 32,3 0 104,-3-3-72,0 4-72,0-1 56,0 1 40,0 2-24,0-6 0,3 4-104,-3 7 64,0-8 128,2 1-104,-2-4 16,0 5-32,3 0 112,0 0-80,-3-1-40,3 0 144,-3 0-80,3 0-64,0 1 48,-3-5-8,0 3 16,2-2-80,1 0 0,-3 4 80,0-5-16,3 1-48,-3 0 8,3 1 64,0-1 8,-3-1-32,0 2 32,2-2-32,1 0 32,0 0-64,-3 0 32,3 0-24,-3 0 48,3 0 16,0-3-80,-3 3 40,2 0-24,1-3 80,-3 0-56,3-1 16,-3 4-16,3 0 96,1-4-80,0-8-72,1 12 104,-5 0-48,11-4 32,-11-7-72,4 11 32,0-4 72,-4 4-64,12-5-72,-9-6 32,1 11 144,0-4-152,0-7 32,1 8 24,-1 0-8,7-1-32,-11-1 16,4 3 64,1-1-72,-3 3-72,-2 0 96,3 0 24,0 0-56,0-3-72,1 3 144,-4 0-40,3 1-8,0-1-40,-3 5 120,0-1-24,3 0-64,-3-3-56,2 2 48,1 2 16,-3-5 8,3 4-8,-3 0 64,3 7 48,0-9-96,-1 2 24,1 7 64,0-8-128,-3 1 0,0-4 32,3 13 8,0-9-8,0 2-64,-1 8 40,-2-14 24,3 4 32,0 2-80,-3 5-56,3 1-56,-3-12 160,3 4-521,0 7-399,1 2-448,-1-9-200,-3-4 1568,4 16-1329,0-12-2687,-4-4 4016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12.085"/>
    </inkml:context>
    <inkml:brush xml:id="br0">
      <inkml:brushProperty name="width" value="0.05" units="cm"/>
      <inkml:brushProperty name="height" value="0.05" units="cm"/>
      <inkml:brushProperty name="color" value="#CBE2FF"/>
    </inkml:brush>
  </inkml:definitions>
  <inkml:trace contextRef="#ctx0" brushRef="#br0">650 104 3464,'0'0'0,"0"0"0,-1 0 0,1 0 24,0 0-32,0 0-16,0 0 32,0-3 8,0 3-32,0-3 16,0 3 16,0-2-32,0 2 0,0 0 40,0 0-24,-2 0 8,2-3 0,0 3 24,0 0-32,0 0-8,-1 0 8,1 0 16,0 0-32,0 0 16,0 0-24,0 0 32,-2-3 0,1 3-32,1 0 24,0 0 8,0 0-16,0 0 16,0 0-16,0-3 48,-1 3-32,-1-3-24,1 3 32,1 0-16,0 0 8,0 0-32,0 0 32,0 0 16,0 0-40,0 0 40,0 0 8,-2 0-24,2 0-8,0-3-32,0 3 48,0 0-8,0 0-32,0 0 24,0 0 8,0 0 8,0-2-16,-1 2 0,1 0 0,0 0 16,0 0-32,-2 0-8,2 0 32,0 0-8,0 0 16,0 0-8,0 0-32,0 0 32,0 0-24,0 0 40,-1 0-16,1 0-32,0 0 32,-1 0 0,1-3-32,-2 3 32,2 0 0,-1 0-8,1 0-24,0 0 24,0 0 16,0 0-40,0 0 32,0 0-8,0 0-16,-2 0 8,2 0 16,0 0-8,-1 0 0,1 0-8,0-3 24,-1 3-8,1 0-8,0-3-32,0 3 40,-2 0-24,2 0 16,0-3 0,-1 3-8,-1-3 16,1 1-16,1 2 8,0 0 16,0 0 0,-2-3-32,2 3 8,0 0 8,0 0 16,0 0-8,0 0-40,0 0 48,0 0-24,0-3 8,0 3-24,0 0 32,0 0 16,0 0-24,0 0-8,0 0 24,0-3 8,0 0-40,0 3 16,0 0-8,0 0 16,0 0-16,0-2 0,0 2 8,0 0 8,0 0-16,0 0 8,0 0-8,0 0-16,0 0 40,0 0 0,0 0-24,0 0-8,0-3 24,0 3 0,0 0-8,0 0-24,0 0 16,0 0 40,0 0-64,0 0 64,0 0-72,0 0 32,0-3-32,0 3 32,0 0 8,0 0-24,0 0 8,0 0-152,0-3-3032,0 3 3200</inkml:trace>
  <inkml:trace contextRef="#ctx0" brushRef="#br0" timeOffset="702">619 36 2144,'0'0'0,"0"0"792,-2-3-512,2 3-280,-1-2 120,0 2-72,1 0-8,0 0-24,0 0-8,0-3 8,0 3-8,0 0-8,0-3 8,0 3 0,0 0-16,0 0 8,0 0 8,0 0 0,0 0-24,0 0 24,0 0 0,0-3-8,0 3 32,0 0-8,0 0-8,-2 0-8,2 0-8,0-3-8,0 3 32,0 0-48,0 0 24,0 0 8,0-3-16,0 3 16,0 0-8,0 0 24,0 0-32,0 0 24,0 0-48,0 0 56,0 0-32,0 0 32,0 0-16,0 0-56,0 0 112,0-2-48,0 2 0,0 0-8,0 0-8,0 0-8,0 0 32,0 0 8,0 0-16,0 0-80,0 0 160,0 0-40,0 0-16,0-3 32,0 3-72,0 0 112,0 0 0,0 0-24,0 0 24,0 0-536,0 0 968,0 0-472,0-3 65,0 3 15,0 0-152,0 0 120,0 0 32,0 0-8,0 0-8,0 0-688,-1 0 1224,1-3-528,0 3 0,-2 0-32,2 0-112,0 0 128,0 0-16,0 0-24,0 0-32,0 0-440,0 0 840,0 0-376,0 0-56,0 0 48,0 0-704,0 0 1296,-1 0-656,1 0 16,0 0 16,0 0-64,0 0 0,0 0 24,0 0-8,0 0 24,0 0-8,0 0-24,0 0 16,0 0-40,0 0 0,0 0 8,0 0-40,0 0 256,0 0-400,0 0 176,0 0-8,0 0 0,0 0 400,0 0-736,0 0 328,0 0 8,0 0 40,0 0 504,0 0-1032,0 0 496,0 0 16,0 0 16,0 0-48,0 0 8,0 0 24,0 0-64,0 0 912,0 0-1728,0 2 832,0-2-48,0 0-16,0 0 136,0 0-104,0 0 0,0 0-32,0 0 8,0 0 600,0 0-1096,0 0 463,0 0-7,0 0 40,0 0 1209,0 0-2266,0 0 1065,0 0 40,0 0 8,0 0-16,0 0 48,0 0 16,0 0 16,0 0 1625,0 0-3242,0 0 1609,0 0 32,0 0-64,0 0 1721,0 0-3338,0 0 1633,0 0 40,0 0 1681,0 0-3370,-1 0 1681,1-3-8,0 3 8,0 0 8,0 0-16,0 0 32,0 0-48,0 0 32,0 0-32,0 0 40,0 0-16,0 0 8,0 0 0,0 0 8,0 0-24,0 0-16,0 0 32,0 0-16,0 0-16,0 0 48,0 0-24,0 1-24,0 1 48,0-2-24,0 0-8,0 0 0,0 0 32,0 0-32,0 0 32,0 0-48,0 0 24,0 0 8,0 0 0,0 0 16,0 0-64,0 0 104,0 0-88,0 0-16,0 0 72,0 0-24,0 0-32,0 0 16,0 0 0,0 0 48,0 0-64,0 0 16,0 0 24,0 0-40,0 0 40,0 0-32,0-3 48,0 3-16,0 0-16,0 0 8,0 0 0,2 0 0,-2 0-16,0 0 8,0 0-32,0 0 40,0 0 0,0-3-48,0 3 40,0 0 8,0 0 16,0 0-32,0 0 24,0 0-56,0 0 104,0 0-80,0 0 24,0 0-64,0 0 104,0 0-88,0 0 56,0 0-24,0 0 0,0 0 24,0 0-24,0 0-8,0 0 32,0 0-40,0 0 32,0 1-32,0-1 0,0 0-8,0 0 32,0 0-16,0 0-8,0 2 16,0-2 8,0 1-24,0 1-32,0-2-3424,0 0 3480</inkml:trace>
  <inkml:trace contextRef="#ctx0" brushRef="#br0" timeOffset="3369">247 177 3232,'0'0'0,"0"0"272,-1-2-216,1-1-16,0 3-40,-1 0-16,-1-3 16,2 3 24,-1-3-16,1 3-8,-2-3 16,1 3 0,1-2-24,0 2 8,0-3 0,0 3 8,0 0-16,0-3-8,0 3 16,-2-3 0,2 0-8,-1 3 16,1 0-8,0 0 16,0-3-24,0 1 40,0 2-32,0 0 8,0-3-8,0 0 16,0 3-8,0 0-8,0-3-8,0 3 24,0 0 8,0-3-24,0 3 0,0-3 24,0 1-8,0-1-32,0 3 16,0-3 16,0 3-8,0-3-24,0 0 16,0 3 0,0-3 16,0 1-16,3 2-8,-3-3 40,0 3-32,3 0 8,-3-3 0,0 3 8,0-3 0,0 3-16,0-3 8,0 3 0,0-2 40,0-1-48,0 3 0,3 0 16,-3 0 32,0-3 8,0 3 0,0 0-56,0 0 104,0 0 32,0 0-16,0 0 48,0 0-696,0 0 1233,0 0-513,0 0 0,0 0 32,0 0-1537,0 0 2874,0 1-1369,0 1-24,0-1-16,0-1-152,0 2 88,0-1 0,0 2 40,-2 0-64,2-3-64,0 2 56,-1 3 0,-1-3-24,1 3-24,1-5-8,-2 5 24,1 8-16,0-9-24,-2 12 0,3-16 16,-3 6-24,0 6 16,0-6-32,2 8 48,1-14-8,-3 6 32,2 5-16,-2 0 24,1-6-8,0 7 0,-1-6-32,1 5 40,0-5-16,2-6-24,-2 5 0,1 7 48,-1-8-16,-1 7 40,3-11-72,-1 5 48,0 0-8,-1 1-8,2-2-48,0-4 16,-1 4 40,1 2-24,0-2-40,0 0 48,0-4-24,0 3-24,0-1 32,0 1 16,0-2 0,0-1-24,0 0-16,0 0-40,0 1 48,0-1-32,0 0 40,0 2-24,3-2 8,-3 0-8,0 0 24,2 0 0,1 0 56,0 0-40,-3 0-8,3 0 48,0-3-32,1 0 8,0 0-8,-4 3-24,3-3 48,1 1-32,-1-1-32,1 0 80,-4 3-64,5-3 8,-1 0 32,7-1-8,-8 0-40,-3 4 8,4-11-16,0 8-16,1 0 64,6-1-24,-11 4-8,3-12 16,1 10-8,0-3-8,1-6-32,-5 11 32,11-3-8,-8-1 40,1 0-40,0-1 24,-4 5-16,11-4 8,-11 0-16,5 0-16,-1-8 24,-4 12 0,4 0 8,0-4-32,1 1 48,-1 3 0,-4 0-24,3-2-8,0-1 0,-1 0 8,-2 3-8,0 0 8,3-3-24,-3 3 32,3 0 8,-3 0-24,0 0 8,0 1 8,0-1 16,0 0-40,0 0-16,0 0 48,0 2 0,0-1 8,0 2 72,0-3-96,0 3 120,-1 0-40,-1 1 0,1 0 40,1-4-120,-2 5 40,1 6 16,-2-6 24,2 10-24,1-15-56,-5 11 16,4 2 80,-2-8-16,2 11-8,1-16-72,-3 11 128,0 2-24,-1-8-40,-2 11-48,6-16-16,-4 11 64,0-5-16,0 11-8,-1-6 24,5-11-64,-4 13 56,0-7-48,-2 9 8,2-2 56,4-13-72,-4 5 0,-1 11 48,1-5 8,0-5-32,4-6-24,-4 16 8,0-11 0,1 9 48,3-14-56,-3 6-16,0 8 24,0-8 24,-1 5-40,0-7 8,4-4 0,-4 12 40,-1-8-23,4 0-50,-1 7 33,2-11 0,-1 3 16,0 1-16,-1 2 0,1-2 41,1-4-41,-2 3-32,2-1-73,0-1 97,0 0-8,0-1 16,0 2-64,0-2 24,0 0-8,0 0 48,0 0-96,0 0 40,0 0 32,3 0 0,-3 0-32,3 0 48,0 0 40,0-3-32,1 0-8,0 0 32,0 0-32,1 1-40,-5 2 48,4-3 40,7 0-24,-8 0-40,8-1 56,-11 4-32,3-11 40,1 8-72,9-1 32,-10-1 72,-3 5-72,13-11-8,-11 8 16,10 0 16,-9-1-40,-3 4 16,4-4-16,7 0 32,-8-8 24,0 10-48,-3 2 8,11-3-24,-8-2 32,1 1-96,-4 4 88,4-4-24,9-10 48,-13 14 24,3-3-48,-3 3 0,4 0 32,-1-3-56,0 0 0,0 3 40,-3 0-16,0 0-32,2 0 32,-2 0 24,0 0-24,0 0 16,0 0 56,0 0-64,0 0-104,0 0 200,0 0-56,0 2 8,-1-1-56,1-1 0,-1 2 56,-1 2-16,-1-1-40,2 2 8,1-5-8,-4 6 24,1 5-48,-1-6-16,1 9 88,0-9-8,-1 11-48,0-5 32,-2 0 33,-5 1-66,9-1 58,-2 0-1,-2 2-48,1 0-40,-1 0 72,0-2 40,-6 0-48,12-11-24,-3 11 64,-3-5-40,-5 10-48,8-11 0,3-5 24,-4 16 40,-2-3-16,-5-8-40,8 9 64,3-14-48,-4 12 72,0-7-72,-8 9 48,9-8 24,3-6-72,-4 14-16,0-10 32,0 9 32,-1-9-48,5-4 0,-4 13-16,0-9 0,0 1 0,1 0-40,3-5 56,-3 4-80,2 1 88,-1-2-56,1-1 24,1-2 24,0 2 0,0-1-48,0-1-40,0 0 16,0 0 72,0 0-56,0 0-49,3 0 1,-1 0 56,-2 0 48,3 0-48,0 0 24,1-3 40,1 1 16,-5 2-32,4-3-32,7 0 80,-8 0 56,8-1-96,-11 4-8,5-4 0,6-8 32,-7 9-64,9-8-8,-13 11 40,4-4 24,10 0-8,-10-10-56,11 11 88,-15 3-48,4-5 40,8-7-64,-7 9 16,7-1 0,-12 4 8,3-13 24,9 10-40,-10-1 24,10-7 16,-12 11-24,3-3-56,1-1 64,7-1 24,-8-6-48,-3 11 16,4-3-8,0 0 16,1 1-16,-1-1-16,-4 3 24,4 0 8,-1-3 0,0 0-16,0 3-24,-3 0 32,0-3 40,0 3-56,0 0 0,0 0 48,0 0-32,0 0 8,0 0 8,0 0 40,0 0 81,0 0-354,0 0 546,0 2-217,0-1 64,0 0-80,0-1-96,0 2 16,-2-1 80,-1 4-128,0-3 32,3-2 0,-2 5-16,-3 0 16,1 1 40,0 5-88,1-5 104,-1 5-56,-2-7-16,1 9 40,-1-9 24,-5 8-48,8-8 16,-1 10 48,-2-10-88,2 8 48,-2-8-8,-5 1-24,11-5 8,-3 13-72,-1-9 48,-1 8 24,-6-8-40,11-4 40,-1 6-8,-4 6 40,-6-7-24,7 0-32,4-5 24,-4 6 64,-2 5-32,2-8-56,0 3 40,4-6-16,-5 11 24,1-8-56,1 1 16,0 2 72,3-6-56,-1 5-8,-2 0 8,2-3 16,-1 0-8,2-2-8,0 1-56,0 1 32,0-2 16,0 0-88,0 0 96,0 0-96,0 0 0,0 0-24,0 0-48,0 0 648,0 0-1040,0 0 488,3 0-9,0 0 49,-3 0 32,3-3 16,1 3-40,-1-3-24,0 3 104,-3 0-56,4-3-16,0 0 8,7 0 48,-8 1-32,-3 2-8,12-3 0,-10-1 0,3 1 41,6-2-41,-11 5 0,0-4 0,4 0 16,8 0-8,-10 0-32,-2 4 24,5-5 0,7 1 16,-9 0-65,0 0 25,-3 4 24,11-5 8,-11 1-16,5 0-16,-1 0 72,-4 4-48,4-5 0,0 1-32,8 0 48,-10 1 0,-2 3-16,3-3 49,1 0 23,-1 1-8,0-1-72,-3 3 8,3-3-72,0 3 64,0-3 32,-3 3-40,2-3 48,1 3-24,-3 0-56,0 0 32,0 0-41,0 0 82,0 0-25,0 0 24,0 2-32,0-2 48,0 1 8,0 1-24,0-2-32,-1 1 40,1 2-24,0-3-8,-2 1-40,1 2 80,-2 1-8,-1 1-32,2 0 16,0 6 8,-3-6-24,3 0-40,-3 8 80,1-9-48,-2 10 8,2-8 48,4-6-48,-11 13 32,10-8 0,-4 8-16,1-9 32,4-4-48,-4 16 24,-2-12-16,0 10 48,1-9-24,5-5-32,-6 12 0,1-6 32,0 7 16,0-9-40,5-4-8,-6 13 16,2-9 32,-8 9-40,11-9-16,-3 7 48,-2-7 0,0 8-16,1-8 0,5-4-24,-4 11 56,-2-7-72,2 9 0,-1-9 40,5-4-24,-4 5-56,1 0 32,1 1 32,-1 0 48,3-6-56,-2 4-16,1 0 24,1-3 0,-1 1-48,1-2 40,0 1 16,-2 1-40,2-2 8,0 0-96,0 0 112,0 0-104,0 0-8,0 0-32,3 0 8,-3 0 136,0 0-72,3 0 16,-3-3-33,3 3 73,-1 0-24,3-3 32,-1 3 0,0-3 72,-4 3-64,4-3 16,1-1-40,7 1 81,-9-1-57,-3 4 0,4-4-17,9 0 50,-10-8-1,0 12-40,-3 0 8,4-4 16,7 0 8,-11 0-48,12-1-24,-12 5 48,2-4 16,3 0-8,-1 0-40,0 1 48,-4 3-16,4-4 0,-1 1-33,0 0-15,1 0 104,-4 3-56,3 0-24,0-3 16,-3 3 40,0 0-32,3 0-8,-3 0 16,0 0 57,0 0-65,0 0 8,0 0 32,0 0-16,0 0-96,0 2 232,0-2-80,0 1-80,0-1 64,0 0-64,0 1 72,-2 1-40,1-1 0,0 4 24,1-5-56,-3 4-32,1 1 24,-2 7 16,1-8 24,3-4-32,-3 11-8,-1-6-40,1 7 104,-1-8-72,0 11 48,-2-10 48,1 8-56,0-9-80,5-4 56,-5 13 24,0-7 16,0 6-32,1-7 48,4-5-56,-6 14 16,-5-10-32,8 9-16,-2-8 80,5-5-48,-5 13 16,1-9-24,-2 8 40,2-8 0,4-4-32,-5 11 16,1-7-16,0 8 80,0-10-88,4-2 8,-6 12 16,2-9 0,0 2-32,1 1 24,3-6-8,-2 4-16,-2 2 72,1-2-72,2 0-48,1-4 64,-1 3 8,1-2-40,0 1-48,0-1 88,0-1-8,0 2-64,0-1-24,0 1 8,0-2 8,0 0 72,0 0-128,0 0-16,0 0 72,2 0-16,-2 0 88,3 0-64,0 0 47,0 0 9,0 0-64,-3 0 72,2-3-16,1 3 40,2-3-48,-1 0 48,-4 3-24,11-3 16,-8 0-8,1 1-48,0-1 16,-4 3 24,5-4 24,7-1-64,-9-6 32,-3 11 8,13-3 32,-10 0-32,1-1 32,7 0-8,-11 4-24,0-4 16,4-1-56,1 1 0,6 0 64,-11 4-24,0-4-48,4-1 48,0 3 24,-1-3-48,-3 5 24,3-2-40,0-1 48,0 3 16,0-3-64,-3 3 40,0 0 8,2 0 16,-2 0-64,0 0 48,0 0-8,0 0 48,0 0-40,0 0 48,0 0-168,0 0 296,0 0-119,0 1 23,0 1 24,0-2-112,-1 1 32,0 1 0,-1 0 40,1 1-64,1-3-8,-3 4 0,2 1 8,-4 0 0,1 1-32,4-6 24,-4 11-16,0-7 64,-1 9-80,0-9 8,5-4 24,-5 13 32,1-9-32,-1 9 0,0-9 40,5-4-40,-11 14 32,8-8-40,-2 8 8,-7-8 56,12-6-56,-3 14 32,-1-10 0,0 8 32,-7-7-56,11-5-8,-5 12-8,1-7 16,-1 6 48,-1-6-48,6-5-8,-4 11 8,-2-7 24,0 8-48,2-8 16,-2 7-24,2-7 8,0 2-48,1 5 16,3-11 48,-1 3 56,-4 1-80,4 2 24,-2-2 8,3-4-8,-3 6-8,1-2-24,0-1 32,1 0 32,1-3-32,-2 3-64,2-1 24,0 0-24,0-1-56,0-1-16,0 0 48,0 0-8,0 2-57,0-2 153,0 0-104,0 0-16,3 0 8,0 0 48,0 0 64,0 0-32,1 0 8,0 0 72,-4 0-48,4 0 32,1-3 16,6 3-8,-11-3-32,0 3-8,11-3-32,-8 0 8,1 1 16,9-3 8,-9 1-40,8 0 64,-8-7-8,8 8-32,-12 3 16,5-5 0,6-6 24,-8 8-48,1-1-24,9 0 80,-10 0-80,1-1 24,7 1 40,-11 4-16,3-3 8,1-1-24,0 1 0,1 0 64,-5 3-48,4-2-32,0-1 32,-1 3-8,0 0-16,-3 0 24,0-3-64,0 3 48,0 0 40,0 0-64,0 0 40,3 0 24,-3 0-8,0 0 0,0 1 16,0-1-32,0 2 72,-2-1 16,1 1-64,-1 2 48,2-4-72,-1 3 104,-2 1-88,-1 0 24,1 7 8,-1-6-80,0 9 8,-2-9 32,0 8 24,1-9-32,-1 11 64,0-10-8,-5 9-24,11-14-32,-4 6 41,-9 10 15,9-11-16,-9 9-64,13-14 24,-4 6 56,-2 7 8,-6-8-16,7 9 32,-6-2-24,7-7-40,-7 10-24,6-10 72,-6 9-32,7-8-24,-1 7 48,-6-8-24,11-5-32,-1 13 8,-3-9-8,-2 9 48,-5-9-64,11-4 16,-5 12-24,1-8 40,0 7-8,0-7-32,4-4 24,-5 6 16,1 5 8,0-8-56,1 1 0,3-4 32,-1 5 24,-1 0-48,1-1-8,-1 1 56,2-5-24,-1 4-24,1-3-24,0 1-40,0-1 16,0-1 72,0 2-160,0-2-32,0 0 31,0 0-15,3 0 32,0 0 104,-1 0 48,3 0-72,-5 0 64,4 0-16,7 0 16,-8-3-56,8-1 56,-11 4 0,3-5-8,9 1 8,-10-7-32,10 11 40,-12 0-8,4-5 40,9-6-64,-9 8 32,9-8-8,-13 11 0,4-3-16,9-8-8,-9 8 64,8-1-40,-12 4 0,5-13-40,7 10 56,-7-1-24,9 0-8,-14 4 16,4-11-24,0 11 16,8-5-16,-10 1-40,-2 4 64,3-4 8,1 0-32,1 1 0,-2 0 40,-3 3-16,2 0 0,-2-3-8,3 3-24,-3 0 56,0 0-24,3 0 24,-3 0-8,0 0 72,0 0 24,0 0-112,0 0 112,0 0 40,-1 2 24,-1-1-88,2-1-88,-3 1 24,-1 4 24,0-3-72,0 3 16,4-5 8,-6 5 8,-7 7-8,9-8-16,-10 10-16,14-14 32,-6 6 64,-8 8-88,3-9 32,5 11 32,6-16-40,-17 11 9,12 1 31,-11 0 16,5 0 48,11-12-104,-13 11 56,7 0 16,-8 0 16,2 2-32,12-13-56,-12 13 32,7 0 48,-11-2 16,10 0-88,6-11-8,-14 6 48,3 8-32,0-8-56,5 9 24,6-15 16,-13 6 0,2 11-24,7-12-40,-9 11 64,13-16 0,-4 6 88,-8 6-64,8-7 56,-7 6-24,11-11-56,-4 4-24,-1 7 16,1-6 24,1-1-24,3-4 8,-4 6-80,3-2 88,-2 0-16,1-1-40,2-3 48,-1 1-56,1 1-32,0-2-88,0 0-72,0 0 248,0 0-145,0 0-63,3 0 40,1 0 96,-4 0 72,3 0-40,1 0 8,10 0 8,-11 0 64,-3 0-40,14-3-24,-11 0 0,10 0 24,-9-1-48,9-7-32,-9 8 40,12-1 56,-12-11-16,-4 15 0,15-2 0,-3-3 32,-8-9-40,13 11 8,-17 3 0,11-14 32,-7 12-16,13-10-40,-12 8 8,-5 4 16,17-13 0,-13 10-32,11-8-16,-10 8 64,-5 3-16,12-3-56,-7-1 24,9 0-8,-12 0 24,-2 4 16,12-4-40,-9-1 16,8 2 72,-8 1-104,0-1 24,1 3 8,-1 0-32,-3 0-8,0 0 64,0 0-24,2 0 32,-2 0-32,0 0 24,0 0 56,0 0 0,0 0 0,-1 3 96,1-3-152,-1 4 88,-2-1-40,0 1 8,-1 2 0,4-6-56,-5 11 0,0-7 0,-1 9 72,-5-7-80,11-6 8,-3 15 8,-3-4 8,-5-5 16,7 8-32,4-14 0,-6 6 80,-5 8 24,7-8-72,-8 9 0,12-15-32,-4 6 72,-7 9 48,7-3-63,-8-8 79,12-4-136,-4 15 112,-7-9-152,6 7 88,0-8-8,5-5-40,-11 15-8,8-10 64,-2 8 40,0-9-64,5-4-32,-6 6 64,2 5-48,-2-7 24,2 2-56,4-6 16,-4 6-16,0-1 96,-1 0-120,4 0 40,1-5 0,-1 4 0,-1 1-32,1-3 8,-1 1-16,2-3 40,0 2 8,0-1-128,0 1-8,0-1 48,0-1 80,0 0-184,0 0 71,3 0 49,-3 0 64,3 0-80,0 0 0,0 1 24,-1-1 56,-2 0 0,5 0-64,-1 0 40,7-2 16,-8 2-24,1-3 0,-4 3 32,13-5 0,-10 1 40,8 0-64,-7 1 32,-4 3-8,13-4 8,-10 0-72,8-1 48,-8 1 24,-3 4-8,4-4 16,8-7-64,-10 11 56,3-5 16,-5 5-24,12-2-48,-9-3 64,1 3 8,1-1-24,-5 3 0,4-3-24,0 0 56,0 0-16,-1 3-48,-3 0 32,3-3 16,0 3-8,-3 0-48,3 0 8,-3 0 32,0 0 48,0 0-16,0 0 24,0 0-192,0 0 424,0 2-120,-2-1-8,1-1 33,1 0-193,-2 2 200,-2 0-96,1 1-32,1 2 0,-3-1-72,1 1-16,0 7 40,-9-8-24,13-4 0,-3 13-8,-8-8 64,7 9 8,-8-8 8,12-6-72,-5 16 72,-8-11 64,9 9 0,-9-8-16,13-6-120,-4 16 168,-10-5-8,8 0-32,-8-5 16,14-6-144,-4 14 200,-8-8-72,8 6-16,-1-6 24,5-6-136,-12 13 112,8-9-48,-2 10 32,1-10 16,5-4-112,-5 13-16,1-9 48,0 1-32,0 0-16,4-5 16,-3 6-24,-1-2 40,-1 2 8,1-2-96,4-4 72,-3 3 16,3 0-32,0-2-80,0 0-8,0-1 104,0 2-128,0-1-48,3-1-24,-3 0 56,0 0 144,3 0-136,0 0-8,0 0 56,1 0 48,-1 0-48,1 0 48,0 0 32,7-3-24,-8 1-16,2-1 40,7-1 0,-9 1-40,-3 3 48,11-5-16,-8 1 16,1 0-48,1 0-8,-5 4 56,12-12 32,-7 12-48,6-11-8,-8 8 48,8-1-8,-8 0-16,8-7-16,-8 11 72,-3 0-56,4-3-32,8-1-8,-10 1 48,1 0-32,-3 3 24,3-3-40,0 3 40,0-3 24,0 3-80,-3 0 56,0 0-24,2 0 56,-2 0-64,0 0 32,3 0 40,-3 0-8,0 0-8,0 2 64,0-2-88,0 1 120,-1 0-56,-1 1-16,1 1 24,1-3-72,-4 5 16,1 1 0,-1 7 24,1-9-24,3-4-16,-4 13-24,-1-8 48,1 8 48,-7-7-56,11-6-16,-4 11 8,-1-7 8,-6 9-16,10-2-40,1-11 40,-6 6 24,0 8 16,1-3-72,-1-6 56,6-5-24,-4 12 72,-8-6-96,10 7 8,-3-9 112,1 7-104,-1-7 8,0 2 64,1 5-40,4-11-24,-4 5-16,0 0 24,-2 7 24,2-10-88,4-2 56,-5 6-24,1-2 32,1 1 32,1-1-24,2-4-16,-2 3 48,1 1-8,-1-3-96,1 2 8,1-3 48,-2 1-16,1 1-56,1-1-88,0-1 56,-1 0-80,-1 0-136,2 0-88,0 0-128,0 0 536,0 0-769,0 0-111,0 0-88,0 0-144,0 0 4841,0 0-8547,3 0 3994,0-3 296,0 1 232,-3 2 296,3-3-104,-1 0-2784,-2 3 2888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20.229"/>
    </inkml:context>
    <inkml:brush xml:id="br0">
      <inkml:brushProperty name="width" value="0.05" units="cm"/>
      <inkml:brushProperty name="height" value="0.05" units="cm"/>
    </inkml:brush>
  </inkml:definitions>
  <inkml:trace contextRef="#ctx0" brushRef="#br0">6 220 5385,'0'0'0,"0"0"120,-1-3-96,1 3-24,0-3 0,-2 0 24,1 1 24,-1-1-80,2 3 32,0-4 16,0-1 8,0 1-24,0 0 16,0 4-16,0-4 24,0-8-16,0 12-48,0-4 32,0 0-16,0 0 8,0-1 16,0 1-16,0 4 16,0-4 32,0-7-48,3 11 40,-3-5 48,0 5-72,0-11-8,3 8-24,-3-1 16,3 0-32,-3 4 48,0-5-48,3 1 72,-3 0-8,0 0-16,0 4 0,0-5 48,0 1 24,0 0-64,3 0 40,-3 0-16,0-1-32,0 1 8,0 0 40,0 4-48,0-4 16,0-1-24,0 3 32,2-3-8,-2 5-16,0-3-8,0-1 8,0 0 40,0 0-40,0 4 0,0-3 16,0 0 24,0 0-24,0 0-24,0-1 16,0 1 24,0 1-40,0 2 8,0-3 8,0 3 24,0-3-16,0 3-24,0 0 40,0 0-32,0 0 32,0 0-8,0 0 32,0 0 56,0 0-336,0 0 496,0 0-296,0 0 32,0 0-64,0 0-144,0 0 344,0 0-152,0 1 8,0-1-24,0 0 24,0 2 8,0-2 32,0 1-40,0 1-8,0-2 8,0 1 8,0 2-8,3 0-56,-3-1 64,0-2-8,0 3 24,3 2-40,-3-1 40,3 0 8,-3-4-32,3 11 0,-3-8-32,2 3 64,-2-6-32,3 5-8,0 8 0,-3-10 40,4 3-8,-4-6-24,3 12 8,0-7-8,-3 6-8,3-5-40,0 6-16,1-8 48,-1 11 56,1-10-8,-4-5-32,3 16 40,0-5 16,-1 0-56,1 1-16,-3-12 16,3 11 40,0 0-32,1 3-24,-1-2 64,-3-12-48,3 12 32,0 4 0,1-3 24,7 1 16,-11-14-72,3 13 72,0-1-40,0 1 48,-1 0-40,-2-13-40,0 12 0,3 0 16,0 0 24,0 1-48,-3-13 8,4 11-8,-1-5 56,0 8-56,0-8-8,-3-6 16,0 13 24,2-9-16,-2 10-40,3-10 64,-3-4-32,3 6 40,0 5-72,-3-7 40,3 1 0,0 0-8,-3 7 24,2-11 8,-2 3 8,0-4-40,3 6-16,-3-2 40,3 0 0,0 1-48,-3-5 24,0 4-24,3 0 40,-3 0-16,0-1-32,0-3 32,3 3 40,-3 0-32,0-2 0,2 2 32,-2-2-8,0 1-32,0-1-32,3 1 32,-3-2 0,0 1 8,0 0-16,0 1 48,0-1 0,0-1-40,0 2-16,0-2 32,3 1 8,-3 1-16,0-2-8,0 1-16,0-1 40,0 0-8,0 1-48,0-1 32,0 0 8,0 0 0,3 2-32,-3-2 16,0 0 56,0 1-48,0-1-8,0 0 16,0 0 8,0 0-40,3 0 24,-3 0 56,0 0-56,0 0-16,0 0 32,0 0-8,0 0-16,0 0-16,0 0 40,0 0 24,0 0-64,0 0 16,0 0 48,0 0-72,0 0 16,0 0 24,0 0 16,0 0-40,0 0 0,0 0 32,0 0 8,0 0-48,3 0 0,-3 0 40,0 0-32,0 0-8,0 0 32,0 0 0,0 0-56,0 0 72,2 0-40,-2 0 0,0 0 32,0 0-24,3 0-48,-3 0 56,0 0 32,3 2-48,-3-2-24,3 0 48,-3 0-8,3 0 0,-3 1-16,2 0 48,1 1 0,0-1-32,0 1-24,-3-2-24,3 1 48,-3-1 0,3 0-24,-1 2 32,1-1 16,0 0-40,-3-1 16,3 2-32,0-1 32,1 1-8,-1-1-32,-3-1 40,3 1 0,-1 1-8,1-1 8,2 1 16,-3-2 32,1 1-40,0 0-56,1-1 80,-4 0-32,3 2 8,0-1-8,1-1 32,-1 2 0,-3-2-32,3 3-16,0-2 24,-1 2 32,1-2-72,-3-1 32,4 2-16,-1-1 16,2 0-8,-1 1 0,-4-2 8,4 1 8,0 1 8,-1-1-16,0 0 8,-3-1-8,4 2 0,-1-1-16,1 1-32,-1-1 40,1 1 48,-1-1-40,1 0 16,1 1 24,-5-2-40,4 3-16,0-2 8,0 0 32,1 1-24,-5-2 0,4 1-40,0 1 72,0-1 8,0 0-40,-4-1 0,12 2 8,-12-1 16,4 1-32,0-1-8,1 1 48,6-1-40,-11-1 32,4 1-8,-4-1-16,11 2 40,-11 1-40,13-2-40,-10 0 64,-3-1-24,4 2 0,7 1-8,-11-2 56,5 2-24,-5-3-24,4 1-24,0 1 40,7-1 8,-8 2-40,-3-3 16,3 1-8,1 1 40,8-1-40,-10 1-8,-2-2 16,5 1 24,-1 2-32,7-2 0,-8 2 8,-3-3 0,4 3 40,1-2-64,6 2-8,-8-1 64,-3-2-32,4 1 0,7 0 8,-8 2 24,1 0 0,-4-3-32,5 1 0,6 1 8,-8-1 16,1 1-48,-4-2 24,4 3-32,7-2 48,-8 0-16,0 2-8,-3-3 8,11 2 32,-8-1 0,1 0-32,8 1 8,-12-2-8,3 1 64,1 1-48,7-1-16,-8 2 32,-3-3-32,4 1 24,9 1-40,-10-1 32,1 1 32,-4-2-48,4 2-16,9 0 40,-10-1 0,1 2-24,-4-3 0,4 1-16,8 1 40,-10-1 0,3 1-48,-5-2 24,12 3-8,-9-2 0,1 0-8,9 1-16,-13-2 32,3 3 32,8-2-40,-8 2-40,10 0 56,-13-3-8,3 1 32,1 2-48,9-2 16,-11 2 8,-2-3-8,5 3-40,6 0 16,-8 0 32,1-2-16,-4-1 8,11 3-40,-8-2 40,1 1 8,9 0-40,-13-2 32,3 2-32,1 1 48,0-2-32,1 2-64,6-2 72,-11 1-48,4 1 16,7-1 40,-11-2 0,3 2 72,0 1-88,1 0-8,8-1 88,-12-2-64,2 2-16,3 1 48,-1-1 0,7 0-32,-11-2 0,3 3-8,1-1 0,1 1 56,6 0-64,-11-3 16,4 3-48,7 0 88,-8 0-24,8 1-24,-11-4 8,3 3 40,2-1-32,-1 0-16,0 2 16,0-1 48,8 0-64,-10 0-24,3-1 56,-5-2-24,4 2 0,7 1-16,-8-2 32,0 2 8,-3-3-24,4 1-40,7 2 48,-8 0 16,1 0-16,-4-3-8,12 3-32,-9-1 24,1 1 32,9 0-32,-13-3 8,2 3 40,3 1 32,7-1-56,-9 1-8,-3-4-8,11 3 80,-8 1-48,9-1-16,-10 0 56,-2-3-72,13 4 56,-10-1-32,8 1 24,-7 0-8,-4-4-40,12 5 24,-9-2 8,8 1 32,-8 0-24,-3-4-40,11 3 0,-8 1 40,10-1 8,-9 1-16,-4-4-32,13 4 40,-9 1 48,7-1-48,-7 0-16,-4-4-24,14 3 112,-9 1-40,9-1-24,-10 1 40,10 0-8,-10 1-72,8-1 24,-9 0 48,-3-4-80,4 4 24,7-1-32,-8 1 64,1-2-72,-4-2 16,11 4-32,-8-2 48,2 0-8,-1 1-32,-4-3 24,4 2-32,0-1 72,8 0-56,-10 1-8,-2-2 24,3 1 24,1 1-16,-1 1-56,1-2 56,-4-1-8,5 1 40,-1 1-56,0-1 0,0-1 48,1 2-48,-1-1-16,0 0 72,0 1-48,-4-2 8,5 1-40,-1 1 40,0-1 16,0 0-24,-4-1 8,5 2-40,-1-1 64,0 1-48,0-1-32,-4-1 56,5 2 32,-1-1-16,0 0-24,-4-1 8,4 2 8,0-1 24,1 1-32,-1-1-48,0 0 48,-4-1 0,4 3-8,1-1-64,-1 0 104,7 0 8,-11-2-40,3 1 0,0 1 0,1-1 40,7 1-48,-8-1-24,1 0 80,1 2-56,7-1-16,-12-2 24,3 1 16,1 0 0,9 1-32,-10 1-8,-3-3 24,4 1 24,9 2-56,-10-2-8,-3-1 40,4 2 0,7-1-8,-8 2-8,8-2 8,-11-1 8,3 2 64,2 1-88,-1-2-8,0 0 64,-4-1-32,11 2-40,-8 1 16,1-2 48,9 2-8,-13-3-16,3 1-24,1 1 32,10 1 24,-11-1-64,-3-2 32,11 3-24,-8 0 40,9-2-40,-8 2-40,-4-3 64,11 2-8,-8 2 24,8-3-48,-8 2 56,-3-3-24,4 4 40,8-2-64,-10 1 0,3-2 40,-5-1-16,12 3 0,-9-2-40,1 2 72,8 0 0,-12-3-32,3 1-24,1 1 24,0 1 48,7-1-24,-11-2-24,3 2-8,1 1 80,11-2-72,-13 2-16,-2-3 16,5 1 24,-1 2-16,0-1-32,-1-1-16,-3-1 40,4 1 48,0 1-72,1-1 24,-1 2 16,-4-3-16,4 1 0,7 1 0,-8 1-32,1-2 64,-4-1-32,5 3-8,6-2-24,-11 2 80,4 0-64,-4-3 16,13 1-40,-10 2 56,1-1 0,7 0-32,-11-2 16,3 3-16,0-1 48,1 1-80,8-2 32,-12-1 16,2 3 40,3 0-64,7-1 8,-9 1 0,-3-3 16,4 3 16,1 0-40,6-2 24,-8 2 48,1-1-72,9 0 24,-10 0 0,1 2 16,7-3-40,-8 2 24,1 2 32,9-4-72,-13-1 40,3 3-24,8 0 32,-8-2-16,1 3-24,-4-4 32,13 3 24,-10 0-24,9 0-40,-9-2 56,-3-1-16,4 2 24,1 0-48,-1 1-16,7 0 72,-11-3-32,3 3 0,1 0-16,9-1 48,-10 1-32,-3-3 0,11 3-40,-8 0 64,1 0 0,7-2-40,-11-1 16,3 3-32,1 0 24,1 0 16,6-1-56,-11-2 48,3 5 32,1-2-24,7-1-32,-8 0 24,-3-2 0,4 3 24,1-2-40,-1 2-16,7 0 64,-11-3-32,3 4-8,1-3 0,8 2 0,-12 0 40,4 0-48,7-2 16,-11 3 40,4-1-80,1 0 40,6 0 16,-8-2-8,1 2-32,0-1 8,7 2 8,-8-1-8,2-1 0,-5-2 16,4 5 32,7-4-24,-8 3-48,0-1 80,-3-3-40,11 3 8,-8 1-24,0-1 24,8 1 8,-11-4-16,3 2-8,1 1 8,7 1 32,-8-1-48,-3-3 16,4 2-40,8 1 48,-9 2 24,1-4-32,7 3 24,-8-1-16,0 0-40,1 0-8,-4-3 40,11 2 8,-8 1 0,8 2-40,-8-3 48,1 1 0,9 0-32,-13 1 0,4-1 40,-4-3-24,12 3 0,-9 0-32,1 1 48,9-1-16,-13-3 0,2 3-32,10-1 48,-10 3 32,3-1-80,-5-4 32,12 3-24,-9 1 40,2-1-56,6 0 8,-8 1 48,1-1-8,0-2-16,7 2-48,-11-3 56,3 3-8,0-2-64,1 2-8,1 0 112,-5-3-32,4 1 0,0 1-24,7 2 48,-11-3 8,0-1-32,5 2-16,-1 1 16,0-1 40,7 0-64,-11-2 24,3 1-40,0 2 72,1-2-56,8 1 0,-12-2 24,0 3-8,2-2 24,3 0-40,-1 2 0,-4-3 24,4 2 56,0-1-104,1 1 8,-3-1 32,-2-1 8,5 3-24,6-2-16,-8 2 88,1 0-8,-4-3-40,4 1-16,0 1 24,-1 1-40,0-2 16,-3-1 16,4 1-48,1 1 72,-1 1 8,7-1-56,-11-2 24,0 3 24,4-1-16,8-1-40,-12 2 16,0-3 16,11 4 32,-8-1-48,1 0-24,9 0 56,-13-3-16,3 2 24,1 1-8,9 0-16,-11 1 32,-2-4-32,12 3-40,-10 0-8,3 0 56,7 0-16,-12-3 8,3 2-72,9 1 96,-10 0 8,11 0-56,-13-3 24,3 3 48,10 0-56,-11 1 8,10-1-40,-12-3 40,3 2 8,8 1 0,-7 0-48,7 0 64,-11-3-24,5 3 48,6 0-64,-8-1 8,8 3 40,-11-5-32,4 2-32,8 1 24,-8 2 56,9-1-48,-13-4 0,2 1-8,10 2 0,-9 1 24,11 0-40,-10 1-16,9 0 80,-9 0-56,9-1-24,-13-4 40,2 4 16,10-1-16,-9 1-32,1 0 48,10 1 40,-10-1-48,7-1-24,-6 1 64,-5-4-48,4 3 8,9 1 0,-11 0 16,10 0 24,-9-1-40,1 2-8,9-3 56,-11 1-80,-2-3 24,12 3-24,-9 0 40,1 1 0,8-1-64,-12-3 48,3 4 16,9 0 0,-10 1-32,10-1 24,-9-1 0,8 0-24,-8-1-32,1 1 88,-4-3-40,11 3 32,-8 0-24,1 0 8,8 1-8,-12-1-8,11 0-16,-8-1 48,1 1-24,-4-3-8,11 3-48,-8 0 80,1 1-40,9-1-32,-13-3 40,3 3-8,1 1 8,9-1 16,-10 0-16,-3-3 0,11 4 40,-7-1-32,7-1-40,-8 3 88,-3-5-56,5 3 32,7-1-48,-9 1 32,8 0 8,-11-3-24,3 1-24,1 2 8,1 0 80,6 0-80,-8-2 8,1 2 16,7 0-8,-11-2-16,0-1 16,12 2-16,-12 1 80,4-2-88,9 0 0,-13-1 24,0 2-8,4-1-16,0 1-8,0 1 56,-4-3-24,5 2 64,-1 0-80,7-1 24,-8 2 96,-3-3-104,4 3 56,7-2-16,-8 2 56,2-2-88,-5-1-8,4 2-48,7-1 72,-8 1 0,1-1-64,-4-1 40,4 2-16,1 0 0,7 0-48,-9-1 24,0 1 32,1 0 16,9 0-32,-10-1 64,-3-1-40,4 2 40,9-1-56,-10 2 0,1 1 56,-4-4-40,11 2 16,-8-1-48,1 2 72,9-2-24,-13-1-16,3 2-16,1-1 32,7 0 24,-8 1-56,-3-2 16,4 1-32,8 2 88,-10 0-56,-2-3 0,5 1-40,-1 1 40,7-1 24,-11 1-48,4-1 16,-4-1 8,5 1 72,7 1-104,-9-1 16,1 1 80,-4-2-64,5 2 8,6 0-32,-8 1 40,1-2-8,-4-1-8,11 3-8,-8-2 0,1 2 40,1-1-48,-5-2 16,11 1-32,-8 2 64,1-2-16,9 2-32,-13-3 16,3 3-8,1 0 56,9-2-72,-11 2-8,-2-3 32,5 3 24,7 0-64,-9-2 16,8 3 72,-11-4-48,3 3 48,9 0-64,-8 0 48,-4-3-32,4 4 56,10-1-72,-11 0 40,8-1 16,-11-2-40,3 3 0,1-1-16,1 1 48,6-1-8,-11 0-40,0-2 16,4 3-8,0-1 16,1 0-24,-1-1-24,-4-1 40,4 2 32,0-1-32,1 2-32,-5-3 32,4 1 24,0 1 16,0-1-56,-1 1 8,-3-2 8,4 2 32,1 0-72,-3-1 8,1 1 72,-3-2-40,4 2 24,1 0-40,-2 1 48,1-1-8,-4-2-24,4 2-40,-1-1 16,0 1 40,0-1-40,-3-1 24,2 2-32,1-1 72,0 0-24,1 1-24,-4-2 8,3 1 8,0 1 32,0-1-64,0 0 8,-3-1 16,2 2 48,1-1-80,0 1 8,0 1 32,-3-3-8,3 1 16,-1 0-32,1 1 24,0-1 40,-3-1-48,3 2-32,0 0 32,0 0 16,-1-1-32,-2-1 16,3 2-16,0-1 24,0 0 16,0 1-48,-3-2 24,3 1-8,-1 1 16,-2-1-16,3-1-8,-3 0 16,3 2 32,0-1-48,-3-1-32,3 1 72,-3 1 0,3-2-8,-3 1 0,2 1 8,-2-2-24,0 0-24,3 1 0,-3-1 48,0 1-8,0-1-16,0 0-16,3 0 32,0 2 0,-3-2-40,3 0 8,-3 1 32,0-1-24,0 0-40,2 2 40,-2-2-8,3 0-120,-3 1-48,0-1 184,3 0-304,-3 1-160,3-1-160,-3 2-16,0-2 640,3 1-760,-3 1-32,3-2 167,-1 1 113,-2-1 512,3 0-304,1 2 152,-1-1 112,0-1-16,-3 0 56,3 1-3432,-3-1 3432</inkml:trace>
  <inkml:trace contextRef="#ctx0" brushRef="#br0" timeOffset="405">4366 2004 3344,'0'0'0,"-1"0"0,-1-3 16,1 3 24,1 0-40,-2-2 16,1-1 16,1 3-32,-1-3-8,-1 3 8,1-3 48,-1 3-64,2 0 16,-1-3 24,-1 0-24,1 3 0,1-2 0,0 2 0,-1 0 0,-1 0 48,1-3-56,-1 3 64,2 0-56,0 0 104,0 0 16,0 0 32,-1 0 40,1 0-192,0 0 184,0 0-64,0 0 72,0 0-31,0 0-818,0 0 1466,0 0-617,0 0-16,0 0-16,0 0-1497,0 0 2802,0 0-1305,0 1-24,0 1-56,0-2-80,0 1 96,0 0-8,0 1-32,3-1-16,-3-1-40,0 2 64,0 1-24,0-2-24,0 2 56,0 1 8,3 0-64,-3 0 0,0 2 16,0-6-32,2 6 0,-2-1-16,0 8 72,3-9-56,-3-4 0,0 12-32,3-8 56,-3 7-48,3-7 0,-3-4 24,0 12-40,3-8-8,0 9-232,-3-9-392,0-4 672,2 13-736,1-9-17,0 10 185,-3-8 376,0-6 192,0 14-3304,0-14 3304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5:33.069"/>
    </inkml:context>
    <inkml:brush xml:id="br0">
      <inkml:brushProperty name="width" value="0.05" units="cm"/>
      <inkml:brushProperty name="height" value="0.05" units="cm"/>
    </inkml:brush>
  </inkml:definitions>
  <inkml:trace contextRef="#ctx0" brushRef="#br0">19 2698 3464,'0'0'0,"-1"0"16,-1 0 8,-1 0-32,3 0 8,-1 0 16,0 1-8,-1-1-8,1 0-16,1 0 16,-2 1 32,1 1-32,-1-2-8,2 0 32,0 0 0,-1 0-8,1 0-8,0 0 8,0 0-16,-1 0-8,1 0 56,0 0-24,0 0-32,0 0 32,0 0-8,0-3-8,0 3-8,0 0 8,0 0 32,0-3-40,0 3 0,0 0 48,0 0-40,0-3 0,0 3 16,0 0-24,0 0 24,0 0-16,0 0 16,0 0 16,0 0-136,2-2 200,-2 2-88,0 0 16,0 0 0,0 0-32,0-3 8,0 3 16,0 0 24,0 0-24,0 0-24,0-3 24,0 3 32,3 0-16,-3 0-8,0 0-32,0 0 56,0-3 16,3 3-32,-3 0 16,0 0 32,0-3-64,0 3 0,3 0 25,-3 0-49,0-3 24,3 3-8,-3 0 32,0-2 24,0 2-72,0 0 16,3-3 48,-3 3-8,2-3-8,-2 3-48,0 0 40,3-3 8,-3 0-32,3 0 0,-3 3-16,0-2 56,3 2-16,0-3 24,0 0-40,-3 3-24,0-3 64,2 3-40,1-3-32,-3 1 64,0 2-56,3-3 40,0-2 8,0 3 8,0-1-24,-1-1-40,-2 1 8,3-1 32,1-1-8,-4 5-24,3-4-8,1 1 32,1-1 16,-2 0-40,-3 4 0,4-4 8,-1-1 8,1 1-24,0 0-24,-4 4 32,3-4 40,1-1-40,0 1-24,1 0 56,-5 4-32,4-4 8,0-1 8,0 3-8,1-3 32,-5 5-40,4-4-24,0 0 24,0 0-8,1-1-8,-5 5 16,4-4-16,-1 0 8,1 0 40,-1 1-72,-3 3 40,4-4-16,-1 1 16,1-1 0,0-1 0,-4 5 0,4-3 32,1 1-24,-1-3-8,0 1 24,-4 4-24,4-4 56,1 1-48,-1-1-16,0 0 40,-4 4-32,4-5 0,1 1 0,6 0 16,-11 1 24,0 3-40,4-4-16,0 0 16,1 1 40,-1-1-64,-4 4 24,4-5-48,0 2 40,1 1-8,-1-3-48,-4 5 64,4-2 8,-1-3 8,0 1-32,1 0 8,-4 4 8,11-3 24,-8-1 0,1 0-56,1 1 88,-5 3-56,4-5 48,0 1-64,0 0 32,0 1-8,-4 3-8,5-4-24,-1 0 32,7-1 32,-11 1-32,0 4-8,4-4-32,8 1 56,-12-1 0,4 0-32,-4 4 8,4-3 16,1-1-8,-1-1-8,7 1-8,-11 4 8,0-4 16,4 0 0,1-1-56,-1 3 56,-4 2-16,4-3 72,7-1-40,-11 1 0,5-2 48,-5 5-80,4-2 0,0-3-16,7 3 64,-11-1-72,0 3 24,5-4-8,-1 1 8,0 0 16,0-1-32,-4 4 16,5-3-32,-1 0 72,0-1-64,0 0 40,-4 4-16,4-3 32,1 0-24,-1 0-40,0 0 24,-4 3 8,4-3 32,1 1-48,-3-1 32,3 0 8,-5 3-24,4-3 16,0-1-8,0 1-24,1 0 40,-5 3-24,4-4-24,-1 1 40,1 0 40,0 0-64,-4 3 8,4-4-32,1 1 48,-1-1-24,0 1-8,-4 3 16,4-2 32,1-1-8,-1-2-16,0 1 0,-4 4-8,4-3 40,1-1-32,-1 1-16,0 0 40,-4 3-32,4-4 48,1 0-64,6 1 48,-8-1 8,-3 4-40,3-4-8,1-8 48,0 12 8,0-4-16,-4 4-32,4-4 0,1 0 40,-1-1-16,0 1-32,-4 4 8,4-4 16,8 0 8,-12 0-24,4-8-8,-4 12 8,11 0 40,-11-4-32,5 0-16,-1-1 48,-4 5-40,4-4 48,0 0-64,0 0 24,1 0 8,-5 4-16,11-5-8,-11 1 8,4 0 16,0 0-16,-4 4 0,5-3-56,-1-1 64,0-1 24,0 1-48,-4 4 16,5-4 8,-1 0 24,0-1-40,0 3-24,-4 2 32,5-5 32,-1 2-40,0 1 0,-1-3 16,-3 5-8,3-2 48,1-1-88,-1 0 32,1 0 72,-4 3-64,4-3-40,-1-1 48,0 0 0,1 0-16,-4 4 8,3-5-40,1 2 40,0 1 40,-1-1-56,-3 3 16,5-4-24,-3 1 56,3-1-32,-1 1-32,-4 3 32,4-5 48,0 3-32,1-3-56,-1 3 40,-4 2 0,4-3 24,-1-2-40,1 3 8,0-1 48,-4 3-40,5-4-8,-1-1-32,0 3 72,0-3-8,-4 5-24,5-3-24,-1 1 40,0-3 16,0 3-48,-4 2 16,4-5-16,1 3 32,6-3-24,-8 1-24,0 0 56,1 0 0,0-1-32,0 1 0,-4 4 8,12-4 16,-9 0-16,1-1-24,0 1 64,-4 4-40,11-4 40,-8-7-32,1 11 32,1-5 24,-5 5-64,11-4 8,-8-7-8,1 8 56,7 0-64,-11 3 8,3-4-16,1 0 48,8-8-40,-10 10-16,-2 2 24,5-5 0,6 1 24,-8-7-56,-3 11 32,4 0-24,7-3 16,-11-1 0,5-1-40,-5 5 48,4-4 16,0 0 24,7 0-56,-8 0 32,-3 4-16,4-5 56,1 1-56,-1 0-40,7 0 72,-11 4-32,3-5-24,0 1 0,1 0 64,7 1-8,-11 3-32,0-4-8,5 0 16,-1-1 24,0 1-56,-4 4 24,4-4-40,1 0 16,-1-1 8,0 3 32,-4 2-16,4-5 56,1 1 24,-1 0-72,0 0-40,-4 4 32,3-3 40,0 0-40,0-1-32,-1 1 72,-2 3-40,3-3 8,1-1-16,1 1 32,-3-1 32,-2 4-56,5-3 8,-1-1-24,0 1 24,-1 0-48,-3 3 40,3-4-40,1 0 56,0-1 24,1 1-40,-5 4 0,2-4 0,1 0 48,1 1-72,1-1-8,-2 1 72,1-2-56,0 1 8,0 0 56,0 0-8,1 1-24,-1-1 0,0-1 24,-4 5-40,4-4 16,1 0-24,-1 0 48,0 0-40,-4 4 0,4-5-16,1 1-8,-1 1 40,0-1-56,-4 4 40,4-4-64,1-1 112,-1 1-72,0 0 16,-4 4 8,4-4 40,1 0-40,-1-1-8,0 1 16,-4 4-8,4-3 40,0-1-72,1 0 8,-1 0 56,-4 4-32,4-5 0,0 1-8,1 0 56,-1 0-32,-4 4-16,4-5-40,0 3 56,1-1 0,-3 0-40,-2 3 24,5-4-40,-1 1 64,-1-1-24,1 1-16,-4 3 16,4-5 56,-1 3-40,1-3-40,-1 3 32,-3 2-8,3-3 24,1-1-48,-1 1 24,1-2 24,0 3-16,-1-1-16,2 0 16,-3-1 32,1 1-32,1-1 8,-1-1 16,0 3-32,-3 2 0,3-3-32,0 0 56,0 0 8,1-1-56,-4 4 24,4-3 16,-1 0 8,0 0-48,1 1 16,-4 2 8,4-3 32,0 0-40,1 0-8,-1-1 48,-4 4-32,4-3 16,0-1-40,1 1 24,-3 0 16,-2 3-16,3-3-16,2 1 8,-3-1 40,3 0-32,-5 3 0,4-4-32,0 1 56,0-1-8,-1 1-32,-3 3 16,4-3 8,-1 0 0,0 0-16,1 0-16,-4 3 24,3-2 24,1-1-24,-1 0-24,0-1 48,-3 4-24,4-3 16,-1 0-32,1 0 16,-1 0 32,-3 3-32,3-4 16,1 1-16,0 1 16,-1-1 0,-3 3-16,3-3-40,0-1 56,1 1 24,-1 0-72,0 0 16,0-1 16,-1 1 0,1 0-24,-3 3 24,3-3 40,0 1-32,0-1-40,-3 0 32,0 3 0,4-3 24,-1 3-32,0-3-8,-1 1 40,-2 2-24,3 0 0,0-3-24,0 0 48,-3 0 16,0 3-40,3-3-16,0 0 40,-1 1 8,1 2-48,0-3 8,0 0 16,-3 0 0,3 0-40,-3 3 32,0 0 8,3-3 0,-1 1 0,1-1 0,-3 3-8,3-3 48,0 0-48,0 0-24,-1 3 72,-2 0-48,3-3 32,-3 1-16,3-1 40,0 0 8,-3 3-64,3-3 40,0 0 0,-1 1 32,-2-1-56,0 3-16,3-3-8,0 0 48,0 0 16,-3 0-56,0 3 0,3-4 24,0 1 32,-1 0-72,1-1 32,-3 4-16,3-3 48,0 1-8,0-1-40,-1-1 56,-2 4-56,3-5 80,2 1-80,-3 0 48,1 0 8,-3 4-56,3-12-8,0 12 24,1-4 32,-1 1-40,-3 3-8,3-4-16,0 0 24,1 0 16,-1-1-40,-3 5 16,2-4 0,1 1 32,0-1-56,0 0 0,-3 4 24,3-5 8,0 1-8,-1 1-24,1 1 48,0-3 24,0 1-64,0 0 8,0 0 16,-1 1-8,1-1 0,0 1 48,1 0-16,-4 3-32,3-4-16,0-1 16,0 1 32,0 1-64,-3 3 32,2-2-32,1-1 56,0 0-40,0-1 0,-3 4 16,3-3 32,0-1-16,-1-1-8,1 3 32,-3 2-40,3-5 48,-3 2-56,3 1-32,0-1 64,-3 3-24,2-3 24,1 0-48,0 0 48,0 1 8,-3 2-32,3-3-24,-3 0 56,3 0 16,-1-1-64,-2 4 16,3-3-48,0 0 48,0 0-8,0 1-8,0-3 8,-1 2 24,-2 1-48,5-1-8,-5 3 40,2-3 56,-2 3-64,3-3 0,0 0 48,-3 3-40,3-3 40,0 1-72,0-1 56,-1 0-8,1 0-56,0 0 48,0 1 0,-3-1 8,0 3-16,3-3-40,0 0 72,-1 3 0,1-3-72,-3 3 40,3-3-16,0 1 8,0-1-56,-1 0 8,1 0 72,-3 0-8,3 0-32,0 1 56,-3 2-32,3-3 80,-3 0-96,3 0 40,-1 0 24,-2 3-48,3-2-8,-3-1-8,3 0 32,0 0 8,-3 3-24,3-3-48,0 3 56,-1-4 32,1 1-72,0 0 24,0 0 48,0 1-48,-3-1-24,3 0 56,-1 0-24,1 0-8,0 1 24,-3 2-16,3-3 56,0 0-48,-3 0-24,2 0 88,-2 3-72,3-3 0,0 1-8,0-1 24,0 0-8,-3 3-8,3 0-8,-1-4 8,-2 1 57,3 0-90,-3 3 33,3-3-80,-3 0 112,3 1 0,0-1-48,-3 3 16,3-4 105,-1 1-49,1 0-80,0 0 88,-3 3-64,0-3 48,3 0-64,0 1 16,-3-1 40,0 3-40,3-3-16,-1 0 16,1-1 24,-3 1 16,0 3-40,3-3-32,0 0 40,-3 1 48,3-3-88,-3 5 32,2-3 32,1-1-64,2 1 8,-1 1-48,-4 2 72,4-5-48,0 1 96,-1 0-80,-3 1 56,0 3-24,3-4 40,-3 1-80,3 0 16,-3 0 56,0 3-32,3 0 16,-1-3-24,1 1 40,-3 2-32,3 0 24,-3-3-40,3 3 24,-3-3 32,3 0-48,-3 3 8,0-3 8,2 1 24,-2 2 8,3-3-64,-3 0 56,3 0 16,-3 3-72,3-3 24,-3 3 0,0-3 24,3 3-32,-3-2-24,0 2 80,0 0-48,3-3-8,-1 3-8,-2-3 48,3 0 16,-3 3-48,0 0 16,3 0-32,-3 0 48,0-3-40,0 3 8,0-3 0,3 1 32,-3 2-16,3-3-32,-3 3 0,0-3 64,0 3-80,0 0 32,3-3-16,-1 0 8,-2 3 0,0-2 16,0 2-8,3 0 40,-3-3-80,3 0 32,-3 3 48,0 0-40,3-3-32,-3 0 16,0 3 56,0 0-40,3 0 8,-3-3-16,0 3 16,3-2 16,-3 2-24,0-3-32,0 0 24,2 0 32,-2 3-32,0 0 8,3-3-32,-3 3 64,0-3 0,3 3-48,-3-2 48,0 2-32,0-3 0,3 3-40,-3 0 8,0 0 32,3-3 16,-3 3-24,0-3-32,2 3 64,-2 0-24,0-3 32,3 0-48,-3 3 72,0-2 24,0 2-80,3 0 8,-3 0 0,3-3 48,-3 3-56,3 0-24,-3-3 40,0 3-8,0-3-32,0 3 24,0 0 8,0-3 32,3 3-48,-3 0-32,2-2 56,-2-1-24,3 3 56,-3 0-48,0-3 48,0 3-64,0-3 0,3 3 24,-3 0-8,0-3-8,0 3-16,0-3 64,3 1-16,-3 2-24,0 0-16,3 0 24,-3-3 40,0 3-64,0 0 16,3-3-40,-3 3 56,0-3-96,2 3 64,-2 0 16,0-3-24,0 3 8,0 0 0,3-3-16,-3 3 32,0-2 64,0-1-88,3 3 24,-3-3 8,3 3-16,-3-3 0,0 3 16,0 0 48,0 0-56,3-3-16,-3 3 32,3-3 24,-3 3-72,0 0 32,0 0-24,0-2 24,2 2 24,-2 0-56,0-3 64,0 3-56,3 0 24,-3 0 0,0 0 56,0 0-80,3 0 8,-3 0 40,0 0-24,0-3 8,0 3 0,0 0 0,0 0 40,0 0-48,0 0-8,0 0 0,0-3 56,0 3-56,0 0 8,0 0-48,0 0 64,0 0 8,0 0-16,0 0-8,0 0 32,0 0 8,0 0-56,0 0 0,0 0-24,0 0 128,0 0-72,0 0-8,3 0 16,-3 0-24,0 0 32,0 0-48,0 0 32,0 0 56,0 0-176,0 0 240,0 0-104,0 0-8,0 0-216,0 2 392,0-2-192,0 1 24,0-1-72,0 0 16,0 0 56,0 0-48,0 0 16,0 0 40,0 0-32,0 0-40,0 0 72,0 0-96,0 0 144,0 0-112,-2 0 32,2 0 0,0 0-8,0 0-56,0 0 8,0 0-32,0 0 56,0 0 232,0 1-512,0-1 248,0 0 40,0 0-120,0 0 136,0 2-120,0-2 0,0 0-80,-1 1-80,1-1 280,0 0-313,0 0-95,0 0-120,0 0-8,0 0 2321,0 0-4138,-1 2 1761,1-2-16,0 0 24,0 0 584,0 1-577,0-1 97,0 1 176,0-1 152,0 0 152,0 0-48,0 0 16,0 0-8,0 0 160,0 0-304,0 2 168,0-2-3488,0 0 3504</inkml:trace>
  <inkml:trace contextRef="#ctx0" brushRef="#br0" timeOffset="865">2168 66 3568,'0'0'0,"-1"-3"-8,1 3 8,-2-3-40,1 0 24,-1 0 40,1 0-48,1 3 24,-2-2 24,1-1-16,1 0-16,0 3 8,-1-3 24,1 0-16,0 1-32,0-1 24,0 3 0,0-3 24,0 0-16,0 0 8,0 3-16,0-3-8,0 3 16,0-2 32,0 2-40,0 0-16,0-3 32,0 3 24,0 0-40,0 0 24,0-3 40,0 3 24,0 0-16,0 0 64,0 0 8,0 0-16,0-3 48,0 3-176,0 0 185,0 0-17,0 0-32,0 0 56,0 0-873,-2-3 1522,2 3-681,0 0 0,0 0-16,0 0-144,0 0 128,0 0-16,0 0 32,0 0-48,0 0-576,0 0 1040,0 0-440,0 0 0,0 0-24,0 0-992,0 0 1888,0 0-904,0 0-40,0 0 8,0 0-1240,0-3 2480,0 3-1216,0 0-24,0 0 56,0 0-112,0 0 96,0 0-32,0 0 24,0 0 8,0 0-440,0 0 752,0 0-344,0 0 48,0 0-48,0 0-712,0-2 1360,0 2-624,0 0 0,0 0-24,0 0-64,0 0 48,0 0 64,0 0-72,0 0 24,0 0-328,0 0 640,0 0-296,0 0-32,0 0 40,0 0-680,0 0 1280,0 0-640,0 0 8,0 0 16,0 0-936,0 0 1768,0 0-888,0 0 80,0 0-56,0 0-1096,0 0 2129,0 0-1017,0 0 0,0 1-48,0-1-8,0 0 40,0 0-16,0 1-8,0 1-8,0-2-8,0 0 32,3 0 40,-3 0-88,0 0 56,0 0-40,0 0 40,0 1-56,0 1 16,0-1 32,0-1-32,0 2 16,0-1-48,0 0 80,0-1-48,0 2-24,0-1 40,0 1-8,0-1 8,0-1-16,0 1-16,0 1 88,0-1-56,0 1-48,0-2 32,0 1 8,0 3 0,0 1-24,3-1 16,-3-4 0,0 4 40,0 0-72,3 0 24,-3 2 56,0-6-48,0 6 0,3-1 8,-3 7 16,0-12-24,0 4 40,0 0-40,2 8-24,-2-10 72,0 4-16,0 5-24,0-6 40,3 6-16,-3-7-64,3 9 40,-3-9 64,0 7-88,0-6 24,0-5-8,0 12 56,3 0-72,-3-8 0,0 10 88,3-10-24,-3 10-32,0-8 40,0 5 16,0-11-72,2 12 0,-2-8 24,0 9 24,0-9-8,0-4-40,0 11-16,3-7 56,-3 8 8,0-12-48,0 4-24,0 2 96,0 5-8,0-8-16,3 8-8,-3-11-40,0 4 96,0 2 8,0 5-56,0-11-48,0 3 96,3 1-56,-3 0-24,0 1 16,0-1 48,0-4-80,0 4 64,0 0-24,3 1 48,-3-5-88,0 2 64,0 3-16,0-4 8,0 2 32,0-3-88,0 3 16,0 0 8,0-1 64,3 0-56,-3-1-24,0 2 136,0 0-120,0-3-24,0 1 80,0 2-32,0-1-32,0-1-32,0-1 16,0 3 40,0-2-40,0 1-8,0-1 72,0-1-64,0 3 80,0-2-104,0 1 40,0-1 24,0 0-80,0 1 56,0-1 24,0 1-40,0-2 0,0 1-40,0 1 88,0-1 0,0 0-72,0-1 24,0 2-8,0-1-8,0 1-48,0-1 16,0-1 48,0 1 32,0 1-48,0-1-32,0 1 40,0-2 8,0 1 0,0 1-72,0-1-32,0-1-8,0 1-152,2 1-112,-2-2-96,0 1-232,0-1 704,0 0-913,0 2-95,3-2-40,0 1-80,-3 0 104,3 1 287,0-1 241,0 1 232,-3-2 264,2 1-3600,-2-1 3600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6:18.363"/>
    </inkml:context>
    <inkml:brush xml:id="br0">
      <inkml:brushProperty name="width" value="0.05" units="cm"/>
      <inkml:brushProperty name="height" value="0.05" units="cm"/>
    </inkml:brush>
  </inkml:definitions>
  <inkml:trace contextRef="#ctx0" brushRef="#br0">3 1 2976,'0'0'0,"-1"0"0,1 0 24,-1 0-16,1 0 0,0 0 8,0 0-16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49:56.217"/>
    </inkml:context>
    <inkml:brush xml:id="br0">
      <inkml:brushProperty name="width" value="0.05" units="cm"/>
      <inkml:brushProperty name="height" value="0.05" units="cm"/>
    </inkml:brush>
  </inkml:definitions>
  <inkml:trace contextRef="#ctx0" brushRef="#br0">743 533 1776,'0'0'0,"0"0"0,-1 0-16,-3 0 0,-1 0-8,1 0 72,4 0-48,-3 0 16,2 0-8,-2 1 0,2-1 40,1 0-48,-3 0 16,1 2-32,1-2 56,0 0-16,1 0-48,0 0 72,-2 0 0,1 0-88,1 0 40,0 0-16,0 0 56,0 0-56,0 0-32,0 0 88,0-3-56,0 3-8,0 0-56,0 0 96,0 0-16,0 0 8,0 0-32,0 0 88,0 0-24,0-3-56,0 3-32,0 0 8,0-3 48,0 3-8,0 0-8,0 0 48,3 0 8,-3 0-80,0 0 32,0-3-24,0 3 48,0 0-48,2 0-16,-2 0 48,0 0 24,0 0-80,3 0 48,-3 0 0,0 0 40,3 0-64,-3 0 88,0 0-64,0 0 32,3 0-72,-3 0 48,3 0 24,-3 0-32,0 0-40,2 0 32,-2 0 72,3 0-80,-3 0 16,3 0-24,0 0 64,0 0-16,0 0-72,-3 0 48,2 0 8,1 0 24,0 0-96,0 0 40,-3 0 24,4 0 48,0 0-32,1 0-48,-1 0 72,-4 0-40,11 0 24,-8 0-96,1 0 112,9 0 8,-13 0-48,3 0-16,10 0 8,-11 0 40,11 0-40,-13 0 8,3 0-40,8-3 88,-8 1-32,10 2-72,-13 0 56,4 0-8,10-3 40,-10 0-48,10 3 0,-14 0 16,5-4 40,7-1-48,-7 3-32,13-1 88,-18 3-48,4-3 32,13 3-56,-13-3 24,12 0 40,-16 3-40,4-2-16,13-3-24,-6 2 104,-11 3-64,5-4 24,12 1-40,-13 1 48,13-1 8,-13 0-72,12-1 32,-5 1 72,-7-1-96,13 1 0,-17 3 24,11-3 48,1 0-16,2 0-40,-14 3 8,11-3 16,0 1 32,1-3-104,-8 1 48,-4 4 8,18-3 96,-6-1-88,0 1-16,0 0 40,-12 3-32,12-4 16,0 0-72,-1 0 88,-7 0 48,12 1-80,-5 0 32,0-1 24,1 1-32,-12 3-24,11-3-64,0-1 96,-6 0 8,12-1-96,-17 5 56,4 0 32,10-4 24,-10 4-72,10-3-32,-14 3 48,4-4 24,11 1-24,-11-1-64,11 1 128,-10 0-8,9 0-96,-3 1 40,-7-1 0,-4 3 0,14-3-8,-9 0-8,9 0 48,-10-1-16,-4 4-16,14-3-56,-10 3 56,9-3 8,-9 1 56,-4 2-64,13-5 0,-9 1 32,9 1-32,-9 0-64,-4 3 64,12 0 40,-8-2-24,9 2 24,-9 0-16,-4 0-24,12 0 0,-9-3-24,10 0 0,-10 3 48,-3 0-24,13-3 8,-9 3 8,9 0 24,-11-3-24,-2 3-16,13 0 8,-9-2 24,10 2-16,-9-3-32,-5 3 16,15 0 0,-11 0 16,9-3-24,-9 3 16,-4 0-8,15 0 8,-11 0 0,10-3-32,-10 3 48,-4 0-24,14-3 24,-10 0-32,11 3 16,-11 0 8,-4 0-16,15 0-8,-10-2 16,10 2 24,-11-3-24,-4 3-8,16-3 8,-12 3 0,12 0 0,-12 0-8,-4 0 0,17 0-16,-13-3 40,12 3-56,-12-3 8,-4 3 24,14 0 24,-10 0-16,12 0 8,-5 0-8,-11 0-8,4 0 8,12 0-24,-12-3-16,10 3 72,-14 0-40,12 0 8,-8-2-24,13 2 48,-6 0-24,-11 0-8,11 0-32,-6 0 32,12 0 16,-13-3-40,-4 3 24,15 0-8,-10 0 16,12 0-24,-5 0-24,0 0 24,-8 0 8,14 0-24,-14-3 40,-4 3-8,19 0 24,-8 0-8,-7 0-24,15 0 24,-8-3-8,-7 3-56,13-3 40,-13 3 24,-4 0-16,16-3-8,-5 3 32,1 0 16,-1 0-48,-11 0 8,13 0-8,-2 0 16,2 0 0,-1-2-40,-12 2 32,5 0 16,12 0 8,-6 0-24,2 0 0,-1 0 24,1 0-24,-2 0-16,1-3 48,-12 3-32,11 0 8,0-3-24,2 3 16,-2 0 16,-11 0-16,12 0-16,2 0 16,-2 0 32,0 0-40,-1 0 0,0 0 16,2 0 8,0 0-16,-13 0 0,12 0 8,0-3 8,-1 3-40,0 0 0,-11 0 24,12 0 0,-1 0 0,-7-3-16,13 3 24,-17 0-8,11-2 0,-6 2-16,10 0 16,-11 0 24,-4 0-24,16 0 16,-12-3-40,13 3 48,-13 0-40,13 0-8,-12 0 24,10-3 16,-11 0-40,10 3 24,-9 0 24,9 0-40,-10 0 8,-4 0 8,16 0 0,-12 0 0,10 0-32,-10 0 48,-4 0-16,14 0 24,-9 0-32,10 0 16,-4 0 8,-11 0-16,5 0 0,10 0 0,-11 0 16,12 0 16,-16 0-32,4-3-8,12 0 8,-5 3 48,-7 0-48,-4 0 0,16 0 8,-5 0 24,2 0-8,-2 0-48,-11 0 24,4 0 32,13 0 16,-12-2-64,13 2 56,-18 0-40,11-3 56,2 3-32,-2-3-8,1 0 40,-12 3-56,11-3 24,0 0-56,1 1 48,-1-1-16,-11 3 0,4 0-16,13-3 16,-6 0 24,2-1-24,-13 4 0,13-4-16,-1 1 40,0 0-32,-1 0-16,-11 3 24,11-3-8,-6-1 0,10 1-8,-11-1-8,-4 4 24,16-4 16,-12 0-24,10-1-8,-9 5 24,-5 0-8,14-4 0,-10 1-16,9 0 16,-9-1 24,-4 4-24,13-3-8,-11 1-8,3 2 40,7 0-24,-12 0 0,3 0-16,8-3 32,-8 0-8,2 0-40,-5 3 32,4-3 0,7 3 16,-8-3-32,1 3 8,-4 0 8,11 0 0,-8 0 0,2 0-40,6-2 48,-11 2-8,3-3 0,1 0-24,7 3 32,-11 0 24,0 0-32,4 0 0,1 0-8,7-3 24,-9 3-8,-3 0-8,4 0-16,1-3 24,6 3 0,-11 0-16,0 0 8,4 0-8,8-3 8,-10 3-8,3 0-24,-5 0 32,11-2 8,-8 2 0,1-3-40,0 3 32,-4 0 0,13-3 0,-10 3-16,0 0-8,1-3 64,7 0-32,-8 1-16,1 2 24,0 0-16,1 0-32,6 0 24,-8-3 32,0 3-40,-3 0 16,4-3-24,0 3 24,0-3-16,8 3-24,-10 0 48,3-3-8,-1 3-32,0 0 32,-4 0 0,11 0 24,-8-3-24,2 1-16,-1 2 48,-4 0-32,11-5-16,-8 5 16,1-2 8,0-1-8,-4 3 0,12-3-24,-9 0 8,1 3 40,7-4-24,-11 4 0,0 0-8,4 0 8,9-3-8,-10 3-48,-3 0 56,4-3 0,7 3 0,-8-4-24,1 4 24,-4 0 0,12-3-16,-12 0 16,11 3-32,-8-3 32,1 3 16,0-2-48,8-1 72,-10 3-16,-2 0-24,5-3-24,-1 3 24,7 0-32,-11 0 24,0 0 8,12 0-32,-12 0 16,4-3 24,7 3-48,-8 0 48,1 0 8,0 0-16,1 0-16,-5 0 16,11 0-8,-7 0-48,0 0 48,1 0 16,-1 0-16,0 0 8,7 0 40,-11 0-40,5 0-16,-1 0 40,0 0-16,-4 0-8,4 0 8,8 0 0,-12 0 8,4 0-32,-4 0 16,11 0-24,-8 0 48,0 0-24,1 0-24,-4 0 24,11 2 16,-11-2-8,5 0-32,6 0 24,-8 0 16,1 0-24,7 0 0,-8 0 40,-3 0-32,4 0-8,1 0-24,6 1 56,-7-1-16,-4 0-8,11 0-16,-8 0 16,2 0 24,6 0-24,-8 0-8,9 0 40,-7 0-32,7 0-32,-12 0 32,3 0 8,8 0 8,-8-3-48,9 3 32,-12 0 0,2 0 8,11 0-16,-10 0 0,10 0 16,-13 0-8,2 0-8,11 0-24,-10 0 48,8 0 8,-11 0-24,3 0 0,1 0 0,8 0 8,-9 0-8,-3 0 0,11 2-24,-8-2 48,1 0-8,0 0-48,-4 0 32,11 1-8,-8-1 32,2 1-48,6 1 8,-11-2 16,3 0 24,1 0-24,0 0-24,7 1 48,-11-1-24,3 0 0,1 0-32,1 2 40,6-2 24,-11 0-32,3 0 8,1 0-24,0 0 48,8 0-40,-12 0 8,2 0-24,1 1 40,2-1-16,6 1-8,-11-1 8,4 0 40,0 0-40,1 0-32,-1 0 48,0 0-24,0 0-8,-4 0 16,4 0 8,1 0 8,-1 0-40,0 0 8,-4 0 16,4 0 24,1-2-16,-1 2-32,0 0 40,-4 0-16,3 1 8,0 0-48,0-1 56,-1 0 0,-2 0-16,5-2-8,-2 2-8,1 0 48,-1 0-32,-1 1-32,3-1 40,-1 0 0,-1 0-32,-3 0 24,3 0 8,-1 0 0,1 0-24,0 0-8,-3 0 24,0 0 8,3 0 0,0 0-32,1 0 32,-4 0-8,3 0 24,1 0-40,-1 1 24,0-1 24,-1 0-32,1 2-8,0-2 40,0 0-32,0 0-24,0 0 24,-1 0 8,1 0-16,-3 0 8,3 1-8,0-1 16,0 0-8,1 0-24,0 2 40,-1-2 0,1 1-32,0 0 16,-4-1 0,5 0 16,-1 2-32,0-2-8,0 0 64,-4 0-40,3 0 0,1 0-16,1 1 24,-1-1 8,-4 0-16,11 0-8,-11 0 0,5 0 40,-1 0-48,-4 0 16,4 0-24,7 0 24,-8 0 0,0 0-32,-3 0 32,4 3 24,0-3-16,1 0-32,-1 0 24,-4 0 0,4 0 8,0 0-8,8 0-16,-12 2 32,0-2-16,4 0 0,0 0-24,7 0 32,-8 0 0,0 0-24,1 0 32,1 1 0,-1-1-16,0 1-8,0-1 8,8 0 0,-12 0-40,0 0 40,2 0 0,3 2 16,-1-2-40,0 1 16,-1 1 24,1-1-32,-1 0 0,1-1 32,-4 0-16,3 0-24,0 0 0,0 2-24,0-1 32,-3-1 16,4 0-8,0 2-24,-1-2 64,1 0-24,-4 0-8,4 0-16,1 1 32,-3 1-8,3-1-24,-5-1 16,2 4-24,1-4 32,2 2-8,-3-1-32,-2-1 32,5 1 16,-3 1-16,1-2-24,2 3 32,-5-3-8,2 0 8,1 2-8,1 0 0,1-2 40,-5 0-40,2 0 8,1 0-16,0 1 32,0 1-24,-3-2 0,3 1 8,0 1 8,-1-2 0,1 0-40,-3 0 24,4 0-32,1 1 40,-2 0 0,-1 1-32,-2-2 24,3 4 32,0-3-24,0 2-48,1-1 64,-4-2-24,3 0 32,0 0-40,0 0 8,-1 1 16,-2-1-16,0 1-8,3 2 0,0-1 40,0-2-16,0 0-32,0 0 16,-1 1-16,1 1 16,-3-2 0,3 4 0,0-3 16,0 2 16,-1-2-64,-2-1 32,3 2 0,-3 1 8,3 1-16,0 0 16,-3-4-8,0 3 16,3 1-8,0-4 24,-1 2 8,-2-2-40,5 1 8,-3 0-32,-2 2-8,5 0 48,-5-3-16,3 4 8,-1 1 0,3-4 24,-3 3-32,1-1-16,0 1 40,0 1 0,0-1-32,-3-4 8,3 5 8,-1-2 0,1 1-24,-3 1 24,0-5-8,3 4 24,0-1-16,-3 0-16,3 1 32,-3-4-24,3 4 8,-1 0-8,-2 1 16,5-4-8,-5-1-8,4 3-16,-1 0-8,-1 2 48,1 0-8,-3-5-16,0 4 0,3 0 24,-3-3-16,3 4-24,-3-5 16,0 2 0,3 3 32,-3-4-24,0 2-8,0-3 0,3 4 40,-3-1-24,0 1-40,2 0 48,-2-4-24,0 2 16,0-1-16,0 4 16,0-1 24,0-4-40,3 3 8,-3 2 0,0-2 24,0 1-16,0-4-16,0 3-8,0 0 16,0 1 48,0-2-64,0-2 8,0 4 48,0 0-8,0 0 64,0 2-88,0-6-16,0 3 32,0 1 64,0 0-120,0 1 56,0-5-32,0 4 56,0 0-16,0 2-96,0-2 128,0-4-72,0 4 56,0-1-88,-1 1 72,-1 0 56,2-4-96,-1 6 0,0 0 0,-1-2 104,1 9-72,1-13-32,-2 1-24,-2 3 72,1 2-8,0-2-120,3-4 80,-2 6 24,-1-2 32,0 9-56,0-10-40,3-3 40,-3 4 40,-1 7-8,3-8-128,-4 8 176,5-11-80,-1 3 48,-2 3-56,-1 5 16,1-9 80,3-2-88,-4 11-8,0-8-64,-1 8 168,1-8-88,4-3-8,-4 5-40,0 7 56,1-9 48,-1 8-104,-1-7 32,1 2 96,0-1-104,0 8-24,4-13 40,-6 4 40,2 9 16,-2-9-104,1 8 72,5-12-24,-5 4 88,0 2-120,0 5 16,1-7 136,4-4-120,-6 13 8,1-9-48,1 7 88,-8-6 0,12-5-48,-3 5-24,-1 1 40,-1 5 112,0-7-168,5-4 40,-11 6-24,8 8 104,-1-10-88,-2 11-40,6-15 48,-5 4 32,-1 1-80,0 8-32,1-7 96,5-6-16,-6 13 80,0-9 24,1 7-136,-7-7 89,12-4-57,-2 12 16,-4-8-89,0 0 162,1 7-9,5-11-80,-12 3-8,11 1 0,-3 8 88,-2-8-48,6-4-32,-6 4-32,1 2 144,-1 0-80,-5-1-96,8 1 120,-1 5 40,-8-8-104,10 8 0,2-11 8,-6 4 56,-5 2-72,8 0-48,-3 5 136,1-8-32,-7 1-112,8 9 96,-2-9 48,6-4-72,-11 6-16,8 5-8,-2-7 112,-7 1-80,12-5-8,-4 11-72,-2-7 128,1 2-8,-7-1-80,12-5 32,-4 12-8,-1-8 112,-8 0-136,9 7-8,4-11 40,-6 3 104,-7 2-64,9 0-56,-2 6 24,6-11-8,-11 5 80,7 0-128,-8 7 72,8-8 160,4-4-184,-12 6 16,7 5-40,-7-7 72,7 2-8,5-6-40,-11 11-72,7-7 112,-9 8 64,9-10-168,4-2 64,-4 12 16,-9-8 64,9 0-80,-8 9-72,12-13 72,-5 4 48,-8 7-32,9-6-104,-9 0 176,13-5-88,-4 6 48,-9-2-96,9 9 88,4-13-40,-11 4 64,6 7-16,-6-6-24,7 0 72,-8 1-72,12-6-24,-4 6-24,-1 5 104,-7-7-40,8 0-8,4-4-32,-6 12 48,-6-8 56,12-4-104,-5 4 8,1 0 16,4-4-24,-11 6 128,7 0-104,-2-2 16,-5 7 8,11-11-48,-5 5 24,0-1-24,-7 1 32,10 7 104,2-12-136,-6 1 56,-5 3-8,6 2 80,0-2-80,5-4-48,-6 3 48,1 3 40,-1-2 24,2 0-112,4-4 0,-5 4 64,0 8 24,-7-12-88,8 1 32,4-1-32,-11 6 8,9-2 0,-2 0-16,-1 1 56,5-5-48,-6 4 88,-5 0-56,8-1-8,-1 3 112,4-6-136,-6 2 80,2 0-32,-1 9 64,0-11-48,-1 1-64,2 4 32,-2-1 72,1-3-176,5-1 72,-6 3-24,-5 3 56,8-2-48,-3-1 8,6-3 8,-5 4 64,0 0 24,0-2-120,-1 2 88,6-4-56,-11 4 64,6-2-64,0 2 8,-1 2 104,6-6-112,-11 4 64,7-1-72,-1 1 88,-6 2-16,11-6-64,-4 2 56,-2 3 8,-5 6 72,7-11-104,4 0-32,-6 3 0,-7 1 72,9 0-48,4-4-24,-11 4-40,6 2 72,-6 5 56,7-11-112,4 0 24,-11 6 32,6-2 65,-6 1-89,7-1 0,4-4-8,-11 5 120,6 1-88,-7-3-24,7 3 56,5-6-64,-12 5 80,7-1-64,-6 2-32,7 5 112,4-11-96,-13 2-24,9 2 8,-10 12 64,10-14-16,4-2-32,-13 5-72,7 7 80,-7-9 88,8 1-152,-8 1 72,7 7 40,-8-9-88,9 1 24,5-4 8,-13 13 88,7-10-40,-6 1-32,6 7 8,6-11-24,-16 5 64,11-1-56,-11-1-40,11 11 88,5-14-56,-15 1-8,10 5-48,-9 7 72,2-10 56,12-3-72,-11 4-40,0 1 88,5 11 16,-9-15-88,15-1 24,-12 6-16,1 7 32,-2-10 24,1 1-96,12-4 56,-12 11 40,1-7 40,0 1-80,5 6 24,6-11-24,-16 4 152,11 0-120,-9 8-72,8-10 152,6-2-112,-16 6 32,5-2-40,0 8 80,5-8 8,6-4-80,-15 6-40,9 6 24,-10-9 96,11 1-120,5-4 40,-14 6-72,8 5 104,-7-5-24,2-2-48,0 9 72,-1-9 48,0 0-104,6 8-24,6-12 48,-14 3 88,8 1-64,-8 0-64,10 10 168,4-14-128,-14 4 80,10 1-72,-9 7 48,9-9 40,-11 1-88,10 1-24,-11 7-16,11-9-144,5-3 176,-15 4-184,11 9 96,-8-11 96,7 2-8,-9 0 48,10 0 24,-7 0-56,6 1-16,5-5 0,-12 12 72,6-10-88,-8 2-40,8 2 88,6-6-32,-14 4 8,10 0-16,-9-1 32,9 8 32,4-11-56,-13 2-8,9 2 16,-9 7 88,9-11-56,4 0-40,-11 3 40,6 0 48,0 1 0,-1 0-88,6-4 0,-13 3 40,9 1 32,0-2-64,-7 2 16,8-2 8,-1 0-24,-8 0-48,9 1 56,3-3-16,-5 4 40,-1-1-64,0 1 0,-5-1 48,11-3-24,-3 3-16,-1-2-32,-2 3 104,-5 0-48,11-4-8,-3 3-24,-1 2 72,0-3-8,0 0-48,4-2 8,-6 3-32,2-2 48,0 2-8,-1-2-32,5-1 24,-3 2 72,-1 2-32,1-4-72,1 3 80,2-3-48,-5 1 48,4 1-56,-2-2-16,2 2 48,-1 1-24,-1-1-24,1 2 72,-1-3-24,3-1-24,-3 2-16,2-1 16,-1 0 48,1 1-80,1-2 32,-3 1-64,1 1 80,1-1-32,0 1-32,1-2 48,-2 1 16,1 0-24,-1-1-24,1 0 8,1 0 24,-1 2 16,1-2-24,-2 0-56,2 1 80,0-1-16,0 0 8,-1 2-24,-1-2 24,1 1 16,1-1-24,-1 0-48,1 0 8,0 3 56,0-2-24,0-1 8,0 0-8,-2 0 48,1 2-24,1-2-64,0 0 64,0 0-56,0 0 8,0 0 32,-2 0-24,2 0-56,0 0 24,0 0 16,0 0 40,0 0-32,0 0-16,0 0-16,0 0 32,0 0 208,0 0-456,0 0 176,0 0 24,0 0 8,0 0 608,0 0-1192,3 1 568,-3 0 8,0 1-48,0-2 128,3 1-88,-3-1 16,3 0-16,-3 0-32,0 0 120,3 2-32,-3 1-24,2-2-8,1 5 56,-3-6 8,3 4 16,0 0-32,1 2 8,0 6 40,-4-12-32,5 6-16,-3 7 0,3-9 32,-1 9 8,-4-13-24,4 4-16,0 0 8,9 9 40,-13-10-64,0-3 32,4 5-40,1 10 40,-1-13-24,7 11-40,-11-13 64,3 3 16,0 1 8,1 9-48,0-10 48,-4-3-24,12 14 16,-10-10-48,3 7-16,-1-5 72,-4-6-24,11 6 0,-8 8-16,1-10 40,0 7 8,-4-11-32,5 5-24,6 7 40,-11 0 16,4-8-72,-4-4 40,12 11 16,-10-7-8,3 2-24,-1 5-16,-4-11 32,4 5-16,7 7 24,-8-7-24,0 6 0,-3-11 16,4 4-8,1 2 0,-1 5-48,7-7 104,-11-4-48,3 13 32,1-10-48,9 8 48,-10-7 0,-3-4-32,4 13 0,0-7 0,9 5 56,-10 0-64,-3-11 8,4 5-24,7 10 32,-8-4 8,1-6-24,-4-5 8,13 14-16,-10-11 40,1 2-56,0 1 0,-4-6 32,5 6 24,-3-1-24,1-1-40,0 8 64,-3-12-24,4 1 0,-1 3-8,1 1 16,-1-1 40,-3-4-48,3 4 0,0-1-24,0 1 104,-3 0-40,0-4-40,2 5 40,1-1-8,0-3 0,-3 2-56,0-3 24,0 2-32,3 2 104,-3-1-96,3 1 16,-3-4 8,0 3 32,3-2-16,-3 1-32,2-1 8,-2-1 8,0 1 32,0 1-40,3-1-8,-3-1 16,3 4 40,-3-2-32,0-1-24,3 1 64,-3-2 8,0 0-56,0 0 8,0 0 8,0 1 40,3 0-64,-3-1 8,0 2-24,0-1 72,0-1-56,0 0-16,0 0 24,0 0 56,0 2 16,0-2-32,0 0 16,0 0-56,0 0 72,0 0-48,0 0-32,0 0 80,0 0-232,0 0 360,0 0-184,0 0 104,0 0-24,0 0-528,0 0 904,0 0-392,0 0-24,0 0-16,0 0-688,0 0 1352,0 0-624,0 0 8,0 0-40,0 0 40,0 0 56,0 0-56,0 0-40,0 0 72,0 0-96,0 0 8,0 0 112,0 0-1752,0 0 3352,-2 0-1640,1 0 8,1 0 16,0 0-128,-2 0 64,2 0 0,-1 0 48,1 0-32,0 0-80,0 0 40,0 0 56,0 0 40,0 0-96,0 0-352,-1 0 712,-1 0-248,1 0-112,1 0-48,0 0 8,0 0 120,-2-3-88,2 3 16,-1 0 88,1 0-136,0 0 64,0 0 0,-1-3-24,1 3 80,0 0-120,-2 0 24,2 0-32,-1 0 120,1-3-47,0 3-65,-2-3 8,1 3 56,1 0-24,-1 0-80,1 0 40,-2 0-8,1-2 40,-2-1-88,0 3-33,3 0 89,-1-3 25,-2 3-58,1-3-23,0 3 48,2 0 8,-3 0-40,-2 0-40,1 0-8,4 0 88,-4-3 8,0 3-112,0-3 80,-1 3 16,1 0-16,4 0 24,-6-2-8,2 2-40,-1 0 88,-1 0-80,6 0 40,-6-3-16,1 0 8,-1 3 16,0 0-56,6 0 48,-5 0 40,-1 0 32,0 0-112,1 0 64,5 0-24,-6 0 16,-5-3-40,6 0-32,5 3 56,-4 0 72,-7 0-64,10 0-64,-5 0 96,6 0-40,-6-3 24,-5 1-40,8-1 24,-1 3 32,4 0-40,-6 0-64,-5 0 56,7 0 32,-1-3 8,5 3-32,-5 0-32,-1-3 32,0 3 56,1 0-80,1 0-8,-2 0 56,0-3-64,1 3-48,5 0 88,-5-2 64,0-1-72,-1 3-16,2-3 72,4 3-48,-6 0 16,1-3-40,-1 3-32,0-3 72,6 3-16,-4-3-56,-2 1 16,2 2 80,-7 0-16,11 0-24,-3-3-16,-1 0 40,-2 3 16,2-3-80,4 3 40,-4-3 0,-2 0-8,0 1-24,1-1-16,5 3 48,-6 0-8,0 0 24,-5-3-48,10 0 0,1 3 32,-5-3 56,0 0-48,0 1-48,-6 2 104,11 0-64,-4 0 0,0-3-32,-8 3 24,10-3 48,2 3-40,-5-3-72,-6 3 56,8-3 96,-2 3-112,5 0 32,-12-2 24,8-1-16,-2 3 24,-5-3-72,11 3 40,-3 0 0,-2-3 40,-1 0-104,2 0 32,4 3 32,-13 0 32,12 0-40,-5-2-40,0 2 88,6 0-40,-5-3 0,-1 3-32,2-4 24,-8 4 48,12 0-40,-1-3-56,-10 0 40,9 3 80,-3-3-80,5 3 16,-6 0 0,2 0-24,-2-3 56,0 0-88,6 3 56,-11-4-48,8 4 88,-2-3-136,-1 3 48,6 0 48,-11-2 32,8-3-40,-1 1-8,-2 0 48,6 4-32,-6 0 40,-5-3-72,7 0 0,-2 3 64,1-4-80,-7 1 16,9 0 96,-1 0-72,4 3 8,-5-4-56,-8 1 56,9 3 24,-9-2-64,13 2 40,-3 0-8,-3-3 24,-5 0-96,7 0 16,4 3 64,-11 0 24,6-3-16,-6 0-16,7 1 8,4 2 0,-5-5 72,-9 3-48,10-3-32,-7 2 112,11 3-104,-6 0-32,-5-2-24,5 2 96,-6 0-24,12 0-16,-5-3-8,-7 3 8,7-3 24,-9 0-64,14 3 40,-4-3-80,-2 3 96,-6 0-16,7 0-72,5 0 72,-14 0 0,9-2 8,-8-1-64,9 0 32,4 3 24,-15 0 64,11 0-136,-8 0 56,7 0 40,5 0-24,-12 0-8,7 0 40,-6-3 16,7 3 0,4 0-48,-13 0-32,7 0 16,-6 0 0,7 0 16,5 0 0,-11 0-8,7 0 32,-7 0 24,6 0-112,5 0 64,-11 0 0,7 1 32,-7-1-64,6 2 8,5-2 24,-11 1 32,7-1-48,-8 0-16,8 0 80,4 0-48,-11 0 8,7 0-40,-2 2 0,-7-1 88,13-1-56,-4 2-48,-9-1 32,9 0 48,-7-1-56,11 0 24,-4 0 0,-2 2 8,-7-1 48,9 1-72,4-2 16,-4 1-24,-8-1 40,8 0-32,-7 0-48,11 0 64,-6 0 32,-5 1-16,7-1-56,-1 2 80,5-2-40,-11 0 16,7 1-32,-2 1-16,-6-2 64,12 0-32,-5 1-8,-6-1-8,7 1 32,-10 1-8,14-2-8,-5 1-32,-9 1 48,10-2 24,-7 0-56,11 0 16,-4 0-24,-8 0 24,8 1 8,-10 1-88,14-2 80,-4 1 24,-9-1-16,9 0-56,-8 0 64,12 0-16,-4 1 24,-9-1-56,9 0-16,-2 0 104,6 0-56,-12 0-16,8 0 24,-8 0 16,8 0 8,4 0-32,-13 0-40,9 0 16,-9 0 104,8 0-112,5 0 32,-14 0-40,9 0 56,-7 0-16,7-2 0,5 2 0,-11-3 48,5 3-32,-8 0-80,9 0 16,5 0 48,-13 0 0,9-3-32,-9 3-24,9-3 96,4 3-40,-13-3 24,9 0-48,-9 1 80,7 2 56,-6 0-88,6 0 32,-7-3 16,8 0-128,-11 0 40,10 0 56,-10 3-24,10-3-56,6 3 40,-16-2-16,5-1 16,5 0-40,-11 0 24,17 3 16,-11-4 16,-2 4-32,1-4-16,0 4 72,12 0-40,-12-3 16,6 3-32,-8-3 24,3 0 48,11 3-56,-13-3-8,0 1-8,2 2 64,0 0-72,5-3 8,-8 0 32,8 0 24,-8 0-56,14 3 16,-6-4 16,-8 1 32,3 0-64,5 3-32,6 0 48,-12-2-16,0-1 0,7 0-40,-10 0 96,15 3-40,-11-3 32,0-1-72,5 0 16,-9 1 16,15 3 8,-6-4-16,-10 1 0,11 0 64,-11-1-16,16 4-32,-11-4 8,7-8-8,-12 12 32,12 0-64,-10-3-8,8 1 32,-7-3 0,2 3-16,11 2 24,-5-3 0,-10 0 48,4 0-112,5-1 56,6 4 8,-14-3 48,3-1-72,5 0 0,-8 1 80,10-2-64,-9 1-24,9 1 56,-7 1 0,11 2-24,-5-3-24,-7 0 16,8 0 48,4 3-40,-13-4-16,9 0-40,-9 1 96,7 0-40,-7-1-56,13 4 56,-5 0 24,-6-5-32,6 1-64,-6 1 32,11 3 40,-4-2 8,-9-1-16,9-1-8,-9 1 40,13 3-24,-6-5 8,-8 1-32,10 0 16,-9-7 24,13 11-16,-4 0-56,-9-12 32,9 12 56,-9 0-40,13 0 8,-4-4-32,-1 0 32,-10 0 16,11-1-128,4 5 112,-13-12-48,8 12 8,-9-5-48,8-7 64,6 12 24,-11 0 16,-1-12-24,8 12-32,-7-4 40,11 4 0,-11-11-8,6 8-40,-6-1 16,7 0 56,4 4-24,-13-12-16,9 8 8,-9-7 32,7 7-16,6 4-8,-12-16-48,8 13 16,-8-1 48,8-9-72,4 13 56,-11-3-8,6-1 24,0-10 8,-6 11 16,5-8-40,-5 7 8,6-10-80,0 9-8,5 5 80,-12-12 24,8 7-40,-2-9-32,-5 10 56,11 4-8,-4-14-24,0 10-96,-8-9 72,8 10 192,4 3-144,-6-14 120,-5 10-32,8-12 112,-2 5-248,5 11 48,-6-13-80,0 9 112,1-9-48,-1-1-112,6 14 128,-6-3-40,1-1 88,-1-10-136,1 10 32,-1-9 56,2 9-24,-2-15-32,2 16 120,4 3-64,-5-4 32,1-13-88,0 14 48,0-9 96,4 12-88,-4-4-16,-1-12-72,1 13 104,0-8-80,4 11 64,-4-3-64,-1-1 64,1-12 40,4 16-40,-1-12-152,-2 0 72,0 9 88,0-12-96,0 11 56,3 4 32,-4-13-8,3 2 16,-4 6-128,4-7 112,1 12 8,-3-5 24,2-10-104,-1 4 112,1 11-24,-2-15-32,2 11-72,-1 0 64,1-13 48,1 17-16,-1-4-80,-1-9 56,1 10 40,1 3-16,0-12-72,0 9 48,0-2 88,0-9-88,0 14 24,-2-4-80,2-10 64,-1 10 32,1-13-48,0 14 32,-2-1 48,2-15-96,-1 17-56,1 2 104,0-15 32,0 11-64,0-13-48,0 14 96,0 3-16,0-4 16,0-11-48,0 12-40,0-10 80,0 13-8,0-11-88,0 6-32,0-9 152,0 10-40,0 4 8,3-18-56,-3 14 72,0-11 40,3 4-120,-3 11 64,3-4-16,-1-13 40,-2 6-48,3-2 8,-3 13 16,0-4 16,0-10-64,0 1-80,3 9 40,-3 4 88,0-16 24,3 5-24,0-2-16,-1 10 40,-2 3-24,3-17-32,-3 6-40,3 8 88,0-14 32,-3 17-48,3-11-64,0 0 48,-1 6 56,1-12 16,-3 17-56,3-11-72,0 7 96,0-12 32,0 4-168,-3 12 112,2-5-32,3-12 96,-3 6-120,3 0-80,-5 11 136,3-4 96,-1-12-120,1 12-72,1-12 128,-4 16-32,5-4 56,-1-13-144,0 13 16,0-12 200,-4 16-128,5-11-24,-1 7-56,0-12 136,0 12-48,-4 4-8,5-16-136,-1 12 152,0-7 112,0 7-176,-4 4 48,5-13-40,-1 9 88,0-10-88,0 9-136,-4 5 176,4-12 80,1 9-32,-1-10-168,0 10 104,-4 3 16,4-4 48,1-9-112,-1 10-16,0-8 224,-4 11-144,4-3 0,1-8-80,-1 8 120,0-1 24,-4 4-64,4-13-80,1 10 40,-1-8 144,-1 8-160,-3 3 56,2-4-80,1-7 120,2 11-16,-1-12-200,-4 12 176,4 0 24,7-4 40,-11-7-160,5 8 88,-5 3 8,4-3 80,0-1-96,7 0-112,-11 0 208,0 4-80,3-5-16,1 1-72,1-7 72,7 11 136,-12 0-120,0-5-72,5 1 0,-1 0 224,0 0-192,-4 4 40,11-3-32,-8-1 40,1-1 16,9 3-208,-13 2 184,3-5-24,8 3 128,-8-3-136,1 3-24,-4 2 56,5-3 40,6 0-32,-8 0-177,1 0 265,7 0-55,-7-1-114,8 1 81,-8 3 105,-4 0-113,11-3-8,-8 1-64,8-1 184,-8 0-120,-3 3 8,12-4-56,-10 1 80,3 3 96,9-4-208,-14 4 88,3-3-32,8 0 136,-7 0-184,7 0 0,-6 1 144,7-1-40,-7 0-145,10 3 162,-15 0-41,3-3 16,11 0-65,-10 0 25,9 1 153,-2-1-89,-8-1-136,10 4 208,-10-3-64,-3 3-48,12-3-24,0 3 16,-8-3 88,10 3-152,-14 0 72,4-4-64,9 4 200,-10-3-240,10 3 8,-13 0 96,2 0 8,11-3 24,-10 3-24,10-3-8,-13 3 0,3 0 72,8-4-104,-8 1 88,1 3 16,9 0-56,-11 0-120,11 0 32,-10 0 168,-3 0-96,3 0-48,1-3 32,7 3 72,-11 0-80,0 0 24,12 0-32,-10 0 112,3 0-8,6 0-200,-11 0 128,0-2-16,4 2 72,1 0-160,6 0 48,-11 0 56,0 0 64,4 0-64,0 0-121,1-3 121,-5 3 0,12-3-104,-9 0-216,1 3 112,1 0-112,-5 0 320,11-3-600,-8 1-184,1-3-192,10 1-136,-14 4 1112,4-4-1193,10-7 345,-9 8 280,10-9 216,-15 12 352,4-4-72,11-13-1808,-15 17 1880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03.013"/>
    </inkml:context>
    <inkml:brush xml:id="br0">
      <inkml:brushProperty name="width" value="0.05" units="cm"/>
      <inkml:brushProperty name="height" value="0.05" units="cm"/>
    </inkml:brush>
  </inkml:definitions>
  <inkml:trace contextRef="#ctx0" brushRef="#br0">1267 2704 2760,'0'0'0,"0"-3"-24,0 3 40,0 0 0,0 0-8,0 0 0,0 0 8,0 0-32,0 0 8,0 0 40,0 0-16,0 0-16,0-2 0,0 2 8,0 0-16,0 0 8,0 0 16,0 0-8,0-3-24,0 3 32,0 0-16,0 0 16,0-3-8,0 3 0,0 0 16,0 0-24,0 0 8,0 0 40,0 0-8,0 0-136,0-3 216,0 3-72,0 0 8,0 0-24,-2 0 32,2 0 8,0-3 0,0 3-8,0-3 0,-1 3 16,1-2-24,-2 2 32,2 0-88,-1 0 104,-1 0-16,2 0 0,-1-3 40,1 3-128,0 0 104,-1-3-8,-1 3 32,2 0-8,0 0-120,-1 0 105,-1 0-1,2 0 32,-1-3-32,1 3-104,-1-3 88,1 0 32,-2 1-56,1-1 0,-1 3-8,0-3 8,0 0-24,1-1 0,-1 1 32,1 0-16,-2 0-32,2 1 48,1 2-72,-3-3 64,1 3-32,0-4 24,-1-1 16,3 5-72,-2-4 40,1 0 16,-2 0 48,0-1-64,3 5-40,-3-4 48,-1 0 56,3-7-40,-3 11 16,4 0-80,-2-5 72,-1 1 24,0-7-24,1 8 16,2 3-88,-5-3 120,3-1-24,-1-7-8,-1 8 24,4 3-112,-5-3 104,1-8-56,-2 8 16,2 3 24,4 0-88,-3-12 24,-1 12 48,1-4-8,-1-7-8,4 11-56,-4-3 24,0-8 8,-1 11 8,2-11-56,3 11 16,-2 0 40,-1-12 24,0 9-32,0-1-24,3 4-8,-4-4 40,0 0-32,-1-12 112,1 16-56,4 0-64,-4-4 56,-2-9-24,2 10-32,0-1 192,4 4-192,-4-11 152,-1 7-16,1-1-56,0 1-24,4 4-56,-4-11 32,1 11 16,-1-4 96,1-8-112,3 12-32,-4-3 32,-1-8 73,1 8-73,0-1-48,4 4 16,-3-3 104,0 0-32,-1 1-48,1-1 16,3 3-40,-1-4 40,-2 1-80,0-2-16,0 3 120,3 2-64,-4-3 8,3 0-24,-4 3 40,3-3 32,2 3-56,-2-4-8,-1 1 16,2 3 72,-1-4-88,2 4 8,-1-3-24,0 3 72,-2-4-56,1 1-72,1 3 72,0-3 24,-1-1-24,1 1 24,1 3-16,-2 0 48,1 0-48,1 0-56,-1 0 96,1 0-40,-2-3 24,2 0-48,-1 3 48,1 0 8,0 0-32,-2 0-16,2 0 80,-1 0-64,1 0 0,0-2-24,0-1 56,-2 3 0,2-3-104,0 3 72,0 0-24,0 0 56,-1 0-72,1 0 0,0 0 96,0 0-80,0-3-48,0 3 144,0 0-72,0 2 8,-1-2-32,1 1 32,0-1 56,0 0-80,0 0-56,0 0 112,0 0-64,0 0-8,0 0 88,0 0 24,0 0-112,0 0 32,0 0-24,0 0 56,0 0-64,0 0-16,0 0 120,0 1-128,0-1 0,0 0-24,0 0 80,0 0 32,0 0 8,0 0-64,0 2 40,0-2-16,0 0-40,0 0-8,0 1 96,0-1-16,0 0-32,0 0-8,0 0 16,0 0 16,0 0-56,0 0 40,0 0-48,0 0 32,0-3 0,0 3-32,0 0 40,0 0 32,0 0 48,0 0-112,0 0-48,0 0 208,0 0-136,0 0-40,0 0 80,0 0-136,0 0 96,0 0 32,0 0 8,0 0-80,0 0 48,0 0 8,0 0 48,0 0-48,0 0-80,0 0 104,0 0 32,0 0-48,0-2-104,0 2 88,0 0 16,0 1 32,0-1-112,0 0 72,0 0-8,0 0 56,0 0-88,0 0-16,0 0 72,0 0-24,0 0-8,0 0-32,0 0 48,0 0 56,0 0-88,0 0 32,0 0-56,0 0 104,0 0-88,0 0 48,0 0-56,0 1 72,0-1 24,0 0-96,0 0 40,0 2-8,0-2 64,0 0-96,0 0 0,0 0 40,0 0 8,0 0 0,0 1-72,0 1 72,0-2-8,0 0 32,0 0-72,0 0 32,0 0 72,0 0-112,0 0 88,0 0-80,0 0 72,0 0-40,0 0-16,0 0-16,0 0 32,0 0 64,0 0-64,0 0 8,0 0 8,0 0 40,0 0-72,0 0-8,0 0-32,0 0 88,0 0 24,0 0-88,0 0 96,0 0-80,0 0 72,0 0-80,0 0 8,0 0 32,0 0 48,0 0-40,0 0-88,0-3 104,0 3-16,0 0-16,0-3 16,0 4 48,0-1-64,0 0-40,0 0-32,0 0 128,0 0-40,0 0 24,0 0-144,-2 0 144,2 0 24,0 0-96,0 0 32,0 2 56,0-2 16,0 0-56,0 0-56,0 0 40,0 0 56,0 0-64,0 0-80,0 0 120,0 0-24,0 0 56,0 0-80,0 0 8,0 0 80,0 0-184,0 0 176,0 0-96,0 0 56,0 0-8,0 0-88,0 0 96,0 1 8,0 1 88,0-2-112,0 0-8,0 0 8,0 0 16,0 0-40,0 0-16,0 0 48,0 0 24,-1 0 32,-1 0-88,2 0 32,0 0 72,0 0-96,0-3-8,0 4 96,-1-1-104,1 0 0,0 0 56,0 0 40,0 0-72,-1 0-16,1 0 48,-2 0 48,1 0-112,1 0 32,0 0-8,0 0 40,0-3-8,-2 3-120,2 0 96,0 0 72,0 0-16,-1-4-104,1 4 64,-2 0 48,1 0-72,0 0-56,1 0 176,-2 0-112,1-4-64,1 4 96,-2 0 24,2 0-56,-1 0-96,0 0 104,-1 0 112,1-3-136,1 3 16,-2 0-8,1-3 16,0 3 40,-1-3-128,2 3 80,-3 0 40,2 0 24,-1 0-128,0 0 32,2 0 32,-3-2 24,1 2-64,0-5-40,0 5 136,-2 0-24,1 0-64,0 0 48,0-2 56,3 2-72,-2-3-24,-1 0-32,-1 3 112,-1 0-96,5 0 40,-4 0-48,0 0 80,1 0 32,0-3-120,3 3 56,-3 0 0,1-3 24,-3 0-64,2 1-8,3 2 48,-2 0 24,-3 0-8,3 0-88,-3-3 112,5 3-40,-2-3 32,-1 0-48,-2 0 0,3 3 64,2 0-48,-3 0-24,0-3-24,0 3 96,0 0-16,3 0-32,-2-2-24,-1-1 48,0 3 32,0-3-56,3 3 0,-4-3 24,0 3 96,-1-3-96,1 0-40,0 1 40,0-1-16,1-1-40,-1 1 48,4 3-16,-5 0 112,1-4-112,0 1-24,0 0 80,4 3-56,-5-3-16,1-1-24,-2 1 96,2 3 16,4 0-72,-5-3-16,-1 3 40,2-3 56,-1-1-112,1 1 8,0 0 88,-2 1-40,-5-3-32,11 5 8,-3-2 56,-1-1 0,-2-1-96,-5 1 40,11 3 0,-1-3 104,-4-1-128,-6-1 24,8 3 48,3 2-48,-4 0 0,-2-3 8,2 3 16,0-5 72,-2 3-80,2-3-8,-2 3 40,1-1-40,5 3-8,-6-4-24,0 1 80,2 0 40,-2 0-112,6 3 16,-11-4 48,8 0 8,-1 1-8,0-1-104,4 4 56,-4 0 64,-2-5-72,2 1-96,-1 1 184,5 3-80,-5-4 8,1 0 32,-2 0-24,0 1 104,2-2-64,0 1-56,0 4 80,-2-11-56,6 11-24,-4-3-24,-2 0 56,0-1 48,1-9-112,-1 13 48,0-3 16,2-8-64,-1 8-56,5 3 88,-12-4 40,9 0-24,-1-9-48,-7 13 88,11 0-56,-3-3 32,-1-1-72,-2 0 8,0 0 104,6 4-72,-4-12-8,-7 9 8,8-1 32,-3 1-16,6 3-16,-5-12-16,-1 12 0,1-5 120,-1-6-120,6 11 16,-6-3-16,-5-8 48,8 8-64,-3-11-40,6 14 72,-5 0-16,-1-4 48,0-10-72,2 14 48,4 0-8,-5-12 56,-1 10-96,0-11-24,1 13 96,5 0-32,-5-11-8,0 8-8,-1 0 48,0-1 64,6 4-96,-4-13-16,-1 9 16,-1-1 80,0-7-144,6 12 64,-5-3 0,0 0 48,0-8 8,-1 8-112,6 3 56,-6-4-8,2-9 32,-1 9-72,0-9 0,5 13 48,-4 0 64,-2-13-128,1 9-56,-1 0 160,6 4-40,-6-13-16,2 9-8,0-7 56,0 8 32,4 3-64,-5-4-16,0-9 16,1 13 64,-1-13-56,5 13-8,-2-3-56,-3-8 104,1 8 8,0-10-88,4 13 32,-4-2 16,-1-1 32,1-10-64,0 10-40,4 3 56,-3-4 48,-1 0-48,1-10-64,-1 14 152,4 0-88,-4-5 56,-1-9-16,2 11-136,-1-1 176,4 4-80,-1-12 8,-3 9-200,-1-2 232,1-6 0,4 11-40,-3-3-88,-1-8 80,3 8 136,-4-8-208,5 11 80,-2-3-104,-1-1 208,1-9-80,-1 10-136,3 3 112,-2-4 32,-1-9 40,0 11-168,0-3 24,3 5 72,-3-11 96,2 7-104,-2-8-120,0 12 184,2-11 8,-1 8-144,1 0 112,0-8 152,-1 8-232,1-1-24,-1 0 160,1-9-64,1 13-24,-1-3-136,-2 1 176,1-10 32,1 9-216,1 3 144,-2-4 8,1 0 128,0-9-144,-1 10-96,2 3 104,0-2 80,-1-10-72,-1 9-152,1-1 200,1 4-56,-1-11 104,-1 8-160,1-1 16,1 0 192,0 4-152,0-13-56,-2 10-40,2-1 160,-1-9-32,1 13-32,0-3-136,-1-1 152,1 0 104,0-8-224,0 12 104,-2-2-40,1-3 112,-1 1-88,1-9-136,1 13 152,0-2 88,0-3-48,0-7-160,-2 12 112,2 0 8,-1-5 48,1-7-104,0 9-72,0-1 264,0 4-136,-1-12-32,1 10-120,0-3 192,0-6 8,0 11-48,0-3-64,0 0 56,0-9 152,0 9-216,0-1-24,0-9 248,0 10-144,0-10-192,0 9 184,0-7-96,2 8-8,-2-8 80,0 11 24,0-3 120,3-1-32,-3-11-232,3 13 264,-3 2-120,0-5 0,0-9-112,3 11 112,-3-9 112,0 12-112,3-5-72,-3-7-48,0 9 296,3-10-208,-3 13 32,2-4-72,-2-9 48,3 9 56,0-12-200,-3 16 168,3-4-16,0-11 232,0 3-296,-1 8-16,-2 4 96,3-14 32,0 3-8,1 7-200,1-13 280,-5 17-104,4-12 96,0 0-232,0 7 128,0-10 152,-4 15-144,5-4-64,-2-9-48,1 9 120,0-12-40,-4 16 32,4-11-104,8 6 120,-10-11 152,3 11-320,-5 5 152,4-14-48,0 10 56,7-12-72,-11 12-32,12-13 48,-9 6 8,1 7-184,8-8 216,-12 12 8,3-11-24,2 7-56,6-10 64,-8 2 48,-3 12-32,12-4-40,-9-11 8,9 10 96,-10-7-24,-2 12-40,12-5 16,-10-9 40,11 3-32,-2 7-112,-11 4 88,5-16-16,10 12 48,-10-12-104,-5 16 72,12-4-40,-8-9 40,9 2-24,-9 8-40,11-9 80,-15 12-16,4-12 8,10 8-56,-10-10 40,10 11 16,-14 3-8,5-11 16,7 8-32,-8-8 88,9 6-48,-13 5-24,4-14-48,11 10 40,-11-7 32,10 7-64,-14 4 40,4-5-24,9 1 64,-9-9-88,10 11 0,-14 2 48,4-12 16,9 9-16,-9-8-56,-4 11 56,16 0 16,-12-4 16,10-9-56,-9 13 8,-5 0 16,12-4 32,-7-9-48,9 10-48,-10-1 80,-4 4-16,17-4 0,-13-7-48,12 11 48,-12-5 56,-4 5-56,13-11-32,-9 8 0,11-1 72,-10 0-80,-5 4 40,15-12-48,-4 12 56,-6-2 0,10-1-48,-15 3 40,4-3 0,12-1 0,-12 0-48,9-8-24,-13 12 72,4 0 8,12-3 0,-12 3-64,12-2 120,-16 2-64,11-13 24,-7 13-32,13-4 8,-13 1 64,-4 3-64,13-4-24,-9 1 0,9 0 88,-9-1-80,-4 4 16,14-3-16,-2 0 24,-8-1 40,10 1-72,-3-1 16,-7 1 24,11-1-8,-11 1-56,-4 3 48,14-3 24,-10-1-8,12 1-104,-12 0 112,-4 3-24,16-3 24,-12 0-40,11 1 16,-10-1 48,-5 3-48,15-3-16,-11 0-32,12-1 80,-12 1-16,-4 3-16,16-4-16,-12 1 16,13 3 48,-13-3-64,-4 3 16,17 0-8,-6-4 40,-6 1-48,12-1-64,-17 4 80,4-3-16,11 0 40,-3 0-56,-1 3 64,-11 0-32,11 0 40,1-2-80,-1 2 0,-7-3 24,-4 3 16,14 0 8,-10-3-16,11 3 40,-11 0 16,-4 0-48,14 0-24,-10 0 0,12 0 56,-12 0-40,9-3-24,-9 3 48,11 0-16,-10 0-40,-5 0 40,14 0-24,-10 0 64,10 0-72,-10 0-8,11 0 56,-11 0-40,10 0 0,-3 2 40,-11-2-16,4 0 24,11 0-64,-11 0 24,10 0 56,-14 0-40,4 0-64,10 0 8,-2 2 48,-8 0-56,-4-2 64,15 1-40,-10 1 64,10-2 16,-4 0-88,-11 0 48,5 0-8,12 1 16,-13 0-40,13 1-24,-17-2 56,4 3 0,13-3-8,-6 1-72,-6 0 112,-5-1-32,17 2 32,-6-2-96,0 1 16,0 1 48,-11-2 0,12 0-24,-8 1-24,14 1 96,-6-1-32,-12-1-16,11 0-56,0 1 96,1 2 24,-8-1-96,-4-2 32,15 4 8,-10-4 16,9 0-32,-2 1-40,-12-1 48,13 0 0,0 3 24,0-3-56,-2 4 48,-11-4-16,4 2 32,12-1-56,-12 1-8,13-2 112,-13 0-24,12 0-56,-5 1 40,-7 0-24,-4-1-16,17 3-24,-13 1 8,12-2 64,-12 1-96,-4-3 48,14 1-56,-9 2 40,7-3 8,-9 1-24,-3-1 32,14 3 16,-10-3 24,12 2-72,-12-1 16,-4-1 16,16 3 16,-12-2-24,10 1-48,-10 0 72,13-2-24,-12 5-16,10-2 8,-11-2 48,-4-1-32,13 1-24,-10-1-16,11 2 96,-11-1-96,-3-1 40,14 3-24,-10 0 16,10-3 16,-9 1-64,-5-1 56,14 2-16,-10-1 48,10-1-64,-10 1 40,-4-1-8,16 2 16,-12-1 0,10 2-64,-10-1 56,-4-2-8,15 0 24,-11 0-48,9 1 16,-9 0 48,-4-1-40,12 2-16,-7 2-24,9-3 96,-10 1-64,-4-2 8,14 0-8,-10 1 0,9 2 32,-10-2-64,-3-1 40,13 5-32,-9-2 80,9-2-80,-9 2-24,-4-3 56,13 1 8,-9 2-8,10-2-65,-10 2 89,-4-3-24,16 3 41,-12-1-65,12 2-1,-12-3 66,-4-1-41,12 2-16,-7-1 8,10 2 96,-10 1-64,-5-4-24,14 4 24,-10 1-48,10-4 56,-10 2-64,-4-3 32,14 3-56,-9-1 104,9 1-56,-11 1-16,-3-4 24,12 5 32,-7-4-40,7 3-40,-9-1 40,-3-3 8,13 2 16,-9 2-24,9-3-24,-10 3 64,-3-4-32,11 2-8,-8 2-16,8 0 64,-8-4 0,-3 0-40,4 5-16,10-4-8,-11 3 88,8 1-80,-11-5 16,5 2 0,7 1 32,-8-1-56,12 0-16,-16-2 40,3 3 8,10 1 48,-9-2-72,7 2 16,-11-4 0,4 3 40,9-2-72,-9 4-8,9-4 40,-13-1 0,4 1 16,10 1-40,-9-1 16,6 3 88,-7-2-96,10 2 8,-9-2 72,7-1-72,-12-1 8,4 3-24,9-2 32,-9 2 8,12-2-56,-16-1 40,4 3 8,10-1 0,-9 0-32,9 3-16,-14-5 40,4 1 16,9 1-8,-9-1-48,10 0 56,-14-1-16,4 3 24,10 0-48,-9 1 0,9-2 88,-14-2-64,4 1-16,9 2-8,-9 0 56,7 0-32,-11-3 0,3 2-24,10 3 40,-10-4 24,1 2-72,9 0 8,-11-2 56,10 2-48,-8-2-48,-4-1 64,11 5 16,-8-1-24,1 0-32,8 0 48,-12-4-8,2 2 16,3 2-32,7-3-16,-9 4 80,-3-5-48,4 1 16,8 0-32,-9 4 8,1-4 32,-4-1-24,11 3-64,-8-2 55,1 2 74,0-1-97,-4-2 32,5 2-16,-1 3 24,7-4-24,-8 3-57,-3-4 73,4 3 8,1-1 16,6-1-64,-8 2 40,-3-3 0,4 4 32,0 0-48,7 2-24,-8-3 88,-3-3-48,3 1-16,1 1-16,9-1 48,-10 3 24,-3-4-40,3 2-32,1 2 16,7 0 48,-8 0-40,-3-4 8,4 5-24,8-4 64,-10 2-32,3-2-72,-5-1 64,11 6 8,-8-2 24,1 0-64,0 2-8,-4-6 40,12 3 40,-10 1-56,1-1-48,1 0 104,-4-3-40,5 4 0,6-1-48,-8 1 64,1-1 24,0-2-48,1 3-32,6-2 104,-11 1-56,0-3-8,4 3-24,0 1 56,1-1-32,-1 1-48,-4-4 48,4 3-16,0-2 40,1 3-40,6-2-40,-11-2 56,0 4 8,3 0 8,-1 0-48,3-1 104,-5-3-72,4 2 40,0 2-40,-1-3 0,0 4 48,-3-5-48,3 2 0,-1 0-32,3 2 72,-1-3-32,-4-1-8,4 5-48,0-4 16,1 2 64,-1-2-96,-4-1 64,3 2-24,1 2 72,-1-3-72,1 2 64,-4-3-40,3 3 0,0-2 8,0 2-104,1-1-32,-1 1 144,1-2-80,-1 3 80,-1-1 32,-2-3-48,3 1 168,0 2-120,0-1-24,1 2 145,-4-4-169,3 1-48,1 2-17,-1 0 154,0 0-81,-3-3-8,3 4-113,0-3 154,-1 4 31,-2-5-72,5 1-121,-1 1 129,-1 0 137,0 1-169,-1 1-65,-2-4 89,3 5 73,0-3-57,-3 0-121,4-1 138,-4-1-33,4 3 96,1-1-200,-1 0 63,-1 3 194,1-3-177,-1 3-48,0-4 144,-1 3-40,-2-4-32,3 2-120,0 2 168,0 0 72,0-2-184,-3-2 64,3 2-8,-1 0 88,1 2-88,-3-4 8,3 2-136,0 2 208,0 0-48,1-1-112,-4-3 88,3 4 24,0-3 32,-1 4-80,1-4-72,-3-1 96,3 3 144,0 0-128,1-2-128,-1 3 160,-3-4-48,3 3 32,1 0-104,-1 0 64,0-2 136,-3-1-128,3 3-56,-1-1-32,1 2 160,0-3-88,-3-1 16,3 3-129,0 0 129,-1-2 65,1 1-170,-3-2 105,0 2-24,3 1 137,1 0-138,-1 0-79,-3-3 104,3 4 80,0-2-56,0 2-96,0-3 80,-3-1-8,2 3 89,1-1-162,-3 0 17,3 3 201,-3-5-145,3 1 0,0 3-49,-1-1 65,1 0 33,-3-3-49,3 1-105,-3 1 113,3 2 129,0-1-169,-3-3 32,0 4-57,3-1 106,-1 1-25,-2 0-161,3-1 218,0 0-25,0-2-161,-3 4 113,0-5-8,3 4 89,-3-1-81,3 1-89,-3-1 186,0-3-105,2 3-8,-2 1-97,3-1 146,-3 1 39,0-4-80,3 3-72,0 1 64,-3-1 120,3 1-144,-3-4 32,0 1-56,2 4 96,1-3-24,-3 3-137,0-5 121,3 4 16,0-1 57,-3 1-113,3-3 7,-3-1 33,0 3 73,0 1-89,3-2-113,-3 2 234,0-4-105,2 3-8,1-2-41,-3 4 57,3-3 73,-3-2-81,0 3-16,0 0-49,3-1 194,0 0-129,-3 1-64,3 0 80,-3-2 16,2 4-153,-2-5 121,0 1 8,3 0 89,-3 2-129,0-1 0,0-2 32,0 4 40,0-1-8,3 0-153,-3-1 145,0-2-24,3 3 49,-3 0-130,0 0 81,0 0 137,0 0-169,3-1-33,-3 3 138,0-3-65,0-2-8,3 3-48,-3 0 48,2 0 112,-2 0-200,0-3 88,3 3-8,-3 1 112,3 0-136,-3-1-48,0-3 80,0 3 40,0 0-16,3-1-169,-3 1 177,0-3-32,3 4 25,-3-1-50,0 0 17,0 0 89,0-3-81,0 3 16,2 0-121,-2-1 178,0 0-25,0-2-48,0 3-16,3 1 8,-3-1 88,0 1-96,0-1-40,0-2 104,3 2-96,-3 0-121,0 1 129,0-1 104,0 1-200,0-1 136,3 0 56,-3 1-80,0-3 8,0 4 88,0-5-72,0 2 32,0 1-144,0 2 152,0-3 48,0 1-104,0 0 24,0 1 97,0-1-105,0-3 0,0 3-57,0 1 98,0-1-17,0 0-97,0-3 73,0 3 0,0-2 73,0 3-105,0-1-49,0 1 137,0-1-48,0 0-120,0 1 152,0-4-40,0 4 40,0-2-120,0 2 80,0-1 137,0-3-137,0 3-8,0 1-33,-1 0 114,1-1-57,0-3-16,0 3-81,-2 1 122,2-1 31,-1 0-169,1-3 97,-2 3 33,2-1 63,0 1-104,-1 0-88,-1 1 120,1 1-48,0-1-121,-1-1 177,2-3-32,-1 4 48,-1-1-112,1 1 64,0 2 153,1-6-153,-2 4 16,-1 0-16,2 0 72,0 1-8,1-5-64,-3 4-72,0 0 88,0 2 88,2-2-144,1-4 40,-3 6-8,0-1 88,0-1-72,0 1-152,3-5 144,-2 4 80,-3 0-32,2 0-120,1 2 88,2-6-16,-3 6 80,0-2-80,0 0-48,-1 2 240,4-6-192,-3 4 32,0 0-104,0 2 128,-1-2-16,4-4-40,-4 4-72,0 2 104,-1-2 120,1 1-160,4-5 8,-4 4-8,0 1 48,0 0 0,-1-1-168,5-4 128,-4 11 40,-7-7 40,8 2-168,-1 8 56,4-14 32,-12 3 104,10 1-104,-3 1-128,0 6 304,5-11-176,-12 3 0,8 1-56,-2 7 192,-5-8-80,11-3-56,-3 6-40,-2-1 80,-8 1 136,9-2-144,4-4-32,-12 6 64,8 5 16,-9-8-104,9 1-32,-10 0 72,8 2 24,-6-2-48,8 2 56,4-6-48,-13 11 40,7-9-40,-8 2-40,10 7 128,4-11-88,-13 2 72,7 2-80,-8 0 104,3 2 8,11-6-104,-11 4 8,-2 2 64,2 5 56,-1-11-168,12 0 40,-5 4 8,-9 0 48,2 1-40,1-1-32,-2 0 56,1 7-8,0-11-64,1 5 56,11-5-24,-11 4 88,-1-1-104,1 1-24,5 0 112,6-4-72,-17 4 8,6-1 32,-2 2-24,1-1 48,12-4-64,-13 3-8,2 1 8,-2-1 128,2-2-128,-1 1 16,1 2 32,-3-1-16,3-2-80,11-1 48,-13 4 16,0-2 48,0 0-104,1 0 56,12-2-16,-13 3 32,-1-2-40,1-1-24,0 4 80,13-4-48,-12 2 80,-1-1-120,-1 1 48,1 0 40,13-2-48,-13 2-32,-1-2 48,-1 3 72,-1-3-64,16 0-24,-14 1-40,0 2 48,0-2 48,0-1-96,14 0 40,-14 0 16,1 2 48,-1-2-88,1 1-8,13-1 32,-14 3 16,0-3-16,1 0-80,-1 1 104,14-1-24,-13 2 48,1-2-48,0 0 8,1 1 80,11-1-88,-11 0 0,-1 0-56,0 2 104,-3-1-48,15-1 0,-11 0-32,6 1 160,-11 1-56,10-2-120,6 0 48,-14 0-32,3 0 24,5 0-64,-8 0-8,14 0 80,-11 0 0,0 0-88,-1 0 72,1 0 40,5 0 48,-8 1 40,3 1-144,5-2 136,6 0-104,-15 1 8,3-1-80,7 0 120,-9 2-32,14-2-16,-6 0-48,-10 1 8,11-1 144,-11 0-128,16 0 24,-5 0-8,-10 1 64,10 1-64,-9-2-32,14 0 40,-6 1 8,-10 1 72,11-2-128,-11 0 88,16 0-40,-11 1 80,5-1-112,-8 0 8,10 3 32,4-3-8,-14 1 8,10 1-48,-11-1 56,4 0 80,11-1-96,-6 0 0,-8 0-16,9 2 96,-9-1-104,14-1 24,-5 0 16,-7 3 88,7-3-8,-7 0-104,12 0 8,-6 2 16,-5-1 64,5-1-96,6 0 16,-11 0 16,7 0 48,-9 0-64,9 0-32,-8 1 96,12-1-64,-4 2 72,-2-2-88,-6 0 8,7 3 72,5-3-64,-5 0-24,-8 1-32,9 0 144,-9 1-88,13-2 0,-4 0-56,-9 1 104,7 2 16,-6-3-112,12 0 48,-4 1 8,-9-1 72,9 0-112,-9 0-24,13 0 56,-4 2 48,-8-1-56,8-1-40,-9 2 80,8 1 0,-7-3-64,8 1 8,-9 0 112,13-1-88,-4 2-8,-8-2-48,6 1 80,-8 1-40,14-2 16,-6 0-40,-7 4 48,8 0 80,5-4-88,-13 1-64,9 1 24,-8 1 80,8-2-64,4-1 24,-13 0-64,8 3 112,-8-2 8,9 2-104,4-3 48,-14 3 48,10 0-8,-9-3-72,9 0-16,4 0 48,-6 1 64,-7 1-56,9-2-88,-7 4 112,11-4-32,-5 1 56,0-1-112,-1 2 56,-5-1 88,11-1-88,-4 2-48,-2-2 24,-7 4 56,9-3-48,4-1 16,-11 0-104,6 2 88,-6-1 120,7-1-152,4 0 48,-6 0 40,1 1-8,-1-1-72,0 0-40,6 0 80,-12 2 24,9-2 32,-3 0-144,-5 0 96,11 0-8,-3 1 40,-3-1-104,-5 2 40,7 2 136,4-4-112,-6 1-24,-5-1-8,8 0 32,-3 0 16,6 0-16,-11 0-48,8 0 56,-2 3 112,-7-3-176,12 0 56,-4 2-48,-2-1 80,-5-1-48,7 0-56,4 0 72,-11 1 72,6 2-40,-6-3-80,8 2 56,3-2-8,-11 1 80,7 0-120,-2-1-24,0 2 120,6-2-56,-11 3-48,8-2 0,-2 2 64,-7 1 64,12-4-80,-3 2-40,-1-1 24,-1 2 88,-1-2-136,6-1 64,-6 0-32,1 3 56,0 1-40,1-2-48,4-2 64,-4 3 0,-2-2 48,2 0-88,0 1 0,4-2 40,-5 3 56,1-2-104,0-1-24,1 4 120,3-4-48,-3 2 16,1-1-24,-1 1 16,1-1 48,2-1-56,-3 0-56,2 0 24,0 4 72,-2-2-72,1-1-16,0 0 56,0-1 32,-1 0-80,2 0 48,0 2 24,-2-2-72,1 1-8,2-1 48,-1 2 32,-1-1-56,1-1-64,0 1 128,-1 1-24,1-2-24,1 1-8,-2 1 104,2-2-88,0 1-72,-1-1 0,0 2 96,-1-2-32,2 0 8,-1 0-48,1 1 88,0 0 56,0-1-224,0 0 128,0 2 8,0-2-88,0 0-32,0 0 112,0 0-56,0 1-24,0-1-88,0 2 168,0 0 32,0-2-104,-2 2 8,2 1 56,0-3 8,-1 2-80,1 0 8,0 2 104,0 0-8,0-4-24,0 5-88,0-1 88,-2 2 56,2-2-104,0-4 48,0 5-8,0 11 24,0-10-56,0 16 24,0-16 88,0 7-72,0-2 16,0-11-16,0 11 88,0-7-80,0 8-16,0 2 56,0-14-48,0 11 8,0 0-56,0 1 64,0-7 56,0-5-72,0 15 16,3-11 0,-3 14 56,0-14-40,3 10-40,-3-1 72,0-9 0,0 9-120,0-9 64,0 11 64,0-11-32,0 7-16,0 0 72,0-6-80,0 7-104,0-6 112,0-6-24,0 13 8,0-9-32,0 9 24,0-2-48,0-7-96,0 9 8,0-9 80,0 2 64,0-6-8,0 12-24,0-7 64,0 9-8,0-10-80,0 9 88,0-9-8,0 0-48,0 9 16,0-13 0,0 3 40,0 8-40,0-9 0,0 10 48,0-12-48,0 6 32,0 5-24,0-5 0,0 0 80,0-6-88,0 11 16,0-8-8,0 8 48,0 0-64,0-11 8,0 4-32,0 11 72,0-11 8,0 2-48,0-6 0,3 12 40,-3-9 8,0 3-48,0-1-16,0-5 16,0 13 32,0-9-16,3 2-56,-3 5 80,0-11-40,0 2 40,0 2-24,0 0 16,0 9 56,0-13-88,0 3 16,0 2 16,0 7 16,0-11 16,0-1-64,0 4 24,0-2 24,0 2 56,0 0-112,0-4 8,0 4 32,0 1 24,0-3-24,0 3-16,0-5-16,0 3 80,0-2-8,0 0-64,0 1 80,0-2-88,0 3 56,0-1-40,0 1 8,0 0 56,0-3-80,0 1 32,0 1 8,0-1 32,0 1 16,0-2-88,0 1 40,0 2-8,0-2 56,0 1-112,0-2 24,0 1 8,0-1 24,0 0-24,0 0-40,0 2 88,0-1-16,0-1-48,0 1 24,0-1 24,0 0 0,0 0-64,0 0 113,0 0-89,0 2 8,0-2-40,0 0 56,0 0-8,0 0-16,0 0-16,0 0 0,0 0 48,0 0-80,0 0 96,0 0-137,0 0 73,0 0 8,0 0-80,0 0 8,0 0 8,0 0-96,0 0 16,0 0 825,0 0-1506,0 0 609,0 0-112,0 0-16,0 0 2097,0 0-3994,0 0 1553,0 0-120,0 0-168,0 0 5729,0 0-10675,0 0 4642,0 0-40,0 0 135,0 0 10932,0-3-20318,0 3 10059,0-3-2480,0 3 3000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12.682"/>
    </inkml:context>
    <inkml:brush xml:id="br0">
      <inkml:brushProperty name="width" value="0.05" units="cm"/>
      <inkml:brushProperty name="height" value="0.05" units="cm"/>
    </inkml:brush>
  </inkml:definitions>
  <inkml:trace contextRef="#ctx0" brushRef="#br0">4427 1408 2448,'0'0'0,"-2"0"48,1 0-40,1 0-8,-1 0-24,-1 0 24,2-3 8,-1 3-64,1 0 64,0 0 8,0 0 0,0 0-64,0 0 48,0 0 32,0-3-24,0 3-72,0 0 112,0 0-48,0 0-16,3 0 24,-3 0 16,0 0-24,0 0 40,0 0-72,2 0 80,-2 0-24,0 0-24,3 0-72,0 0 152,-3 0-72,0-3-24,0 3 8,3 0 0,-3 0 32,3 0-120,-3 0 168,0 0-80,3 0-48,-3 0 128,0 0-72,0 0-8,0 0 16,2 0-40,1 0 40,-3 0-8,3 0-32,-3 0 112,0 0-88,0 0 8,3 0-24,-3 0 40,3 0-16,-3 0 0,2 0-24,1 0 64,-3 0-32,5 0-80,-5 0 72,2 0 32,1 0-48,0 0-24,0 0 24,-3 0 16,3 0 16,-1 0-24,1 0-32,0 0 136,-3 0-96,3 0 16,0 0-48,0 0 32,-1 0 0,-2 0 0,3 0-40,0 0 24,0 0 96,0-3-64,-3 3-16,3 0-24,-1 0 56,1 0 0,0 0-112,-3 0 80,3 0 24,0 0 16,0-2-80,-1 2 32,-2 0 8,3 0 32,0 0-8,1 0-80,0 0 96,-4 0-40,3 0 32,0 0-88,1 0 80,1 0 16,-5 0-40,2 0-8,3 0-24,-1 0 96,0 0-32,-4 0-32,4 0-40,1 0 120,-1 0-88,0 0-56,7 0 72,-11 0 8,3-3 8,9 3-64,-12 0 40,2 0 56,1 0-40,1 0-96,1 0 184,-5 0-104,4 0 8,0 0-16,7 0-16,-8 0 8,-3 0 16,3 0-24,1 0-48,8 0 184,-12 0-136,0 0 24,4 0-8,0 0 56,7 0-48,-11 0 8,0 0-8,5 0-16,7 0 72,-12 0-48,5 0-32,-5 0 24,12 0 56,-12 0-24,5-3-64,6 3 40,-11 0-8,3 0 16,1 0-40,0 0 8,-4 0 16,4 0 88,8 0-72,-9 0-56,1 0 64,0 0 8,-4 0-32,11 0-24,-8 0 24,1 0 72,-4 0-72,5-3-32,7 3 16,-9 0 104,1 0-40,1-3-80,-5 3 32,12 0 16,-9 0 32,0-2-112,8 2 72,-11 0-8,3 0 72,0-3-80,8 3-16,-11 0 24,3 0 40,0-3 0,1 3-104,9 0 136,-13-3-16,4 0-88,7 3 48,-8 0 16,-3 0-32,3-3-8,1 1-56,1 2 112,-1-3-48,-4 3 0,4-3-40,0 3 64,0 0 16,1-4-56,-5 4 16,11 0-16,-8-3 72,0 0-72,1 3-32,-4 0 48,4-3 48,0 3-8,1-4-80,-1 4 48,-4 0-8,4 0 56,-1-4-72,1 4-16,0 0 88,1-3-56,-1 0-72,7 3 96,-8-3-8,-3 3-16,3-3-40,8 3 16,-11 0 88,4-2-96,-4 2 32,5-3-48,6 3 112,-8-3-56,0 3-48,-3 0 40,11 0 8,-11-3 16,4 0-72,0 3 8,-4 0 40,5-3 80,6 1-88,-11-1-16,4 3 80,-4 0-56,11-3 48,-8 3-64,1 0 32,-1-3 56,-3 3-72,5-3-48,-1 1 48,0-1 96,7-2-56,-11 5-40,0-2-24,5-1 72,-1 0-32,7 0-104,-11 0 80,3 3 48,0-3-72,0 1 16,-3 2 16,4 0 72,-1-3-48,-1 0-72,3 0 104,-2 0-8,-1 1-88,1 2 80,0-3 48,-3 3-88,0-3 24,4 0-24,-1 3 72,0-4-24,-3 4-48,4-3-48,-1 0 128,-3 0 8,3 1-72,-3-1 8,3 3 40,-1-3-56,1 3-48,0-3 128,0 0-40,0 0-64,-3 1 56,0 2-40,3-3 80,-1 0-48,1 3 0,0-3 136,0 0-128,-3 0-40,3 1 96,1-3-15,-4 5-81,3-4 16,0 1 16,-1 0 80,-2 1-120,0 2 8,0-5 24,3 3 80,-3-3-64,3 1-64,-3 4 24,3-3 88,-3-1 0,3 0-88,-3 1 32,0 3-32,3-3 104,-3-1-120,2 1 0,-2 0 168,0 3-152,3-4 40,-3 0-32,3 1 48,-3-1 8,0 4-64,3-4-48,-3 1 72,0-2 96,0 1-112,0 4-8,3-3 16,-3 1 48,0-3 8,3 2-128,-3 3 56,0-2 96,0-1-16,0-1-120,0 1 56,0 3-16,2-3 56,-2 0-8,0 0-80,0-1 152,0 4-120,3-3 24,-3-1-80,0 1 104,0-1 40,0 4-88,0-4 16,0-1-16,3 1 56,-3 0-64,0 4 8,0-4-16,0-1 88,0 1 24,0 0-192,0 4 96,0-4 16,0 0 72,0-8-96,0 12 24,0 0-16,0-4 72,0 0-48,0 0-64,0-1 184,0 5-144,0-4 104,0 0-56,0 0 176,0-1-88,0 5-136,0-11 24,0 8-56,0-1 16,0-7 32,0 11-16,-1 0 16,1-5 40,0 1 32,-2 0-136,2 4 48,0-4-16,-1-8 152,-1 10-136,1-3-16,1 5 16,-1-4 72,-1 0-8,1 0-128,-1-1 160,2 5-96,-1-4 88,-1-9-112,1 11 48,0-3 144,1 5-168,0-12 80,-2 12-88,1-3 136,-2-1-56,3 4-72,-3-12-32,0 9 88,2-1 80,-2 0-176,3 4 40,-1-4 24,-2 0 104,0-1-104,0-6-40,3 11 16,-3-3 88,-1 0 8,0-1-168,0 0 136,4 4-64,-5-4 120,1-1-72,1 1-16,2-7 200,1 11-232,-4-3 120,2-1-104,-1 0 200,-1-1-127,4 5-89,-5-4 16,0 0 16,1-7 88,0 11-112,4 0-8,-3-5-48,-1 1 168,0-9-96,-1 10-136,5 3 112,-4-2 40,0-3 48,0 1-112,-1 0 64,5 4-40,-4-13 192,-2 10-168,2-1-96,-1 0 216,5 4-144,-6-4 88,0-8-104,1 12 120,-1-11 56,6 11-160,-6-3-24,2-1 24,-9 0 184,9-8-152,4 12-32,-6-2-88,1-1 192,-1-1-16,1-1-152,5 5 64,-6-12 56,-5 12 72,6-13-192,0 10 8,5 3 56,-13-3 176,9-1-168,-9 0-64,9-8 152,4 12-96,-6-2 72,-5-3-136,7-6 88,-8 8 24,12 3-48,-4-4-144,-7 0 104,6-7 136,-7 8-104,12 3 8,-4-5 0,-9-6 88,9 8-64,-8-1-32,12 4 8,-4-4 64,-10 0-96,10-8-32,-10 12 48,14 0 16,-5-12 8,-7 9 32,7-1-72,-7-1 104,12 5-72,-6-4 40,-7 0-40,8 0 152,-10-9-16,15 13-136,-11-3 64,6-1 8,-8-7 0,7 11-56,6 0-16,-14-12-8,10 12 72,-9-4-32,0 0-48,13 4 16,-4-5 56,-10-6 16,3 11-56,6-13-8,-9 13 24,9-4-32,-9 0-16,9 0 56,-9-9 40,3 13-64,7-11 8,-12 11 80,16 0-104,-13-12 0,9 12 0,-11-2 88,3-11-56,12 13-32,-5 0-24,-8-4 64,7-8-40,-9 10-96,15 2 96,-4-3 0,-11 0 16,4 0-8,5 3 0,6 0-8,-12-11 72,0 11-40,8-12-32,-7 12 56,11 0-56,-6-2 48,-8-3-24,8 5 0,-6-4 72,12 4-96,-6-3 16,-8 0-32,10-1 96,-12 0-32,11 0-80,-7 1 88,1 3 0,0-3-96,11 3 40,-6 0 32,-8-11 32,8 11-72,-7-4-56,13 4 64,-5-3 48,-11 3-24,11-3-48,-8 3 72,13 0-48,-6-3 48,-8 0 0,8 0-48,-6 1 104,12 2-104,-14-3 32,2 0-104,7 3 136,-12-4 40,17 4-104,-6 0-8,-8-3 72,8-1 48,-11 1-112,17 3 0,-11-4 56,0 4 16,-2-3-32,2 3-104,11 0 64,-6-3 40,-9-1 40,3 4-96,8-5 40,4 5-24,-14-2 56,3 2-72,5-3-16,-10 0 128,16 3-96,-5-3 56,-11 3-88,12-3 80,-10 3 16,14 0-64,-6-2-8,-7-3 24,2 5 64,0-3-88,11 3 8,-6 0-16,-8-2 48,8-3 8,-9 3-88,15 2 48,-4-3 16,-12 3 80,5-3-104,5 3-8,6 0 16,-14 0 48,8-3-80,-9 3-56,9-3 160,-9 3-32,3-3-56,7 3 64,-12 0 16,17 0-64,-12-4-32,1 4-8,0-3 104,-1 3-72,12 0 8,-11-2-8,0 2 32,0 0 41,-2 0-73,13 0 8,-6 0 40,-9 0 64,3 0-144,1 0-24,11 0 64,-6 0 32,-11 0-24,12-3-72,-11 3 112,16 0-48,-12 0 32,0 0-72,1-3 56,0 0 80,11 3-96,-12 0-16,7-3-24,-11 3 104,5 0-64,11 0 0,-11 0-32,-1 0 40,0 0 64,-1 0-96,13 0 24,-13-3-16,2 3 144,-2-2-152,9-1-56,4 3 80,-16 0 24,2-4-72,3 4-88,11 0 136,-13-3-40,0 3 32,1-3-16,-1 3 24,13 0 0,-13 0 48,-1-3-40,1 3-72,2 0 120,-3-4-16,14 4-40,-14-3-24,0 0 32,0 3 48,14 0-56,-14 0 0,1 0-24,-1 0 96,1-3-72,13 3 0,-13-2-24,-1 2 56,1 0 32,-1-3-64,14 3 0,-12 0-40,-3 0 88,3 0-88,-1 0-24,0-3 152,2 3-80,-2-3-64,1 3 88,12 0-32,-15 0 48,3 0-48,-1 1 16,-1-1 72,1 0-112,0 0-40,-1 0 120,2 0-48,12 0-8,-13 0-24,2 0 64,-4 0 16,1 0-88,14 0 32,-12 0-40,-3 0 88,1 0-64,3 0-24,11 0 40,-13 0 16,-1 0-16,1 2-56,2-1 64,11-1-8,-13 0 80,2 0-80,0 0-40,0 2 96,11-2-56,-13 0 24,2 0-48,-2 1 96,2-1-8,-2 0-80,1 0 16,7 0 72,-11 0-72,16 0 0,-4-3-48,-11 3 112,3 0-48,7 2-112,5-2 96,-17 0 24,5 0 0,1 0-80,0 0 72,5 0 48,-9 0-56,10 0-72,-9 1 40,8-1 0,-8 0-64,3-3 80,5 3 80,6 0-72,-15 0-24,9 0 0,-8 0 72,3-3-40,-1 3-56,7 0 80,-9 0-16,2-2-80,12 2 64,-4 0 8,-10 0 48,8 0-72,-6 0-24,12 0 40,-12 0 40,7 0-80,-9 0-16,9 0 80,5 0-24,-14 0 40,9 0-64,-8 0 32,2 0 88,11 0-96,-5 0-56,-9 0 48,9 0 16,-8 0-16,13 0 8,-6 0-16,-8 0 32,8 0 80,-8 0-136,14 0 40,-4 0 8,-10 0 24,10 0-64,-10 0-40,14 0 72,-12 0 8,7 0-16,-11 0-64,10 0 112,-9 0 8,4 0-48,5 0 8,-8 0 40,14 0-48,-12 0 8,7 0-32,-11 0 56,5 0 0,11 0-32,-11 0-64,-1 0 48,0 0 56,-1 0-104,0 0 48,-1 0 40,0 0-56,1 0-32,13 0 64,-14 1 8,1-1 16,1 0-80,-1 0 40,13 0 16,-13 0 16,2 1-40,0-1-80,5 2 128,6-2-24,-17 0-32,6 0-80,-2 0 144,0 0 16,2 0-88,-2 0 40,1 0-32,-1 0-40,13 0 72,-11 1-32,-4-1 48,3 0 80,-2 0-176,1 0 72,2 2 40,-1-2-64,7 3 40,5-3-8,-16 1 80,10-1-72,-9 1-40,4-1 96,11 0-64,-12 0 24,-2 0-56,8 2 8,-10-1 64,16-1-40,-6 0-32,-7 2-24,2-2 168,5 1-144,6-1 32,-17 0-40,6 1 80,0 1-16,-2-1-56,13-1 32,-6 4 8,-11-4 64,12 2-144,-11-2 48,16 0 24,-6 1 8,-8 1 24,3-1-40,0 2 128,11-3-120,-6 0 128,-8 1-136,10 1 24,-10-1 32,8-1-72,-7 0-16,9 2 112,-9-2-72,13 0 0,-4 4-48,-9-3 80,9-1 16,-9 0-72,13 0 24,-5 0 0,-8 2 64,9-2-80,-9 1-32,13-1 48,-4 4 56,-10-4-40,9 2-72,-7-2 72,12 0-16,-4 0 24,-8 0-64,8 0 8,-7 1 96,11-1-64,-5 0-8,-7 0-48,7 0 128,-7 0-40,12 0-32,-4 0-24,-11 0 64,11 2 40,-9-1-88,13-1 8,-4 3-24,-7-2 64,7-1-56,-9 0-40,13 0 56,-6 0 8,-6 2 24,7-2-72,-6 2 24,11-2 16,-4 2 72,-9-2-112,9 1-24,-10-1 112,14 0-48,-5 2 0,-7-2-32,8 3 80,-8-1 8,12-2-56,-5 2-32,-8 2 40,9-4 40,-11 1-72,15-1 24,-5 2-24,-8-1 56,9 3 0,-2-2-64,6-2 32,-11 3 8,7-2 32,-2 1-88,-5-1 8,11-1 40,-5 1 48,1 1-48,-7-1-56,8 2 96,-1-2-24,-2 1-48,-5 1 24,7-3 96,4 0-88,-12 1-16,8 0-8,-9 4 112,9-4-120,4-1 32,-5 3-48,-7 0 72,8-3 16,-2 3-104,6-3 64,-5 0 0,-7 1 48,10 0-96,-4 1-16,6-2 64,-6 3 48,2-3-32,-2 4 16,1-3 120,5-1-152,-6 0 128,-5 2-56,8-2-88,-1 3 128,4-3-112,-5 0-24,1 2-40,-1 0 160,-1-2-88,6 0-8,-4 0-64,-2 0 104,0 1 8,1-1-88,5 0 40,-4 3 0,-2-2 0,2 1-32,-1 1-80,5-3 112,-5 1 0,-1 1 40,0-2-104,1 1 88,5-1-24,-12 3 48,10 0-80,-4 1-24,0-3 144,-5 1-72,8-2-56,-1 1 184,-2 2-104,1 0-88,-1 1 56,0-1-16,1 0-24,5-3 32,-6 2-24,0 0 64,1 1-48,-1-2-80,6-1 88,-4 4 24,-2 1 32,1-1-88,-1 0 24,6-4 8,-6 1 88,1 1-120,-1-1-16,0 4 128,1-1-128,-7 0 24,11 0 16,-3-1 72,4-3-64,-12 4-48,11-2 32,-3 2 96,-2 0-96,6-4 16,-4 4-16,0 2 24,-2-3 16,0 3-112,6-6 88,-5 4 16,-1-3 56,0 3-120,2 1-8,4-5 56,-4 5 8,-2-2-8,1 1-64,0 1 160,5-5-96,-5 1 48,0 3-96,0-1 48,1 3 48,4-6-48,-6 4-24,2 0-48,-1 2 152,1-3-80,4-3 0,-4 4-56,0 0 72,-2 0 24,2-1-104,4-3 64,-6 4 8,2 1 96,0-2-160,1 2-8,3-5 64,-4 4 32,-1 8-48,3-11-72,-3 3-32,5-4 120,-4 13-88,0-11-80,0 9 48,-2-10 200,6-1-80,-4 4-32,-1 9-48,1-9 136,0 8-32,0-9-48,0 8 24,1-7 64,-2 2-120,5-6 56,-4 12-40,0-10 120,0 4-128,0-1 56,4-5-8,-5 11 32,2-6 160,1 6-88,2-11-104,-5 6-128,3 5 248,-3-7-168,3 9-136,-3-9 216,5-4-32,-5 6 48,0 5-176,1-7 128,0 2 216,4-6-216,-4 14-40,-1-10-48,3 2 224,-1 7-160,3-13 24,-3 3-200,-1 8 192,1-7 56,0 9-160,3-13 112,-3 4-24,0 2 152,2 6-200,0-9-160,-2 9 320,0-8-88,0 7-144,-1-7 160,1 2 32,2 8-160,-2-10-8,3-4 120,-2 12 224,1-10-248,-3 4-112,2 7 184,1-9-32,1-4-16,-3 13-136,2-9 184,-2 2 120,0-1-264,3-5 96,-1 12-80,-1-8 160,1 7-80,1-11 0,-2 4-160,1 2 264,0 5 0,-1-6-200,2-1 56,0-4 40,-1 13 104,1-11-176,-2 3-104,2-5 176,-1 11 160,1-7-224,0 2-97,0-1 193,-2 1 33,1 0-162,1-2 9,-1 7 257,1-11-169,0 5-57,0-1-47,-2 7 168,1-7-56,1-4-8,0 5-208,-2 0 224,2 7 144,0-8-256,0-4 96,0 11 0,0-7 88,0 2-128,0 7-152,0-13 192,0 4 80,0 7-56,0-7-184,0 8 192,0-12-32,0 4 112,0 7-152,0-5-48,0 5 248,0-11-160,0 4-56,0 2-72,0 7 176,0-9 48,0-4-96,0 4-112,0 9 104,0-9 144,0 1-232,0-5 96,0 5-72,0 1 96,0-1-16,0 1-272,0-6 264,0 11-24,3-6 112,-3-1-224,0 7 120,0-11 16,0 3 160,0 1-176,3 8-128,0-8 288,-3 1-160,0 1-104,0 5 136,0-6 96,3-1-224,-3 9 24,0-9 256,0 0-248,0-4 80,3 6-96,-1 6 128,-2-9-16,0 3-192,0 7 208,0-11 88,3 3-184,-3 0 8,0 8 120,0-9-72,3 2-176,-3 10 264,0-16-80,3 4 40,-3 1-128,0 8 96,3-9 128,-3 1-152,2 7-64,-2-6 312,3 5-224,-3-11-8,3 4-48,-3 9 208,3-9-176,0 2-80,-3-6 96,0 13 40,3-8 8,-1 7-80,-2-8 8,0-4 24,3 16 32,0-12-120,0 1-40,-3 10 200,0-15-72,4 2-8,0 4 8,-1 7 64,0-9 48,-3-4-112,3 6 8,0 5-8,0-7 104,1 2-168,-4-6 64,3 11-40,1-7 88,0 9-88,0-12-56,-4-1 96,5 6-40,-3 5 56,3-8-64,-3 3-16,-2-6 64,5 11 8,-1-7-24,-1 1-48,0 7 144,-3-12-80,2 5 104,3-1-128,-1 10 56,0-11 64,-4-3-96,4 6-32,1-2 0,-1 8 56,0-7-32,0-1-32,1 9 40,-1-9 88,0 0-160,-4-4 72,4 6-48,0 5 96,1-10-120,-1 4 40,-4-5 32,4 5 64,8 1-64,-12 0-64,4 5 72,-4-11-8,4 3 32,0 1-56,0-1 16,1 8 40,-5-11-32,4 3-32,7 0 0,-8 10 88,1-13-16,-4 0-40,5 4-32,-1 0 32,0 0 32,0-1-40,9 1 24,-13 8 24,4-12-80,8 2-16,-12-2 56,2 5 40,1-4 8,8 1-32,-8 0-8,-3-2-8,5 5 16,-1-4-32,7 3-104,-8-1 120,1 0-64,0-2-72,1 4 240,6 0-96,-8-2-8,1 1 32,7-2-16,-8-1-64,-3-1 48,3 1-64,1 2 112,0 0-40,8-1-72,-12-2 64,4 1 32,0 3 8,8-2-88,-10 2 48,3-3 72,-1 2-120,0-1-8,9 0 136,-13-2-80,3 5-24,8-4-32,-8 5 40,1-2 64,-4-4-48,4 3-56,9 0-8,-10-1 64,1 0-96,-4-2 96,13 1-48,-10 2 88,8-2-112,-7 1 0,9-1 48,-10 2 64,8 0 40,-8-2-112,-3-1 32,4 3 104,7-1-128,-8 0-24,8 3 120,-11-5-72,5 1 24,6 0 0,-8 1-64,8 1 136,-11-3-96,4 1-16,8 0-80,-10 4 176,3-4-88,-5-1 8,11 2-32,-8-1 88,10 0 24,-11-1-136,-2 0 56,12 0-8,-10 2 56,10-1-56,-8 1-80,-4-2 88,11 1 32,-6 0-24,6-1-88,-7 2 88,-4-2-8,13 1 24,-9 1-72,12-1 32,-14 2 136,-2-3-120,13 0 0,-10 1-16,10 2 64,-9-1-8,-4-2-40,15 0-40,-10 1 80,9 0 40,-10-1-144,-4 0 64,16 2 0,-5-1 0,-7 1-8,13-2-64,-17 0 72,11 1 16,-6 3 40,12-4-96,-6 3 80,-11-3-40,13 2 56,-2-1-96,2 0 0,1 1 112,-14-2-72,14 4 8,1-3-16,1 4 24,-3-1 32,-13-4-48,12 1-32,1 4 40,-2-4 80,2 0-128,-13-1 40,13 0-32,0 5 56,-1-3-16,0 0-104,-1 2 80,2-3 24,-2 1-48,2-1 24,-13-1 16,12 3 88,0-1-112,0-1-80,0 3 216,-12-4-112,11 2 40,0-1-16,1 2-8,-1 0 24,0-3-96,0 1 56,1 3 96,-1-2-104,-11-2 8,11 4-16,-6-1 24,13-2 64,-7 1-144,-11-2 72,12 0-56,-1 2 104,0 0-80,0 1 16,-11-3 16,12 4 56,-1-3-64,0 2-112,1 0 128,-12-3-8,4 3 64,11-3-120,-3 1 40,-8 3 72,-4-4-56,17 3-72,-6 2 24,-6-1 120,10-1 0,-11-2-8,9 2 64,-9 1 16,12-2-176,-16-2 32,4 4-16,10-1 72,-10-2-40,11 0-40,-11 2 64,8 1-16,-7-2-72,7 2 56,-12-4-8,5 4 88,7-2-112,-9 2-48,9-3 136,-12-1-64,2 2 8,10-1-64,-10 2 168,3 1-24,-5-4-88,12 2-16,-9 2 72,1-3 24,8-1-128,-12 0 48,3 2-40,1 2 112,0 0-64,7-2-72,-11-2 64,0 2 32,5-2 40,-1 2-152,0-1 96,-4-1-16,3 2 16,1-1-72,0-1 40,1 3 40,-5-3-24,2 1 8,1-1-24,0 2 16,0-2 88,-3 0-88,3 1 8,0-1-72,-3 3 128,2-3-96,-2 0 32,0 0-48,3 1 112,-3-1 25,3 0-89,0 0-8,-3 0-9,0 0-71,0 0 32,0 0 56,0 0 96,0 0-15,0 2-138,0-1 98,0-1-41,0 0 40,0 0-105,0 0 49,0 0 89,0 0-105,0 0 56,0 0 16,0 0 72,0 0-64,0 0-272,0 0 408,0 0-160,0 0 88,3-3-136,-3 3 24,0 0 40,0 0 88,0 0-136,0 0-24,0 0-96,0 0 328,0 0-152,0-2-56,0 2 104,0 0-96,0 0 64,0 0-112,0 0 32,0 0 120,0 0-208,0 0 248,0 0-160,0 0 80,0 0-256,0 0 368,0 0-216,0 0 64,0 1 80,0-1-120,0 0 16,0 0-32,0 0 88,0 0-96,0 0 8,0 0 80,0 0-48,0 0 104,0 0-136,0 1 48,0-1-16,0 0 80,0 0-152,0 0 8,0 0 152,0 0-120,0 0 48,0 0-32,0 2 104,-2-2-64,2 0-24,0 0-16,0 0 0,0 0 88,0 0-104,0 0 24,0 0-16,0 1 72,0-1-32,0 0-80,0 0 64,0 0 24,0 0 48,0 0-96,0 0 88,0 0-200,0 0 328,0 0-216,0 0-32,0 0 96,0 0-192,0 0 360,0 0-240,0 0 88,0 0-288,0 0 576,0-3-336,0 3-16,0 0 144,0 0-136,0 0-8,0 0-16,0 0 104,0 0-16,0 0-176,0-2 216,0 2-40,0 0 104,0 0-160,0 0-64,0 0 112,0 0-24,0-3-80,0 3 48,0 0 184,0 0-96,0 0-120,0 0 56,0 0-288,-1 0 632,1 0-360,0 0-48,0 0 200,0 0-136,0-3-8,0 3 24,0 0 40,0 0-80,-2 0-16,2 0 24,0 0 176,0 0-176,0 0-8,0 0-32,0 0 80,0 0 0,0 0-104,0 0 48,0 0 120,0 0 48,0 0-216,0 0 72,0 0-248,0 0 568,0 0-352,0 0-24,0 0 184,0 0-568,0 0 912,0 0-464,0 0 56,-1 0 24,1 0-104,0 0-40,0-3 24,0 3 176,0 0-152,0 0 16,0 2 48,0-2 48,0 0-128,0 0 8,0-3 72,0 3 72,0 0-136,-1 0-24,1 0 16,0 0 144,0-3-88,0 3-128,0 0 128,0-3 48,0 0-128,0 3 88,-2 0 144,2 0-208,-1 0-56,-1 0 64,1 0 120,1 0-64,0 0-64,0-4-16,0 4 80,0 0 65,0-3-185,0 3 96,0 0 72,0-4-192,-1 1-65,1 3 145,-2-3 0,1 3-16,-1-4-112,1 4 192,1 0-64,-1 0 80,-1-4-184,1 1 24,-2-1 88,3 4-8,-2-4-56,1-8-16,-3 12 152,1 0 24,3 0-104,-3-4-56,0 1 80,1-1 88,-1-9-192,3 13 80,-2 0-40,-2-3 80,0-1-56,1 0-80,3 4 96,-4-4 40,1-1 16,0 1-136,-1 0 96,4 4-16,-3-4 80,-1-8-144,1 10 0,-1 2 152,4 0-88,-5-3-24,1-1-56,0 1 136,0-2-16,4 5-40,-4-4-48,-1-7 64,1 11 56,0-4-128,4 4 56,-4-5-40,-1 3 80,1-10-32,0 12-80,4 0 72,-4-4-8,-1 0 24,0-9-72,-1 13-24,6 0 80,-11 0 64,8-11-168,-1 11-24,-1-4 144,0-1-88,-1-6 32,2 11-24,-7-3 128,11 3-64,-3-4-32,-1 0-88,-2-1 136,0 1-120,6 4 104,-5-12-208,-7 12 240,9 0 24,-1-15-120,4 15 64,-5 0 0,-1-2-72,-5-10-80,8 12-64,3 0 216,-4-4-24,-8 0-16,8 0-80,-7 1 128,11 3-8,-5-3-24,0-8-40,-1 11-16,-5-5 200,11 5-120,-3-4-8,-1 0-16,-2 1 64,-5 3-80,11 0 40,-3-4-72,-1 4 72,-8-3 144,10-1-216,2 4 72,-5-4 16,0 4-8,-7-3-64,11-2-32,1 5 88,-4-2 48,0-1 24,-1 0-144,1 3 64,4 0 8,-4 0 24,0-4-104,-1 0 24,1 4 168,4 0-112,-4 0-56,0-3-8,-1 3 96,1 0 16,4 0-48,-3-3-32,-1 0 48,1 3 88,-1-11-176,4 11 72,-4 0-8,0 0 56,1-5-216,-1 3 88,4 2 80,-3-3 0,0 0 8,-1 3 64,1 0-112,3 0 40,-4 0 0,1-3-96,0 0-16,-1 3 176,4 0-64,-3-2 24,1-1-24,1 3 24,-3 0 24,4 0-48,-3-3-40,0 0 8,0 3 144,2-3-152,1 3 40,-3-3-32,0 1 96,0 2-48,1-12-48,2 12 32,-2 0 16,-1 2-8,2-2-64,0 0-48,1 0 104,-2 0 16,-1-3-32,2 0-96,1 3 184,0 0-72,-2 0-8,2 0-32,0 0 56,-1 0 104,1 0-120,-1-3 16,-1 3-56,1 0 136,-1 0-120,2 0 24,-1-3-56,1 3 104,-1 0 16,1-2-144,0 2 72,0 0 32,-2 0-104,2-3 24,0 3 80,0 0-32,0 0-72,0 0 88,0 0-8,0 0 8,0 0-16,0-3-48,-1 3 128,1 0-72,-2 0-24,1 0-24,1 0 136,0 0-80,0 0-8,-1 0-24,1 0 0,0 0 48,0-3-88,0 3 64,0 0-80,0 0 128,0 0-72,0 0-40,0 0 184,0 0-208,0-4 24,0 1 80,0 3 32,0 0-104,0 0-16,0 0 104,0 0-32,0 0-24,0 0-40,0 0 112,0 0-16,0-3-48,0 3 48,0 0 16,0 0-128,0 0 80,0 0-128,0 0 136,0-3-64,0 3 56,0 0 32,0 0-24,0 0-112,0 0 24,0 0 224,0 0-392,0 0 160,0 0 424,0 0-688,0-2 288,0 2 16,0 1 56,0-1-128,0 1 16,0 1 64,0-2-80,0 0 0,2 0 112,-2 1 24,0-1-144,0 0 128,0 0-72,0 0 48,0 0-104,0-3 40,0 3 88,0 0-24,0 0-40,3 0-64,-3 2 96,0-2 32,0 0 16,0 0-88,0 0-8,0 0 112,0 0-96,0 0-16,3 0 120,-3 0-64,0 0 24,0 0-81,0 0 49,0 1 56,0-1-72,3 0 8,-3 0 72,0 0-56,0 0-80,0 0 104,3 0 8,-3-3-64,2 1-24,-2 2 128,0 0-48,3 0 48,-3 0 8,3 0-120,-3 0 120,0 0-56,3 0-32,0-3-24,0 3 88,-1-3-48,-2 3 16,3-3 0,0 3-48,0 0 120,-3-3-112,0 3 40,3 0-96,0 0 144,-1-3-64,3 1-64,-5 2 80,4 0 64,-1 0-16,1-5-64,-1 5 56,-3 0-40,4 0 88,0-2-112,0 2-48,1 0 96,-5 0-24,4 0-40,0-5 0,0 5 56,1 0 32,-5 0-48,4-4-56,0 4-8,0 0 160,8-3-160,-12 3 64,0-3-8,4 3 56,0 0-72,9-2-32,-13 2 56,0 0-24,4 0 112,7 0-112,-8-3-8,-3 3 32,4 0 0,1 0-40,7-4-32,-12 4 136,0 0-64,12 0 56,-9-3-112,1 3 56,7 0 40,-11 0-40,3-3-8,1 0-32,0 3 96,1 0-80,-5 0 24,11 0-64,-8 0 64,1 0 96,9 0-136,-13 0 40,3-3-16,1 3 120,0-4-152,9 1-24,-13 3 72,0 0 16,4-3-88,9 3 56,-10 0 176,-3 0-160,4-2 144,0 2-16,0 0-136,8 0 48,-12 0-40,2 0-16,3 0-104,-1 0 216,7 0-96,-11 0 0,3-3-24,1 3 56,8 0-16,-10-3-48,-2 3 32,5 0-72,-1 0 184,7 0-136,-8-3-48,-3 3 72,13-3 72,-11 3-56,3-3-40,-5 3 24,4 0 40,7 0 0,-8 0-88,1 0-32,9 0 144,-13 0-64,3-2 24,1-1-96,0 3 112,8 0-8,-10 0-96,3 0 88,-1 0 88,-4 0-112,11 0-56,-8-3 16,1 3 80,8 0-48,-12 0-40,4 0 72,0 0 64,7-3-152,-8 3 80,9 0 57,-12 0-106,4-3 1,-4 3 32,12 0 48,-12 0-31,5 0-98,6 0 97,-11 0-16,0 0 81,3 0-114,0 0 9,1 0 81,-4 0-57,11 0-49,-11-3 1,12 3 96,-12 0 9,0 0-57,2 0-41,3 0 74,-3 0 31,3 0-112,-5 0 48,4-2-32,7 2 64,-7 0-97,-4 0 65,5 0 25,-1 0-1,7-3-65,-11 3 25,0 0 16,4 0 81,1 0-81,-2 0-65,1 0 146,0 0-121,0 0-25,0 0 57,-1 0 65,-3 0-57,5 0 0,-1 0 8,0 0 96,-1 0-136,-3 0 32,3 0-88,1 0 136,-1-3 8,1 0-96,-4 3 40,4 0 72,-1 0-32,0 0-120,1 0 32,-4 0 48,3 0 88,1 0-104,0 0-56,1 0 120,-5 0-48,4 0-8,0-3-56,-1 3 80,1 0 96,-4 0-112,4 0-48,1 0 32,-1 0 80,0 0-120,-4 0 56,4 0-48,1 0 96,6 0 16,-11 0-88,0 0 24,4 0 32,0 0 40,8-3-104,-9 1-8,-3 2 40,4 0 48,7 0-72,-8 0-48,1 0 80,-4 0-8,11 0 40,-8-3-64,1 3 56,9 0 56,-13 0-88,3-3 0,8 3 8,-8 0 24,1-3 0,-4 3-32,13-3-96,-10 3 96,8 0 88,-8-2-112,-3 2 24,11-3 8,-8 3 32,1 0-88,8-5-48,-12 5 96,3 0 80,8-2-64,-8 2-48,8 0 56,-11 0-24,4-3 24,0 0-40,11 3-56,-13 0 136,3 0-88,-1-3-24,10 3 104,-11 0-16,8-3-72,-8 3 40,1 0 72,9-3-120,-13 3 40,3 0-56,8-2 88,-8-1-24,10 0-152,-13 3 144,2 0 32,3 0 0,6-3-128,-8 3 144,-3 0-48,4 0 80,0 0-120,10-3-40,-11 3 184,1 0-136,9 0-8,-10 0 88,1 0 24,8-2-136,-10 2 16,10 0 128,-12 0-192,0 0 112,11-3-72,-7 3 72,8-3-64,-12 3 64,2 0 32,3-3 64,-1 3-144,7-3 8,-11 3 40,3 0 56,1 0-96,0-3 72,9 3 32,-13 0-64,3 0 24,1 0-40,10-2-80,-11 2 200,-3 0-104,3-3-32,1 3 8,0 0 96,8 0-88,-12 0 16,3 0 0,1 0 8,0 0 96,0-3-160,8 0 56,-12 3 56,4-3-104,0 3 8,-4 0 40,11 0 16,-8-3 0,1 3-104,1 0 104,-5 0-16,4 0 48,0-2-64,0 2 16,8 0 48,-12 0-48,3 0 0,-1 0-56,10 0 96,-12-3 8,0 3-48,4-3-56,0 3 80,0 0 24,8-3-88,-12 3 40,0 0 8,4 0 32,0-3-56,0 3-56,-4 0 72,5 0 0,-1 0 16,0-4-32,0 4 56,-4 0-40,5 0 48,-1 0-72,0 0-88,7 0 144,-11 0-32,0 0-8,5 0-40,-3 0 112,3 0-8,-5 0-56,2 0-40,1 0 64,2 0 64,-3 0-136,-2 0 48,5-3-40,-1 3 48,-1 0-8,1 0-56,-4 0 56,4 0 32,-1 0 24,1 0-112,0 0 24,-4 0 32,3 0 32,2 0-40,-1-3-48,-1 3 96,-3 0-40,2 0 24,1 0-120,0 0 112,0 0 88,-3 0-104,4 0-40,-1 0 40,0 0 8,0 0-40,-3 0 32,2 0-56,1 0 112,0 0 32,0 0-120,-3 0 32,3 0 16,0 0 8,1-2-64,0 2-24,-4 0 64,3 0 32,0 0-56,0 0-16,-1 0 88,-2 0-48,3 0 40,1-3-80,-1 3-8,0 0 120,0 0-80,0 0-16,1 0 96,-1 0-80,-3 0 8,4-3-64,0 3 80,-1 0 56,0-3-112,-3 3 40,3 0-8,0 0 80,-1 0-112,1 0-32,-3 0 72,4 0 24,1 0-40,-1-3-32,-1 3 88,-3 0-40,3 0 56,-1 0-128,1 0-8,1 0 176,-4 0-96,3 0-40,0-3 64,1 3 24,-1 0-80,-3 0 32,3-2-16,-3 2 0,4 0 80,-1 0-112,-3 0 48,4 0-72,1 0 120,-3 0-40,1 0-48,0 0 88,0 0-40,0 0-96,1 0 96,-4 0-8,4 0 80,-1 0-104,1 0-16,-1 0 88,-3 0-48,3 0-16,0 0-24,0 0 64,1 0 64,-4 0-88,3 0-48,1 0 56,0 0 64,0 0-128,-4 0 56,3-3-32,1 3 72,-1 0-24,0 0-88,-3 0 72,4 0 0,-1 0 48,0-3-112,1 3 72,-4 0-8,3 0 16,0 0-40,1-3-16,0 3 88,-4 0-48,5 0 48,-1 0-120,-1 0 64,-1 0 64,-2 0-56,3 0-16,0 0 8,1 0 104,1-3-152,-5 3 56,2 0-72,3 0 88,-3 0-16,3-2-24,-5 2 24,2 0 0,3 0 48,-1 0-80,0 0-48,-4 0 80,4-3 32,1 3-16,-1-3-113,0 3 202,-4 0-105,4 0 64,1 0-88,-3 0 24,3 0 32,-5 0-32,4 0-64,0-3-24,0 3 152,1 0-64,-5 0 0,4-3-72,7 3 152,-11 0-40,4 0-160,-4 0 120,5 0-25,-1 0 25,0-3-24,0 1 8,-4 2 16,12 0 24,-10 0-136,3 0 88,-5 0 24,4 0 64,7 0-120,-11-3 16,5 3 112,-5 0-72,2 0-40,1-3 0,0 3 112,1 0-16,-4 0-56,3 0-8,1 0 0,1 0 64,-1-3-136,-4 3 80,4-3-32,0 3 80,0 0-88,1 0 16,-5 0 24,4 0 0,0 0 104,0-3-144,9 1 48,-13 2-8,0 0 72,4 0-144,1-3 64,-1 3 56,-4 0-48,4 0-8,0 0-88,1 0 128,-5 0-32,2 0 56,3 0-104,-3-3 56,3 3 48,-1-3-112,-4 3 56,3 0-24,1 0 88,-1-3-40,1 1-56,-4 2 32,3 0 8,1 0 40,-1 0-112,0 0 40,1 0 104,-1-3-96,1 0-64,-4 3 80,3 0 56,-3 0-64,4 0-32,0 0 80,8 0 41,-12 0-81,0 0-17,3 0-71,-1 0 136,-2 0-96,0 0 48,5-3-80,-3 3 136,1 0-16,-3 0-40,0 0-64,4 0 80,-1 0 96,0 0-144,0-3 8,-3 3 24,3 0 72,-3 0-104,3 0-32,-3 0 64,2 0 40,-2 0 8,3 0-88,0 0 16,-3 0 24,3 0 72,-3 0-104,3-3-24,0 3 104,-1 0-80,-2 0 32,0 0-104,3 0 120,0 0 96,-3 0-112,3 0-64,-3 0 152,3 0-47,0 0-98,-3 0 57,2 0-24,1 0-32,0 0 136,-3-2-136,0 2 56,0 0-8,3 0 88,-3 0-144,3 0-64,-3 0 128,2 0 104,1 0-112,0 0-56,-3 0 168,0 0-104,3 0 64,0 0-56,-3 0 97,0 0-105,3 0-72,-3 0-81,2 0 217,-2 0-72,0 0 8,3-3-88,-3 3 144,3 0 16,-3 0-136,0 0 64,0 0-72,3 0 152,0 0-128,-3 0-104,0 0 152,3 0 160,-3 0-168,2 0 8,-2 0 120,0 0-120,0 0 41,3 0-74,0 0-87,0 0 216,-3 0-96,0 0-40,0-3 8,3 3 104,-3 0-80,0 0 8,0 0-48,3 0 72,-1 0 81,-2 0-105,3 0-97,0 0 113,-3 0-40,0 0-64,0 0 88,0 0 112,3 0-80,-3 0-104,3 0-40,-3 0 112,2 0 80,-2 0-96,3 0-120,-3 0 296,0 0-160,0 0-40,0 0-32,3 0 184,-3 0-56,0 0-56,3 0-64,0 0 80,-3 0 80,3 0-128,-3 0 32,0 0-56,2 0 48,1 0 16,-3 0-56,3 0 8,-3 0 152,3 0-152,0-3-88,-3 3 128,3 0 144,-3 0-232,0 0-40,2 0 272,-2 0-144,3 0 40,0-3-8,0 3-72,-3 0 112,0 0-72,3 0-72,0 0-48,-1 0 272,-2 0-192,0 0 40,3 0-40,0 0 104,-3 0-24,3-3-16,0 3-64,-3 0 96,2-2-64,1 2-176,-3 0 184,3 0 24,-3 0-48,3-3-48,-3 3 184,0 0-112,3 0 112,-3 0-80,3 0-112,-3 0 152,0 0-72,0 0-48,2 0-104,1 0 288,-3 0-168,0 0 32,3 0 0,0 0 8,-3 0 56,3 0-40,-3 0-24,0 0-96,0 0 224,0 0-184,3-3-64,-1 3 200,1 0-72,0 0-32,0 0-96,-3 0 120,0 0 48,3 0-104,-3 0-64,2 0 296,-2 0-176,0 0-24,3 0-16,0 0 144,0 0-48,-3 0-56,3 0-32,0 0 0,-3 0 144,2 0-64,-2 0-48,3 0-56,0 0 129,0 0-138,-3 0-63,0 0 128,3 0-8,0 0 88,-3 0-64,2-3-160,-2 3 144,0 0 104,3 0-80,0 0-144,0 0 272,-3 0-152,3 0-8,-3 0-96,3 0 56,-1 0 120,1 0-56,-3 0-56,3 0 160,0 0-64,-3 0-56,0 0-112,3 0 88,-1 0 88,1-3-152,-3 3 88,0 0-24,3 0 136,0 0-112,-3 0-208,0 0 208,3-3 72,0 3-32,-1 0-152,1 0 152,-3 0-40,0 0 64,3 0-136,-3 0-24,3 0 304,-3 0-208,3 0 40,-3 0-144,3 0 240,-1 0-80,-2 0-56,3-2-104,0 2 128,-3 0 48,3 0-160,-3 0 88,3 0-64,-3 0 176,3 0-48,-1-3-256,1 3 184,0 0 56,-3 0-200,3 0 144,-3 0 8,3 0 160,-1 0-208,3 0-104,-5 0 320,0 0-168,3 0-40,-1-3-40,1 3 120,1 0 64,-4 0-104,3 0-40,1 0 0,-1 0 232,0 0-232,-3 0 40,3 0-72,0 0 72,0 0 48,-3 0-232,0 0 184,4 0 0,-1-3 144,0 3-240,-1-3 32,-2 3 64,3 0 56,0 0-64,0 0-152,0 0 232,-3 0-72,2 0 72,3 0-160,-2 0 80,-1 0 192,-2 0-184,3-2-8,-3 2-104,4 0 288,-1 0-192,-3 0 16,3 0-104,0 0 128,-3-3 56,4 3-224,-4 0 144,3 0-32,0 0 160,0-3-176,-3 3 48,0 0-80,4-3 200,0 3-112,0 0 32,-4 0-40,3 0 80,-3 0-152,3-3-160,1 3 392,-4 0-160,3 0-32,0 0-88,0 0 240,-3-3-104,0 3-16,3-2-80,-1 2 88,-2 0 128,0 0-232,0 0 96,5 0-64,-3 0 184,1 0-128,0-3-120,-3 3 128,0 0 24,3 0 40,-3-3-216,3 3 168,-3 0-16,3 0 120,-1 0-184,1 0-32,0 0 208,-3 0-112,3 0 48,-3 0-32,3 0 48,-1 0 32,-2 0-96,3 0-80,0 0-72,-3 0 336,0-3-216,0 3 32,4 0-144,-1 0 232,0 0-112,0 0-120,0 0 192,-3 0 16,3-3-192,1 3 32,-1 0 232,-1-3-120,1 3-96,-3 0 168,0 0-88,3 0 24,-3 0-168,3 0 192,0 0 136,-3 0-184,0 0-48,3 0 24,-1 0 120,-2-2-112,3 2-120,0 0 216,-3 0-40,3-3-176,-3 3 136,3 0-16,-3 0 128,2 0-144,-2 0-96,0 0 128,3 0 136,-3 0-160,3-3-128,0 3 240,-3 0-88,0 0 72,3 0-152,-3 0 64,0 0 184,0 0-168,3 0-48,-1 0-64,1 0 240,-3-3-136,0 3 8,3 0-136,-3 0 344,0 0-112,3 0-216,-3 0 120,3 0-16,0 0-32,-3 0 24,2 0-104,1-3 232,-3 3-64,3-3-176,0 3 144,-3 0-8,0 0 64,3 0-120,0 0-72,-1 0 336,-2 0-216,3 0-120,-3 0 216,3 0-24,-3 0-64,0 0-96,3 0 96,-3 0 176,3 0-248,-3 0 72,2 0-48,-2 0 168,3 0-136,-3-2-192,0 2 208,0 0 16,3 0-88,-3 0-48,3 0 112,-3 0 8,0 0 128,0 0-184,0 0-80,0 0 272,0 0-208,0 0 168,3 0-72,-3 0 24,0 0 80,0 0-128,0 0-96,3 0 48,-3 0 232,0 0-216,0 0 32,0 0-56,0 0 144,0 0-24,2 0-280,-2 0 216,0 0 160,0 0-280,0 0 64,0 0 72,0 0 64,0 0-264,3 0 320,-3 0-136,0 0 48,0 0-208,0 0 216,0 0 120,0 0-296,0 0 200,0 0-184,0 0 264,0 0-168,0 0-120,0 0 144,3 0 72,-3 0 8,0-3-272,0 3 176,0 0 8,0 0 152,0 0-272,0 0 40,0 0 128,0 0-40,0 0-168,0 0 184,0 0 32,0 0-8,0 0-160,0 0 88,0 0-48,0 0 24,0 0-88,0 0 272,0 0 112,0 0-360,0 0 112,0 0 0,0 0 104,0 0-224,0 0 96,3 0-40,-3 0 272,0 0-232,0 0-96,0 0 112,0 0 40,0 0-24,0 0-192,0 0 216,0 0 112,0 0-208,0 0-32,0 0 160,0 0-24,0 0-40,0 0-216,0 0 320,0 0-64,0 0-56,3 0-80,0 0 80,-3 0 200,0 0-192,0 0-32,0 0-96,0 0 320,0 0-232,0 0-112,0 0 312,0 0-280,0 0 216,0-3-248,0 3 152,0 0-24,0 0 168,0 0-208,0 0-24,0 0 120,0 0 64,0 0-24,0 0-264,2 0 224,-2 0-32,0 0 112,0 0-224,0 0 96,0 0 216,0 0-384,0 0 304,0 0-232,3 0 256,-3 0-128,0 0-16,0 0-80,0 0 48,0 0 152,0 0-224,0 0 200,0 0-312,0 0 384,0 0-240,0 0-80,0 0 424,0 0-464,0 0 272,0 0-208,0 0 160,0 0 176,3 0-248,-3 0 0,3 0-64,-3 0 224,0 0-120,0 0-16,0 0-144,3 0 256,-3 0 16,0 0-112,0 0-120,0 0 96,0 0 176,3 0-208,-3 0 56,2 0-96,-2 0 200,0 0-80,0 0-152,0 0 128,3 0 16,0 0 112,-3 0-256,3 0 40,-3 0 88,3 0 168,-3 0-200,2 0-88,1 0 224,-3 0-104,0 0 48,3 0-200,0 0 176,-3 0 152,0 0-176,3-3-96,0 3 48,-1 0 160,1 0-136,-3 0-136,4 0 240,-4-3-8,5 3-280,-5 0 208,4 0 56,-1 0 40,0 0-152,-1 0-88,1 0 240,0 0-48,0 0-192,0 0 272,-3 0-128,0 0 104,3-2-248,-1 2 120,1 0 272,-3 0-248,0 0-48,3 0-24,1 0 176,-4 0-152,0 0 48,5-3-160,-3 3 168,1 0 144,0-3-240,-3 3 88,3 0-24,0 0 160,-1 0-208,1 0-104,-3 0 176,3 0 104,0 0-112,0 0-96,0 0 120,-3 0-16,2 0 88,1-3-136,1 3-56,-1 0 344,-3 0-240,3 0-32,0 0-64,0 0 168,0 0-32,-3 0-40,2 0-112,3 0 96,-1 0 176,-1-3-216,-3 3 56,4 0-24,-1 0 128,-3 0-72,4 0-240,-4 0 208,4 0 48,-1-3 16,1 3-216,-1 0 136,-3 0 16,3 0 72,0 0-96,1 0-112,-1 0 304,-3 0-168,3 0-8,0 0-104,-1 0 168,1 0 40,-3 0-96,3 0-56,0 0-56,-3 0 232,3-2-200,-3 2-8,4 0 168,-1 0-56,0 0-232,-3 0 208,4 0 16,-1-3 88,-1 0-256,1 3 128,-3 0 24,3 0 32,-3 0-48,4 0-96,1 0 224,-5 0-112,2 0 48,-2 0-112,3 0 96,0 0 160,-3 0-192,0 0-16,4 0-96,1 0 256,-3 0-200,-2 0 56,3 0-80,0 0 128,-3 0 40,3-3-240,-3 3 152,3 0-24,-1 0 128,-2 0-168,3 0-24,-3 0 88,3 0 56,-3 0-24,4 0-192,-1 0 200,-3 0-40,3 0 72,-3 0-152,4 0 64,-1 0 184,-3 0-168,0-3-24,3 3-64,0 0 200,-3 0-104,0 0-8,3 0-80,-1 0 80,1 0 128,-3-3-232,0 3 104,4 0-64,-1 0 192,-3 0-160,3 0-88,-3 0 120,3 0 32,0 0 8,0-2-200,-1 2 200,-2 0-40,3 0 104,0 0-152,0 0-24,0 0 200,-3 0-128,0 0 32,0-3-176,4 3 264,-1 0-48,-3 0-72,3 0-88,1 0 96,-1 0 128,-3-3-192,0 3 56,2 0-96,1 0 184,0 0-240,-3 0 152,3 0 32,-3-3 72,3 3-248,0 0 88,-3 0 56,0 0 96,2 0-160,1 0-32,0 0 216,-3 0-120,0 0 48,3 0-160,0 0 160,-3 0 80,0 0-128,0-3-32,3 3-8,-1 0 168,-2 0-176,0 0 48,3 0-128,0 0 240,-3 0-64,0-3-160,0 3 112,3 0-16,-3 0 80,3 0-160,0 0 0,-3 0 96,2 0 144,-2 0-160,0 0-112,3 0 160,-3 0-32,0 0 40,0-2-136,3 2 112,0 0 176,-3 0-192,0 0-24,0 0-32,0 0 200,0 0-120,0 0-112,0 0 40,3 0 56,-3 0 72,0 0-224,0 0 144,2 0-16,-2 0 152,0 0-200,3 0-64,-3 0 128,0 0 120,0 0-104,3 0 0,-3 0 0,0 0-16,0 0 88,0 0-168,3 0-144,-3 0 424,0 0-200,0 0-24,0 0-64,0 0 192,0 0-48,0 0-184,0 0 136,0 0 160,0 0-264,0 0 96,3 0-48,0 0 144,-3 0-144,0 0-128,0 0 176,0 0 88,0 0 8,0 0-208,0 0 136,0 0-120,0 0 280,0 0-224,0 0-72,0 0 264,0 0-144,0 0-144,2 0 184,-2 0 80,0 0-128,0 0-120,0 0 280,0 0-240,0 0 40,0 0 120,0 0-56,0 0-232,0 0 392,0 0-336,0 0 240,0 0-168,0 0 224,0 0-192,0 0 8,0 0-120,0 0 280,0 0 8,0 0-232,0 0 48,3 0 88,-3 0 104,0 0-136,0 0-104,0 0 0,0 0 272,0 0-176,0 0 56,0 0-144,0 0 136,0 0 16,0 0-240,0 0 368,3 0-392,-3 0 376,0 0-224,0 0 56,0 0-64,0 0 152,0 0-80,3 0-192,-3 0 256,0 0-24,0 0-128,0 0 64,0 0 200,0 0-184,0 0-24,3 0-112,-3 0 272,0 0-144,0 0 8,0 0-80,3 0 128,-3 0 64,0 0-240,0 0 128,2 0-56,-2 0 208,0 0-200,3 0-48,-3 0 96,0 0 72,0 0-280,0 0 32,3 0 200,-3 0-24,0 0 96,0 0 48,3 0-168,-3 0 24,0 0 128,0 0-152,0 0-128,3 0 248,-3 0-48,0 0-48,0 0-80,3 0 104,-3 0 128,0 0-208,0 0 56,0 0-80,2 0 232,-2 0-200,0 0-112,0 0 160,0 0 40,3 0 56,-3 0-200,3 0 72,-3 0 32,0 0 104,0 0-192,3 0-24,-3 0 240,0 0-128,0 0 24,3 0-216,-1 1 272,-2-1 40,0 0-120,0 0-64,3 1 64,-3-1 144,0 0-176,0 0 32,3 0-144,-3 0 288,0 0-152,3 0-144,-3 0 152,0 0 32,3 0 48,-3 0-144,0 0 64,4 0-56,-4 0 184,3 0-152,-3 0-104,3 0 184,-3 0-56,0 0 64,2 0-216,-2 0 184,0 0 160,3 0-240,0 0-16,-3 2 152,0-2-104,0 0 16,3 0-144,-3 1 232,3-1-16,-3 0-72,0 0-144,3 0 152,-3 0 160,0 0-216,0 0-64,0 0 112,2 0 88,-2 0-112,3 0-136,0 0 232,-3 0-72,0 0 96,0 0-224,0 0 104,3 0 184,-3 0-160,3 0-24,-3 0-80,3 0 232,-3 0-120,0 0-8,0 0-152,2 0 208,-2 0 56,0 0-168,0 0 56,3 0 0,0 0 136,-3 0-176,3 0-128,-3 0 168,3 0 72,-3 0-48,0 0-152,0 0 152,3 0 56,-3 0-160,2 0 0,-2 0 80,3 0 152,-3 0-152,3 0-136,-3 0 176,0 0-40,0 0 64,3 0-184,0 0 152,-3 2 136,0-2-168,2 0-104,1 0 48,-3 0 144,3 0-48,-3 0-40,0 0-112,3 0 136,-3 0 64,0 0-208,0 0 120,3 1-24,0-1 152,-3 0-168,2 0-72,-2 0 112,0 0 104,3 0-88,0 0-128,0 2 136,-3-2-24,3 0 112,-3 0-208,4 0 0,-4 0 272,0 0-176,3 0 32,-3 0-80,3 0 128,-1 0-48,-2 0-32,3 0-208,0 0 224,-3 0 144,0 0-232,0 0 72,3 0-80,0 0 136,0 0-232,-3 0 176,2 1 88,1-1-16,0 0-240,0 0 176,-3 0 176,3 0-224,0 0-40,-1 0 240,-2 0-160,3 0-48,0 0-48,0 0 152,-3 0 16,0 0-72,3 0-104,-1 0 80,1 0 176,-3 0-192,0 0 40,5 0-88,-3 0 160,1 0-56,0 0-240,0 0 280,1 0 8,-1 0-144,0 0 72,-3 0 8,4 0 56,-1 0-80,0 0-136,-1 0 304,-2 0-144,3 0 56,0 0-120,1 0 88,-1 0 64,-3 0-88,3 0-40,1 0-56,-1 0 288,0 0-184,-3 0-8,3 0-152,1 0 184,-1 0 48,0-3-264,-3 3 184,4 0 56,-1 0 80,-1 0-256,3 0 56,-5 0 64,3 0 24,-1 0-8,1-3-200,0 3 248,-3 0-64,3 0 56,1 0-152,-1 0 128,0 0 152,-3 0-184,3 0-8,-1 0-96,1 0 232,0-3-128,-3 3 0,3-2-96,1 2 96,-1 0 80,0-3-256,-3 3 176,4 0-96,-1 0 200,0-3-160,-1 3-72,-2 0 128,3 0 56,0 0-8,1-3-248,1 3 256,-5 0-56,2 0 64,1-3-128,0 3 40,0 0 144,-3 0-120,3 0 8,0 0-136,1 0 256,-1-2-56,-3 2-72,2-3-48,1 3 56,0 0 120,0-3-208,0 3 0,0 0 208,-3-3-152,2 3-112,-2 0 136,3 0 24,0-3 40,-3 0-184,3 3 104,-3 0 16,3 0 88,0 0-144,1 0-16,-1 0 216,-3 0-144,2 0 32,-2 0-152,3-2 168,0 2 48,-3 0-96,3-3-24,-3 3-8,3 0 192,0 0-232,-3 0 72,2-3-112,-2 3 216,3 0-72,-3-3-144,0 3 112,3 0 16,0 0 72,-3 0-176,0 0 8,0 0 80,0 0 104,3 0-88,0-3-168,-3 3 224,0 0-72,2 0 48,-2 0-176,0 0 144,3 0 184,-3 0-200,0 0-16,0 0-24,0 0 152,0 0-136,0 0-8,0 0-64,3 0 176,-3 0 24,0 0-224,0 0 120,0 0 16,3 0 96,-3-3-168,0 3-80,0 0 136,0 0 40,3 0-88,-3 0 80,0 0 8,0 0-40,0 0 104,0 0-168,0 0-160,0 0 408,0 0-184,0 0-32,2 0-32,-2 0 144,0-2-16,0 2-64,3 0-160,-3 0 168,0 0 176,0 0-288,0 0 104,0 0 24,0 0 40,0 0-120,0 0-176,0 0 432,0 0-376,0 0 216,3-3-144,-3 3 128,0 0-24,0 0 96,0 0-160,3 0-72,-3 0 328,0 0-192,0 0-24,0 0-72,0 0 144,0 0 16,0 0-56,0 0-56,0 0 64,0 0 160,0 0-264,0 0 32,3 0 24,-3 0 96,0 0-48,0-3-176,0 3 160,0 0 40,0 0 16,3 0-176,-3 0 80,0 0 40,2 0 104,-2-3-256,0 3 320,0 0-168,0 0-16,0 0-72,3 0 120,-3 0 104,0 0-136,3 0-32,-3 0-16,0 0 240,0-3-240,0 3 48,0 0-64,3 0 112,-3 0 8,0 0-208,0 0 152,3 0 16,-3 0 88,0-2-160,0 2-64,3 0 168,-3 0 0,0 0-200,0 0 280,0 0-128,0 0 88,0-3-168,0 3 104,0 0 208,0 0-232,2 0 8,-2 0-80,3 0 192,-3 0-160,0 0 40,0 0-136,0 0 152,0 0 104,0-3-264,0 3 144,0 0 16,0 0 112,0 0-184,0 0-32,0 0 88,0 0 72,0 0-16,0-3-248,0 3 264,0 0-72,0 0 80,0 0-120,0 0 64,3 0 112,-3 0-136,0 0 8,0 0-168,0 0 296,0 0-80,0 0-96,0 0-16,0 0 64,0 0 104,0 0-232,0 0 176,3 0-200,-3 0 304,0 0-288,0-3 8,0 3 120,0 0 40,0 0 8,0 0-120,0 0 24,0 0 80,0 0 8,0 0-176,0-3-96,0 3 192,0 0 40,0 0-256,0 0-256,0 0 80,0 0-80,0 0 2224,0 0-4216,0-2 1687,0 2 25,0-3-224,0 3 1016,0-3-1064,0 3 80,0-3-105,0-1 153,0 4 936,0-4-632,0-8 336,0 9 176,-2-8-1800,2 11 1920,0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50:16.064"/>
    </inkml:context>
    <inkml:brush xml:id="br0">
      <inkml:brushProperty name="width" value="0.05" units="cm"/>
      <inkml:brushProperty name="height" value="0.05" units="cm"/>
    </inkml:brush>
  </inkml:definitions>
  <inkml:trace contextRef="#ctx0" brushRef="#br0">20 674 3840,'0'0'0,"0"-3"8,0 3 16,0-3-40,0 3 48,0 0-32,0 0-8,-1 0 0,1 0 32,0 0-24,0-2 24,0 2-8,0-3-8,-2 3 24,1 0-40,1 0 8,0 0 8,-2 0 16,2 0 0,0 0-8,0-3 8,0 3 56,-1-3-16,1 3-64,-2 0 104,2 0 32,-1 0-32,0-3 0,1 3-104,-2 0 121,1-3-17,1 1 8,-2 2 16,2 0-128,0 0 168,-1 0-24,0 0 8,1 0 8,0 0-160,0-3 144,0 3-32,0 0 16,-2 0-16,2 0 24,0 0-64,0 0-16,0 0 0,0 0-56,0 0-64,0 0 112,0 0-32,0 0 16,0 0-8,0 1-40,0-1 8,0 0-48,0 0 56,0 0 16,0 0-24,0 0-32,0 0 24,0 0 0,0 0-24,0 2 24,0-1-8,0 2-72,3-2 56,-3 1 0,3-1 24,-3 1 8,3 2 24,-3 0-8,2 0-32,-2-4 24,3 3-8,0 1 16,0 1-24,0-3 16,0 4 40,-1 0-64,1 5 40,1-7 32,-4-4-48,5 4 48,-1 2-24,0-2-24,0 9 8,-4-13-8,5 3-56,6 3 48,-8 8-16,0-12-8,-3-2 32,11 13-48,-11-9 24,4 8 24,9-8-16,-13-4 16,0 14-8,11-3 24,-8-5-32,8 10-16,-11-16 32,5 11 8,6-7-32,-7 12-16,7-5 48,-11-11-8,5 11 16,6 1-32,-7 0-8,9 1 32,-9-7-32,9 11 16,-10-12 48,9 9-24,-12-14-16,5 6 8,7 10 24,-7-5 8,7-7-16,-12-4-24,5 13 24,9-10 8,-12 8 0,10-7-40,-12-4 8,3 6 40,9 8-24,-9-11-8,8 8 24,-11-11-32,5 3 48,-1 1-32,0 7-48,7-9 64,-11-2-32,3 6-16,2-2 16,-1 0 32,7 0 8,-11-4-40,0 6 8,4 0 0,1-2 32,-1 0-56,-4-4 16,4 4 0,0 2 24,8-2-16,-12 0-16,0-4 8,2 5 0,1-3 40,0 1-40,0 0 8,-3-3-8,3 3 48,0 0-64,-1-2 0,-2 1 48,0-2-32,3 1 16,-3 2 0,0-2 8,3 1 24,-3-2-48,0 1 0,3-1 24,-3 1 48,3-1-56,-3 0-16,0 2-16,0-2 8,0 0 8,0 0 56,0 0 16,0 0-56,0 0 32,0 0-240,0 0 464,0 0-224,0 0 24,0 0 24,0 0 0,0 0-32,0 0 24,0 0 24,0 0-960,0 0 1792,0 0-840,0 0 16,0 0-32,0 0 8,0 0 16,0 0 56,0 0-48,0 0-1872,0 0 3624,0 0-1704,0-3-48,0 3-24,0 0-96,0 0 152,0 0-32,0-3-39,0 3 55,0 0-136,0 0 120,0 0-24,0 0 16,0 0 48,0 0-648,0 0 1128,0 0-512,0 0 48,0 0-48,0 0-56,0 0 56,0 0 0,0 0-40,0 0-1576,0 0 3064,0 0-1464,0 0-32,0-3-8,0 3-72,0 0 120,0 0-8,0 0-40,0 0 40,0 0-528,0-2 944,0 2-456,0-3-32,0 3 64,0 0-40,-2 0 0,2 0 88,0-3-48,0 3-104,0 0 56,-1-4-8,1 4-24,0-5-32,0 5 8,-2-4 8,1 1 16,0-8-40,1 11-40,0 0 56,-2-4-8,-1-7 8,2 8-24,-2-10 32,3 13-8,-1 0 8,-1-11-24,-1 8 0,1-1 48,2 4-32,-2-16 8,1 13-24,-2-11 32,0 11 16,3 3-32,-3-11-24,1 8 24,-1-8 16,0 7-40,3 4 24,-3-13-16,0 9 40,0-8-8,1 8-48,2 4 32,-3-14 24,0 10-16,0-10-32,0 11 0,3 3 24,-1-14 24,-2 11-56,0-14 16,0 13 64,3 4-48,-2-14 24,0 9-16,-2-6-16,1 0 56,3 11-48,-3-3-16,0-11 0,2 11 64,0-1-64,1 4 16,-3-14-24,1 11 48,-2-9-8,0 8-32,4 4 16,-4-12 16,-1 7 32,1-7-56,3 7-48,1 5 56,-3-4 8,2-9-32,-2 11 8,0-3 56,3 5-40,-3-11 0,0 8-8,0-10-32,2 13 96,1 0-56,-3-4 8,0 0-32,2 1 56,-2-8-32,3 11 0,-1 0-8,-2-4 24,1 1 24,1-1-56,0-1 0,-1 2 16,1-1 8,-1 1-64,2 3 56,-1-2 32,0-3-8,-1 1-120,1 0 56,1 4 40,-2 0 8,1-4-56,-1 1 32,2 0 80,0 3-64,-1-3-48,1 0 40,-1 1 40,-1 2-8,1-3-24,-1 0-24,1 3 64,1-3-56,0 3 16,0-3 96,0 0 24,-1 3-104,-1-4 64,2 4-80,0 0-104,-1 0 152,1-3 72,-2 3-208,2 0 88,0 0 144,-1-3-160,1 1-56,0 2 160,0 0-64,0 0-64,0 0 48,0 0 88,0 0-96,-1-3 0,1 0-32,-2 3 104,1 0-120,1 0 48,0-3-64,0 3 112,-2 0-8,2 0-64,0 0 24,0 0-24,-1-3 56,1 3-56,0-2-16,0 2 72,-2 0-56,2 0-40,0 0 64,-1 0 0,1 0 80,0 0-48,0-3-72,0 3 88,0 0-48,-1 0-32,1-3-16,-2 3 112,2 0 0,0 0-64,0 0-24,0 0 88,0 0-128,0 0 88,0-4-88,-1 4 96,1 0-64,0 0-24,0 0 56,0 0 32,-2 0 16,2-3-64,0 0 32,0 3-16,0 0 48,0 0-56,0 0-72,-1 0 136,1 0-56,0 0-16,0-3-64,0 3 120,0-3-24,0 3-16,0-2-16,0 2 32,0 0 64,-1 0-88,1 0 8,-2 0-56,2 0 80,0 0-32,0-5-48,0 5 56,0-3-16,0 3 96,-1-2-88,-1 2-8,2 0 16,0 0 96,0-5-112,-1 3-56,1 2 120,0 0-48,0 0-8,0 0-56,0 0 80,0 0 40,0 0-56,-2 0-32,1 0-32,1-3 48,0 3 16,0-3-40,0 3 88,0 1 24,0-1-152,0 0 80,0 2 16,0-2 64,0 0-120,0 0 16,0 0 24,0 0 8,0 0 0,0 0-56,0 0 80,0 0-32,0 0 48,0 0-112,0 0 40,0 0 112,0 0-96,0-3-64,0 4 120,0-1-72,0 0 24,0 0-56,0 0 72,0 0 56,0 0-104,0 2 32,0-2-40,0 0 80,0 0-56,0 0-56,0 0 72,0 0 96,0 0-64,0 0-104,0 0 16,0 0 96,0 0-96,0 1 136,0-1-80,0 0-8,0-3-48,0 1 120,0 2-64,0 0 24,0 0-40,0 0-32,0 0 104,0 0-96,0 0-8,0 0 72,0 0-136,0 0 272,0-3-416,0 3 296,-1 0 40,1 0 0,0 0-80,0 0 24,0 0 32,0 0-112,0 0-32,0 0 152,0 0-72,0 0-32,0 0 48,0 0 48,0 0-112,0 0 8,0 0 152,0 0-120,0 0-16,0 0 16,0 0 56,0 0-32,0 0-8,0 0-56,0 0 64,0 0 88,0 1-160,0-1 24,0 0 64,0 0-72,0 0 0,0 0 48,0 0 48,0 0 8,0 0-96,0 0 56,0 0-96,0 0 216,0 0-192,0 0-8,0 0 88,0 0-64,0 0 48,0 2-48,0-1 40,0-1 48,0 0-48,0 1-40,0-1 0,0 0 104,0 0-120,0 0 56,0 0-48,0 0 64,0 0-104,0 0 208,0 0-208,0 0 104,0 0-64,0-2 24,0 2-16,0 0-72,0 0 120,0 0-8,0 0-40,0 0-8,0 0 40,0 0 32,0 0 48,0 0-216,0 0 96,0 0 72,0 0-72,0 0 264,0 0-504,0 0 272,0 0 0,0 0-40,0 0 432,0 0-784,0 0 400,0-3-72,0 3-56,0 0 136,2 0 64,-2 0-112,0-3-72,3 3 120,-3 0 0,0 0-32,0 0-32,0 1 40,0-1 40,0 0-112,0 0 64,0 0 72,3 0-64,-3 0-16,0 0 48,0 0 40,0 0-88,0 0 40,3 0-32,-3 0 64,3 0-72,0-3 0,-3 3 40,0 0 56,2 0-56,1 0-64,0 0 56,-3 0 8,3 0 40,0 0-72,1-4-8,0 4 96,-4 0-56,4-3 0,1-1-40,-1 4 96,9-4-24,-13 4-32,2 0-16,3-3 16,-1 0 40,7-1-136,-11 4 96,3-4-120,10 1 128,-10 0-56,1-1 8,-4 4 40,11-4 0,-11-1 0,4 1-32,8 1 24,-9 3 56,1-4-88,0 1-24,9 3 96,-10-3-48,8 1-24,-8-1 56,1 0 40,-4 3-56,4-3 8,7 0 8,-8 1 24,2-3-72,6 2-24,-8 1 64,1-3 32,9 1-96,-13 4 56,2-4 24,3 1 0,9-8-96,-11 11 48,-3 0 24,11-3-16,-8-1 8,8 1-88,-7 0 88,-4 3 8,12-3-8,-8-1-72,7 0 88,-8 1 40,8-1-56,-6-1-24,7 1 80,-9 0-80,-3 4 32,11-4-48,-6 1 56,6 0-24,-8-1-56,-3 4 72,11-3-16,-8-1 24,1 0-48,9-8 0,-13 12 40,4 0-16,10-3 0,-11-1-16,8 1 56,-8-1 16,1 0-72,9 0 40,-10-1 40,-3 5-48,13-4-40,-11 0 32,11 1 32,-10-1-56,8 0 8,-8-1 40,10 1 8,-9-9-16,-4 13-8,11-2 0,-8-1 16,10-1-40,-10-1-72,-3 5 96,12-3 32,-9-8-32,9 11-32,-10-4 40,-2 4-8,12-4-24,-9-8-32,8 12-8,-7-2 96,0-3-40,9 1 16,-10 0 56,1 0 0,-4 4-64,4-12 8,8 12 8,-10-3 24,3-8-80,-5 11 40,12 0-40,-9-4 56,0 0-24,8-1-64,-11 5 72,3-4-16,0 1-24,1-8-80,-1 11 104,-3 0 16,4-3 40,1-1-112,-1 0 16,7 1 64,-11 3-8,0-3-56,3-1 56,1 1 32,0 3-8,-4 0-24,5-4-32,-1 1 40,0-1 56,0 0-96,-4 4 32,5-5 8,-1 2 0,7 1-8,-8-3-56,-3 5 56,3 0-24,1-2 48,0-1-96,1-1 80,-5 4-8,4-3 0,0 0-32,0-1-16,0 4 80,-4 0-32,5-3 24,-1 0-48,0 0 24,0 3 40,-4 0-40,5-4-48,-3 0 40,3 4 56,-1-5-88,-4 5 40,4-2-8,7-1 8,-11 0 48,3-1-96,0 1 56,0 0 24,1 0-112,0 0 72,-4 3 8,5 0 24,-1-2-8,-1-1-8,0 0 16,-3 3-24,2-3 48,1 0-48,0 0-8,0 3 64,-3 0-56,3-2-8,0-1-32,-1 3 64,1-4 8,-3 4-32,3-5-16,-3 5 32,3 0 24,-3-4-64,0 4 24,3 0-32,-3-3 80,0 0-24,2 1-80,-2 2 56,3 0 24,-3 0-40,3-3-16,-3 3 24,0 0 8,0 0 48,0 0-56,0 0-64,0 0 128,0 0-80,0-3 32,0 0-32,0 3 72,3 2-8,-3-2-56,0 1 40,0-1 48,0 0-88,0 0 16,0 0-8,0 0 40,0 0-8,0 0-56,0 0 16,0 0 64,0 0-112,0 0 40,0 0 64,0 0-16,0 0-40,0 0-16,0 0 64,0 0-40,0 0-24,0 1 32,0-1 72,0 0-72,0 0-8,0 0 24,0 2 32,0-2-80,0 0 32,0 0-40,0 1 72,0-1 24,0 0-88,0 0 32,0 0 8,0 0-32,0-3 8,0 3 56,0 0-8,0 0-72,0 0 48,0 0-8,0 0 48,0 0-72,0 0 96,0 0-168,0 0 184,0 0-120,0 0 72,0 0-32,0 0-112,0 0 152,0 0-16,0 0-72,0 0 0,0 0 64,0 0 8,0 0-64,0 0-72,0 0 184,0 0-168,0-2-8,0 2 64,0 0 32,0 0-64,0 0-112,0 0-88,0 0-24,0 0 1080,0 0-2081,0 0 665,0 0 0,0 1-96,0-1 720,-1 0-760,-1 1-40,2 2 47,-1-1 25,1-1 184,-2 2 256,1 1 120,-1-1 104,2-3 64,-2 6-64,0 6-2728,2-12 2792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DF25C-85A5-4B81-9BC1-2FCE4709736F}" type="datetimeFigureOut">
              <a:rPr lang="en-US" smtClean="0"/>
              <a:t>29.03.2024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35D3A-C78A-4198-BD35-B1887B335229}" type="slidenum">
              <a:rPr lang="en-US" smtClean="0"/>
              <a:t>‹#›</a:t>
            </a:fld>
            <a:endParaRPr lang="en-US"/>
          </a:p>
        </p:txBody>
      </p:sp>
    </p:spTree>
    <p:extLst>
      <p:ext uri="{BB962C8B-B14F-4D97-AF65-F5344CB8AC3E}">
        <p14:creationId xmlns:p14="http://schemas.microsoft.com/office/powerpoint/2010/main" val="273853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A3235D3A-C78A-4198-BD35-B1887B335229}" type="slidenum">
              <a:rPr lang="en-US" smtClean="0"/>
              <a:t>1</a:t>
            </a:fld>
            <a:endParaRPr lang="en-US"/>
          </a:p>
        </p:txBody>
      </p:sp>
    </p:spTree>
    <p:extLst>
      <p:ext uri="{BB962C8B-B14F-4D97-AF65-F5344CB8AC3E}">
        <p14:creationId xmlns:p14="http://schemas.microsoft.com/office/powerpoint/2010/main" val="261464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When working towards desired future, hep coachee to describe it</a:t>
            </a:r>
          </a:p>
          <a:p>
            <a:r>
              <a:rPr lang="cs-CZ" dirty="0"/>
              <a:t>Use senses: how does it feel, smell, taste, look, what do you hear.</a:t>
            </a:r>
          </a:p>
          <a:p>
            <a:r>
              <a:rPr lang="cs-CZ" dirty="0"/>
              <a:t>More specific,  more motivation the coaches will have to achieve it</a:t>
            </a:r>
          </a:p>
          <a:p>
            <a:endParaRPr lang="en-US" dirty="0"/>
          </a:p>
        </p:txBody>
      </p:sp>
      <p:sp>
        <p:nvSpPr>
          <p:cNvPr id="4" name="Slide Number Placeholder 3"/>
          <p:cNvSpPr>
            <a:spLocks noGrp="1"/>
          </p:cNvSpPr>
          <p:nvPr>
            <p:ph type="sldNum" sz="quarter" idx="5"/>
          </p:nvPr>
        </p:nvSpPr>
        <p:spPr/>
        <p:txBody>
          <a:bodyPr/>
          <a:lstStyle/>
          <a:p>
            <a:fld id="{A3235D3A-C78A-4198-BD35-B1887B335229}" type="slidenum">
              <a:rPr lang="en-US" smtClean="0"/>
              <a:t>10</a:t>
            </a:fld>
            <a:endParaRPr lang="en-US"/>
          </a:p>
        </p:txBody>
      </p:sp>
    </p:spTree>
    <p:extLst>
      <p:ext uri="{BB962C8B-B14F-4D97-AF65-F5344CB8AC3E}">
        <p14:creationId xmlns:p14="http://schemas.microsoft.com/office/powerpoint/2010/main" val="31819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find clients values through what they are not.</a:t>
            </a:r>
          </a:p>
        </p:txBody>
      </p:sp>
      <p:sp>
        <p:nvSpPr>
          <p:cNvPr id="4" name="Slide Number Placeholder 3"/>
          <p:cNvSpPr>
            <a:spLocks noGrp="1"/>
          </p:cNvSpPr>
          <p:nvPr>
            <p:ph type="sldNum" sz="quarter" idx="5"/>
          </p:nvPr>
        </p:nvSpPr>
        <p:spPr/>
        <p:txBody>
          <a:bodyPr/>
          <a:lstStyle/>
          <a:p>
            <a:fld id="{A3235D3A-C78A-4198-BD35-B1887B335229}" type="slidenum">
              <a:rPr lang="en-US" smtClean="0"/>
              <a:t>13</a:t>
            </a:fld>
            <a:endParaRPr lang="en-US"/>
          </a:p>
        </p:txBody>
      </p:sp>
    </p:spTree>
    <p:extLst>
      <p:ext uri="{BB962C8B-B14F-4D97-AF65-F5344CB8AC3E}">
        <p14:creationId xmlns:p14="http://schemas.microsoft.com/office/powerpoint/2010/main" val="311600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35D3A-C78A-4198-BD35-B1887B335229}" type="slidenum">
              <a:rPr lang="en-US" smtClean="0"/>
              <a:t>14</a:t>
            </a:fld>
            <a:endParaRPr lang="en-US"/>
          </a:p>
        </p:txBody>
      </p:sp>
    </p:spTree>
    <p:extLst>
      <p:ext uri="{BB962C8B-B14F-4D97-AF65-F5344CB8AC3E}">
        <p14:creationId xmlns:p14="http://schemas.microsoft.com/office/powerpoint/2010/main" val="2473760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29.03.2024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29.03.2024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29.03.2024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29.03.2024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29.03.2024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29.03.2024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29.03.2024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29.03.2024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29.03.2024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29.03.2024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29.03.2024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29.03.2024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academy.eu/course/coaching-and-mento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ustomXml" Target="../ink/ink104.xml"/><Relationship Id="rId5" Type="http://schemas.openxmlformats.org/officeDocument/2006/relationships/image" Target="../media/image930.png"/><Relationship Id="rId4" Type="http://schemas.openxmlformats.org/officeDocument/2006/relationships/customXml" Target="../ink/ink103.xml"/></Relationships>
</file>

<file path=ppt/slides/_rels/slide1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1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10.png"/><Relationship Id="rId21" Type="http://schemas.openxmlformats.org/officeDocument/2006/relationships/image" Target="../media/image11.png"/><Relationship Id="rId7" Type="http://schemas.openxmlformats.org/officeDocument/2006/relationships/image" Target="../media/image411.png"/><Relationship Id="rId12" Type="http://schemas.openxmlformats.org/officeDocument/2006/relationships/customXml" Target="../ink/ink6.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11.png"/><Relationship Id="rId24" Type="http://schemas.openxmlformats.org/officeDocument/2006/relationships/customXml" Target="../ink/ink12.xml"/><Relationship Id="rId5" Type="http://schemas.openxmlformats.org/officeDocument/2006/relationships/image" Target="../media/image311.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customXml" Target="../ink/ink5.xml"/><Relationship Id="rId19" Type="http://schemas.openxmlformats.org/officeDocument/2006/relationships/image" Target="../media/image10.png"/><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ustomXml" Target="../ink/ink14.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customXml" Target="../ink/ink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0.png"/><Relationship Id="rId42" Type="http://schemas.openxmlformats.org/officeDocument/2006/relationships/customXml" Target="../ink/ink36.xml"/><Relationship Id="rId63" Type="http://schemas.openxmlformats.org/officeDocument/2006/relationships/image" Target="../media/image33.png"/><Relationship Id="rId84" Type="http://schemas.openxmlformats.org/officeDocument/2006/relationships/customXml" Target="../ink/ink57.xml"/><Relationship Id="rId138" Type="http://schemas.openxmlformats.org/officeDocument/2006/relationships/customXml" Target="../ink/ink84.xml"/><Relationship Id="rId159" Type="http://schemas.openxmlformats.org/officeDocument/2006/relationships/image" Target="../media/image81.png"/><Relationship Id="rId170" Type="http://schemas.openxmlformats.org/officeDocument/2006/relationships/customXml" Target="../ink/ink100.xml"/><Relationship Id="rId107" Type="http://schemas.openxmlformats.org/officeDocument/2006/relationships/image" Target="../media/image55.png"/><Relationship Id="rId11" Type="http://schemas.openxmlformats.org/officeDocument/2006/relationships/image" Target="../media/image710.png"/><Relationship Id="rId32" Type="http://schemas.openxmlformats.org/officeDocument/2006/relationships/customXml" Target="../ink/ink31.xml"/><Relationship Id="rId53" Type="http://schemas.openxmlformats.org/officeDocument/2006/relationships/image" Target="../media/image28.png"/><Relationship Id="rId74" Type="http://schemas.openxmlformats.org/officeDocument/2006/relationships/customXml" Target="../ink/ink52.xml"/><Relationship Id="rId128" Type="http://schemas.openxmlformats.org/officeDocument/2006/relationships/customXml" Target="../ink/ink79.xml"/><Relationship Id="rId149" Type="http://schemas.openxmlformats.org/officeDocument/2006/relationships/image" Target="../media/image76.png"/><Relationship Id="rId5" Type="http://schemas.openxmlformats.org/officeDocument/2006/relationships/image" Target="../media/image410.png"/><Relationship Id="rId95" Type="http://schemas.openxmlformats.org/officeDocument/2006/relationships/image" Target="../media/image49.png"/><Relationship Id="rId160" Type="http://schemas.openxmlformats.org/officeDocument/2006/relationships/customXml" Target="../ink/ink95.xml"/><Relationship Id="rId22" Type="http://schemas.openxmlformats.org/officeDocument/2006/relationships/customXml" Target="../ink/ink26.xml"/><Relationship Id="rId43" Type="http://schemas.openxmlformats.org/officeDocument/2006/relationships/image" Target="../media/image23.png"/><Relationship Id="rId64" Type="http://schemas.openxmlformats.org/officeDocument/2006/relationships/customXml" Target="../ink/ink47.xml"/><Relationship Id="rId118" Type="http://schemas.openxmlformats.org/officeDocument/2006/relationships/customXml" Target="../ink/ink74.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90.xml"/><Relationship Id="rId171" Type="http://schemas.openxmlformats.org/officeDocument/2006/relationships/image" Target="../media/image87.png"/><Relationship Id="rId12" Type="http://schemas.openxmlformats.org/officeDocument/2006/relationships/customXml" Target="../ink/ink21.xml"/><Relationship Id="rId33" Type="http://schemas.openxmlformats.org/officeDocument/2006/relationships/image" Target="../media/image18.png"/><Relationship Id="rId108" Type="http://schemas.openxmlformats.org/officeDocument/2006/relationships/customXml" Target="../ink/ink69.xml"/><Relationship Id="rId129" Type="http://schemas.openxmlformats.org/officeDocument/2006/relationships/image" Target="../media/image66.png"/><Relationship Id="rId54" Type="http://schemas.openxmlformats.org/officeDocument/2006/relationships/customXml" Target="../ink/ink42.xml"/><Relationship Id="rId75" Type="http://schemas.openxmlformats.org/officeDocument/2006/relationships/image" Target="../media/image39.png"/><Relationship Id="rId96" Type="http://schemas.openxmlformats.org/officeDocument/2006/relationships/customXml" Target="../ink/ink63.xml"/><Relationship Id="rId140" Type="http://schemas.openxmlformats.org/officeDocument/2006/relationships/customXml" Target="../ink/ink85.xml"/><Relationship Id="rId161"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customXml" Target="../ink/ink18.xml"/><Relationship Id="rId23" Type="http://schemas.openxmlformats.org/officeDocument/2006/relationships/image" Target="../media/image130.png"/><Relationship Id="rId28" Type="http://schemas.openxmlformats.org/officeDocument/2006/relationships/customXml" Target="../ink/ink29.xml"/><Relationship Id="rId49" Type="http://schemas.openxmlformats.org/officeDocument/2006/relationships/image" Target="../media/image26.png"/><Relationship Id="rId114" Type="http://schemas.openxmlformats.org/officeDocument/2006/relationships/customXml" Target="../ink/ink72.xml"/><Relationship Id="rId119" Type="http://schemas.openxmlformats.org/officeDocument/2006/relationships/image" Target="../media/image61.png"/><Relationship Id="rId44" Type="http://schemas.openxmlformats.org/officeDocument/2006/relationships/customXml" Target="../ink/ink37.xml"/><Relationship Id="rId60" Type="http://schemas.openxmlformats.org/officeDocument/2006/relationships/customXml" Target="../ink/ink45.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58.xml"/><Relationship Id="rId130" Type="http://schemas.openxmlformats.org/officeDocument/2006/relationships/customXml" Target="../ink/ink80.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93.xml"/><Relationship Id="rId172" Type="http://schemas.openxmlformats.org/officeDocument/2006/relationships/customXml" Target="../ink/ink101.xml"/><Relationship Id="rId13" Type="http://schemas.openxmlformats.org/officeDocument/2006/relationships/image" Target="../media/image810.png"/><Relationship Id="rId18" Type="http://schemas.openxmlformats.org/officeDocument/2006/relationships/customXml" Target="../ink/ink24.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32.xml"/><Relationship Id="rId50" Type="http://schemas.openxmlformats.org/officeDocument/2006/relationships/customXml" Target="../ink/ink40.xml"/><Relationship Id="rId55" Type="http://schemas.openxmlformats.org/officeDocument/2006/relationships/image" Target="../media/image29.png"/><Relationship Id="rId76" Type="http://schemas.openxmlformats.org/officeDocument/2006/relationships/customXml" Target="../ink/ink53.xml"/><Relationship Id="rId97" Type="http://schemas.openxmlformats.org/officeDocument/2006/relationships/image" Target="../media/image50.png"/><Relationship Id="rId104" Type="http://schemas.openxmlformats.org/officeDocument/2006/relationships/customXml" Target="../ink/ink67.xml"/><Relationship Id="rId120" Type="http://schemas.openxmlformats.org/officeDocument/2006/relationships/customXml" Target="../ink/ink75.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88.xml"/><Relationship Id="rId167" Type="http://schemas.openxmlformats.org/officeDocument/2006/relationships/image" Target="../media/image85.png"/><Relationship Id="rId7" Type="http://schemas.openxmlformats.org/officeDocument/2006/relationships/image" Target="../media/image510.png"/><Relationship Id="rId71" Type="http://schemas.openxmlformats.org/officeDocument/2006/relationships/image" Target="../media/image37.png"/><Relationship Id="rId92" Type="http://schemas.openxmlformats.org/officeDocument/2006/relationships/customXml" Target="../ink/ink61.xml"/><Relationship Id="rId162" Type="http://schemas.openxmlformats.org/officeDocument/2006/relationships/customXml" Target="../ink/ink96.xml"/><Relationship Id="rId2" Type="http://schemas.openxmlformats.org/officeDocument/2006/relationships/customXml" Target="../ink/ink16.xml"/><Relationship Id="rId29" Type="http://schemas.openxmlformats.org/officeDocument/2006/relationships/image" Target="../media/image160.png"/><Relationship Id="rId24" Type="http://schemas.openxmlformats.org/officeDocument/2006/relationships/customXml" Target="../ink/ink27.xml"/><Relationship Id="rId40" Type="http://schemas.openxmlformats.org/officeDocument/2006/relationships/customXml" Target="../ink/ink35.xml"/><Relationship Id="rId45" Type="http://schemas.openxmlformats.org/officeDocument/2006/relationships/image" Target="../media/image24.png"/><Relationship Id="rId66" Type="http://schemas.openxmlformats.org/officeDocument/2006/relationships/customXml" Target="../ink/ink48.xml"/><Relationship Id="rId87" Type="http://schemas.openxmlformats.org/officeDocument/2006/relationships/image" Target="../media/image45.png"/><Relationship Id="rId110" Type="http://schemas.openxmlformats.org/officeDocument/2006/relationships/customXml" Target="../ink/ink70.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83.xml"/><Relationship Id="rId157" Type="http://schemas.openxmlformats.org/officeDocument/2006/relationships/image" Target="../media/image80.png"/><Relationship Id="rId61" Type="http://schemas.openxmlformats.org/officeDocument/2006/relationships/image" Target="../media/image32.png"/><Relationship Id="rId82" Type="http://schemas.openxmlformats.org/officeDocument/2006/relationships/customXml" Target="../ink/ink56.xml"/><Relationship Id="rId152" Type="http://schemas.openxmlformats.org/officeDocument/2006/relationships/customXml" Target="../ink/ink91.xml"/><Relationship Id="rId173" Type="http://schemas.openxmlformats.org/officeDocument/2006/relationships/image" Target="../media/image88.png"/><Relationship Id="rId19" Type="http://schemas.openxmlformats.org/officeDocument/2006/relationships/image" Target="../media/image110.png"/><Relationship Id="rId14" Type="http://schemas.openxmlformats.org/officeDocument/2006/relationships/customXml" Target="../ink/ink22.xml"/><Relationship Id="rId30" Type="http://schemas.openxmlformats.org/officeDocument/2006/relationships/customXml" Target="../ink/ink30.xml"/><Relationship Id="rId35" Type="http://schemas.openxmlformats.org/officeDocument/2006/relationships/image" Target="../media/image19.png"/><Relationship Id="rId56" Type="http://schemas.openxmlformats.org/officeDocument/2006/relationships/customXml" Target="../ink/ink43.xml"/><Relationship Id="rId77" Type="http://schemas.openxmlformats.org/officeDocument/2006/relationships/image" Target="../media/image40.png"/><Relationship Id="rId100" Type="http://schemas.openxmlformats.org/officeDocument/2006/relationships/customXml" Target="../ink/ink65.xml"/><Relationship Id="rId105" Type="http://schemas.openxmlformats.org/officeDocument/2006/relationships/image" Target="../media/image54.png"/><Relationship Id="rId126" Type="http://schemas.openxmlformats.org/officeDocument/2006/relationships/customXml" Target="../ink/ink78.xml"/><Relationship Id="rId147" Type="http://schemas.openxmlformats.org/officeDocument/2006/relationships/image" Target="../media/image75.png"/><Relationship Id="rId168" Type="http://schemas.openxmlformats.org/officeDocument/2006/relationships/customXml" Target="../ink/ink99.xml"/><Relationship Id="rId8" Type="http://schemas.openxmlformats.org/officeDocument/2006/relationships/customXml" Target="../ink/ink19.xml"/><Relationship Id="rId51" Type="http://schemas.openxmlformats.org/officeDocument/2006/relationships/image" Target="../media/image27.png"/><Relationship Id="rId72" Type="http://schemas.openxmlformats.org/officeDocument/2006/relationships/customXml" Target="../ink/ink51.xml"/><Relationship Id="rId93" Type="http://schemas.openxmlformats.org/officeDocument/2006/relationships/image" Target="../media/image48.png"/><Relationship Id="rId98" Type="http://schemas.openxmlformats.org/officeDocument/2006/relationships/customXml" Target="../ink/ink64.xml"/><Relationship Id="rId121" Type="http://schemas.openxmlformats.org/officeDocument/2006/relationships/image" Target="../media/image62.png"/><Relationship Id="rId142" Type="http://schemas.openxmlformats.org/officeDocument/2006/relationships/customXml" Target="../ink/ink86.xml"/><Relationship Id="rId163" Type="http://schemas.openxmlformats.org/officeDocument/2006/relationships/image" Target="../media/image83.png"/><Relationship Id="rId3" Type="http://schemas.openxmlformats.org/officeDocument/2006/relationships/image" Target="../media/image310.png"/><Relationship Id="rId25" Type="http://schemas.openxmlformats.org/officeDocument/2006/relationships/image" Target="../media/image140.png"/><Relationship Id="rId46" Type="http://schemas.openxmlformats.org/officeDocument/2006/relationships/customXml" Target="../ink/ink38.xml"/><Relationship Id="rId67" Type="http://schemas.openxmlformats.org/officeDocument/2006/relationships/image" Target="../media/image35.png"/><Relationship Id="rId116" Type="http://schemas.openxmlformats.org/officeDocument/2006/relationships/customXml" Target="../ink/ink73.xml"/><Relationship Id="rId137" Type="http://schemas.openxmlformats.org/officeDocument/2006/relationships/image" Target="../media/image70.png"/><Relationship Id="rId158" Type="http://schemas.openxmlformats.org/officeDocument/2006/relationships/customXml" Target="../ink/ink94.xml"/><Relationship Id="rId20" Type="http://schemas.openxmlformats.org/officeDocument/2006/relationships/customXml" Target="../ink/ink25.xml"/><Relationship Id="rId41" Type="http://schemas.openxmlformats.org/officeDocument/2006/relationships/image" Target="../media/image22.png"/><Relationship Id="rId62" Type="http://schemas.openxmlformats.org/officeDocument/2006/relationships/customXml" Target="../ink/ink46.xml"/><Relationship Id="rId83" Type="http://schemas.openxmlformats.org/officeDocument/2006/relationships/image" Target="../media/image43.png"/><Relationship Id="rId88" Type="http://schemas.openxmlformats.org/officeDocument/2006/relationships/customXml" Target="../ink/ink59.xml"/><Relationship Id="rId111" Type="http://schemas.openxmlformats.org/officeDocument/2006/relationships/image" Target="../media/image57.png"/><Relationship Id="rId132" Type="http://schemas.openxmlformats.org/officeDocument/2006/relationships/customXml" Target="../ink/ink81.xml"/><Relationship Id="rId153" Type="http://schemas.openxmlformats.org/officeDocument/2006/relationships/image" Target="../media/image78.png"/><Relationship Id="rId174" Type="http://schemas.openxmlformats.org/officeDocument/2006/relationships/customXml" Target="../ink/ink102.xml"/><Relationship Id="rId15" Type="http://schemas.openxmlformats.org/officeDocument/2006/relationships/image" Target="../media/image90.png"/><Relationship Id="rId36" Type="http://schemas.openxmlformats.org/officeDocument/2006/relationships/customXml" Target="../ink/ink33.xml"/><Relationship Id="rId57" Type="http://schemas.openxmlformats.org/officeDocument/2006/relationships/image" Target="../media/image30.png"/><Relationship Id="rId106" Type="http://schemas.openxmlformats.org/officeDocument/2006/relationships/customXml" Target="../ink/ink68.xml"/><Relationship Id="rId127" Type="http://schemas.openxmlformats.org/officeDocument/2006/relationships/image" Target="../media/image65.png"/><Relationship Id="rId10" Type="http://schemas.openxmlformats.org/officeDocument/2006/relationships/customXml" Target="../ink/ink20.xml"/><Relationship Id="rId31" Type="http://schemas.openxmlformats.org/officeDocument/2006/relationships/image" Target="../media/image17.png"/><Relationship Id="rId52" Type="http://schemas.openxmlformats.org/officeDocument/2006/relationships/customXml" Target="../ink/ink41.xml"/><Relationship Id="rId73" Type="http://schemas.openxmlformats.org/officeDocument/2006/relationships/image" Target="../media/image38.png"/><Relationship Id="rId78" Type="http://schemas.openxmlformats.org/officeDocument/2006/relationships/customXml" Target="../ink/ink54.xml"/><Relationship Id="rId94" Type="http://schemas.openxmlformats.org/officeDocument/2006/relationships/customXml" Target="../ink/ink62.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76.xml"/><Relationship Id="rId143" Type="http://schemas.openxmlformats.org/officeDocument/2006/relationships/image" Target="../media/image73.png"/><Relationship Id="rId148" Type="http://schemas.openxmlformats.org/officeDocument/2006/relationships/customXml" Target="../ink/ink89.xml"/><Relationship Id="rId164" Type="http://schemas.openxmlformats.org/officeDocument/2006/relationships/customXml" Target="../ink/ink97.xml"/><Relationship Id="rId169" Type="http://schemas.openxmlformats.org/officeDocument/2006/relationships/image" Target="../media/image86.png"/><Relationship Id="rId4" Type="http://schemas.openxmlformats.org/officeDocument/2006/relationships/customXml" Target="../ink/ink17.xml"/><Relationship Id="rId9" Type="http://schemas.openxmlformats.org/officeDocument/2006/relationships/image" Target="../media/image610.png"/><Relationship Id="rId26" Type="http://schemas.openxmlformats.org/officeDocument/2006/relationships/customXml" Target="../ink/ink28.xml"/><Relationship Id="rId47" Type="http://schemas.openxmlformats.org/officeDocument/2006/relationships/image" Target="../media/image25.png"/><Relationship Id="rId68" Type="http://schemas.openxmlformats.org/officeDocument/2006/relationships/customXml" Target="../ink/ink49.xml"/><Relationship Id="rId89" Type="http://schemas.openxmlformats.org/officeDocument/2006/relationships/image" Target="../media/image46.png"/><Relationship Id="rId112" Type="http://schemas.openxmlformats.org/officeDocument/2006/relationships/customXml" Target="../ink/ink71.xml"/><Relationship Id="rId133" Type="http://schemas.openxmlformats.org/officeDocument/2006/relationships/image" Target="../media/image68.png"/><Relationship Id="rId154" Type="http://schemas.openxmlformats.org/officeDocument/2006/relationships/customXml" Target="../ink/ink92.xml"/><Relationship Id="rId175" Type="http://schemas.openxmlformats.org/officeDocument/2006/relationships/image" Target="../media/image89.png"/><Relationship Id="rId16" Type="http://schemas.openxmlformats.org/officeDocument/2006/relationships/customXml" Target="../ink/ink23.xml"/><Relationship Id="rId37" Type="http://schemas.openxmlformats.org/officeDocument/2006/relationships/image" Target="../media/image20.png"/><Relationship Id="rId58" Type="http://schemas.openxmlformats.org/officeDocument/2006/relationships/customXml" Target="../ink/ink44.xml"/><Relationship Id="rId79" Type="http://schemas.openxmlformats.org/officeDocument/2006/relationships/image" Target="../media/image41.png"/><Relationship Id="rId102" Type="http://schemas.openxmlformats.org/officeDocument/2006/relationships/customXml" Target="../ink/ink66.xml"/><Relationship Id="rId123" Type="http://schemas.openxmlformats.org/officeDocument/2006/relationships/image" Target="../media/image63.png"/><Relationship Id="rId144" Type="http://schemas.openxmlformats.org/officeDocument/2006/relationships/customXml" Target="../ink/ink87.xml"/><Relationship Id="rId90" Type="http://schemas.openxmlformats.org/officeDocument/2006/relationships/customXml" Target="../ink/ink60.xml"/><Relationship Id="rId165" Type="http://schemas.openxmlformats.org/officeDocument/2006/relationships/image" Target="../media/image84.png"/><Relationship Id="rId27" Type="http://schemas.openxmlformats.org/officeDocument/2006/relationships/image" Target="../media/image150.png"/><Relationship Id="rId48" Type="http://schemas.openxmlformats.org/officeDocument/2006/relationships/customXml" Target="../ink/ink39.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82.xml"/><Relationship Id="rId80" Type="http://schemas.openxmlformats.org/officeDocument/2006/relationships/customXml" Target="../ink/ink55.xml"/><Relationship Id="rId155" Type="http://schemas.openxmlformats.org/officeDocument/2006/relationships/image" Target="../media/image79.png"/><Relationship Id="rId17" Type="http://schemas.openxmlformats.org/officeDocument/2006/relationships/image" Target="../media/image100.png"/><Relationship Id="rId38" Type="http://schemas.openxmlformats.org/officeDocument/2006/relationships/customXml" Target="../ink/ink34.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77.xml"/><Relationship Id="rId70" Type="http://schemas.openxmlformats.org/officeDocument/2006/relationships/customXml" Target="../ink/ink50.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6197-378A-638A-72FA-233E8403E796}"/>
              </a:ext>
            </a:extLst>
          </p:cNvPr>
          <p:cNvSpPr>
            <a:spLocks noGrp="1"/>
          </p:cNvSpPr>
          <p:nvPr>
            <p:ph type="title"/>
          </p:nvPr>
        </p:nvSpPr>
        <p:spPr/>
        <p:txBody>
          <a:bodyPr/>
          <a:lstStyle/>
          <a:p>
            <a:r>
              <a:rPr lang="ro-RO" sz="3200" dirty="0"/>
              <a:t>Consorțiu local pentru educație de calitate</a:t>
            </a:r>
          </a:p>
        </p:txBody>
      </p:sp>
      <p:sp>
        <p:nvSpPr>
          <p:cNvPr id="6" name="Content Placeholder 5">
            <a:extLst>
              <a:ext uri="{FF2B5EF4-FFF2-40B4-BE49-F238E27FC236}">
                <a16:creationId xmlns:a16="http://schemas.microsoft.com/office/drawing/2014/main" id="{1B0FC693-DCDD-711F-7009-EFB850960E6A}"/>
              </a:ext>
            </a:extLst>
          </p:cNvPr>
          <p:cNvSpPr>
            <a:spLocks noGrp="1"/>
          </p:cNvSpPr>
          <p:nvPr>
            <p:ph idx="1"/>
          </p:nvPr>
        </p:nvSpPr>
        <p:spPr>
          <a:xfrm>
            <a:off x="1066800" y="2603500"/>
            <a:ext cx="8913813" cy="3280832"/>
          </a:xfrm>
        </p:spPr>
        <p:txBody>
          <a:bodyPr>
            <a:normAutofit lnSpcReduction="10000"/>
          </a:bodyPr>
          <a:lstStyle/>
          <a:p>
            <a:pPr marL="0" indent="0">
              <a:buNone/>
            </a:pPr>
            <a:r>
              <a:rPr lang="ro-RO" sz="3200" dirty="0">
                <a:effectLst/>
                <a:latin typeface="Times New Roman" panose="02020603050405020304" pitchFamily="18" charset="0"/>
                <a:ea typeface="Times New Roman" panose="02020603050405020304" pitchFamily="18" charset="0"/>
                <a:cs typeface="Times New Roman" panose="02020603050405020304" pitchFamily="18" charset="0"/>
              </a:rPr>
              <a:t>F2 :    </a:t>
            </a:r>
            <a:r>
              <a:rPr lang="ro-RO"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3600" b="1" dirty="0">
                <a:effectLst/>
                <a:latin typeface="Times New Roman" panose="02020603050405020304" pitchFamily="18" charset="0"/>
                <a:ea typeface="Times New Roman" panose="02020603050405020304" pitchFamily="18" charset="0"/>
                <a:cs typeface="Times New Roman" panose="02020603050405020304" pitchFamily="18" charset="0"/>
              </a:rPr>
              <a:t>Leaderships și Management”</a:t>
            </a:r>
            <a:endParaRPr lang="ro-RO" sz="3600" b="1" dirty="0">
              <a:effectLst/>
              <a:latin typeface="Calibri" panose="020F0502020204030204" pitchFamily="34" charset="0"/>
              <a:ea typeface="Calibri" panose="020F0502020204030204" pitchFamily="34" charset="0"/>
              <a:cs typeface="Times New Roman" panose="02020603050405020304" pitchFamily="18" charset="0"/>
            </a:endParaRPr>
          </a:p>
          <a:p>
            <a:r>
              <a:rPr lang="ro-RO" sz="2800" b="1" u="sng"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Coaching and Mentoring to Support Teachers</a:t>
            </a:r>
            <a:endParaRPr lang="ro-RO" sz="2800" b="1" u="sng"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ro-RO" sz="2800" b="1" dirty="0">
                <a:solidFill>
                  <a:schemeClr val="accent5"/>
                </a:solidFill>
                <a:latin typeface="Times New Roman" panose="02020603050405020304" pitchFamily="18" charset="0"/>
                <a:cs typeface="Times New Roman" panose="02020603050405020304" pitchFamily="18" charset="0"/>
              </a:rPr>
              <a:t>Praga, 5-10 noiembrie2023</a:t>
            </a:r>
          </a:p>
          <a:p>
            <a:pPr marL="0" indent="0" algn="ctr">
              <a:buNone/>
            </a:pPr>
            <a:r>
              <a:rPr lang="ro-RO" sz="2800" b="1" dirty="0">
                <a:solidFill>
                  <a:schemeClr val="tx1"/>
                </a:solidFill>
                <a:latin typeface="Times New Roman" panose="02020603050405020304" pitchFamily="18" charset="0"/>
                <a:cs typeface="Times New Roman" panose="02020603050405020304" pitchFamily="18" charset="0"/>
              </a:rPr>
              <a:t>Beneficiari:</a:t>
            </a:r>
          </a:p>
          <a:p>
            <a:pPr marL="0" indent="0" algn="ctr">
              <a:buNone/>
            </a:pPr>
            <a:r>
              <a:rPr lang="ro-RO" sz="2400" b="1" dirty="0">
                <a:solidFill>
                  <a:schemeClr val="accent5"/>
                </a:solidFill>
                <a:latin typeface="Times New Roman" panose="02020603050405020304" pitchFamily="18" charset="0"/>
                <a:cs typeface="Times New Roman" panose="02020603050405020304" pitchFamily="18" charset="0"/>
              </a:rPr>
              <a:t>Școala Profesională Dagâța- </a:t>
            </a:r>
            <a:r>
              <a:rPr lang="ro-RO" sz="2000" b="1" dirty="0">
                <a:solidFill>
                  <a:schemeClr val="accent5"/>
                </a:solidFill>
                <a:latin typeface="Times New Roman" panose="02020603050405020304" pitchFamily="18" charset="0"/>
                <a:cs typeface="Times New Roman" panose="02020603050405020304" pitchFamily="18" charset="0"/>
              </a:rPr>
              <a:t>director adjunct</a:t>
            </a:r>
          </a:p>
          <a:p>
            <a:pPr marL="0" indent="0" algn="ctr">
              <a:buNone/>
            </a:pPr>
            <a:r>
              <a:rPr lang="ro-RO" sz="2400" b="1" dirty="0">
                <a:solidFill>
                  <a:schemeClr val="accent5"/>
                </a:solidFill>
                <a:latin typeface="Times New Roman" panose="02020603050405020304" pitchFamily="18" charset="0"/>
                <a:cs typeface="Times New Roman" panose="02020603050405020304" pitchFamily="18" charset="0"/>
              </a:rPr>
              <a:t>Școala Gimnazială ”Ctin Teodorescu”Războieni- </a:t>
            </a:r>
            <a:r>
              <a:rPr lang="ro-RO" sz="2000" b="1" dirty="0">
                <a:solidFill>
                  <a:schemeClr val="accent5"/>
                </a:solidFill>
                <a:latin typeface="Times New Roman" panose="02020603050405020304" pitchFamily="18" charset="0"/>
                <a:cs typeface="Times New Roman" panose="02020603050405020304" pitchFamily="18" charset="0"/>
              </a:rPr>
              <a:t>director adjunct</a:t>
            </a:r>
          </a:p>
          <a:p>
            <a:pPr marL="0" indent="0" algn="ctr">
              <a:buNone/>
            </a:pPr>
            <a:endParaRPr lang="ro-RO" sz="2800" b="1" dirty="0">
              <a:solidFill>
                <a:schemeClr val="accent5"/>
              </a:solidFill>
              <a:latin typeface="Times New Roman" panose="02020603050405020304" pitchFamily="18" charset="0"/>
              <a:cs typeface="Times New Roman" panose="02020603050405020304" pitchFamily="18" charset="0"/>
            </a:endParaRPr>
          </a:p>
          <a:p>
            <a:pPr marL="0" indent="0" algn="ctr">
              <a:buNone/>
            </a:pPr>
            <a:endParaRPr lang="ro-RO" sz="2800" b="1" dirty="0">
              <a:solidFill>
                <a:schemeClr val="accent5"/>
              </a:solidFill>
              <a:latin typeface="Times New Roman" panose="02020603050405020304" pitchFamily="18" charset="0"/>
              <a:cs typeface="Times New Roman" panose="02020603050405020304" pitchFamily="18" charset="0"/>
            </a:endParaRPr>
          </a:p>
          <a:p>
            <a:pPr marL="0" indent="0" algn="ctr">
              <a:buNone/>
            </a:pPr>
            <a:endParaRPr lang="ro-RO" sz="2800" b="1" dirty="0">
              <a:solidFill>
                <a:schemeClr val="accent5"/>
              </a:solidFill>
            </a:endParaRPr>
          </a:p>
        </p:txBody>
      </p:sp>
      <p:pic>
        <p:nvPicPr>
          <p:cNvPr id="9" name="Picture 8">
            <a:extLst>
              <a:ext uri="{FF2B5EF4-FFF2-40B4-BE49-F238E27FC236}">
                <a16:creationId xmlns:a16="http://schemas.microsoft.com/office/drawing/2014/main" id="{CE8AF7F6-0CF8-DCF5-99A4-84C305BBD1B2}"/>
              </a:ext>
            </a:extLst>
          </p:cNvPr>
          <p:cNvPicPr>
            <a:picLocks noChangeAspect="1"/>
          </p:cNvPicPr>
          <p:nvPr/>
        </p:nvPicPr>
        <p:blipFill rotWithShape="1">
          <a:blip r:embed="rId4"/>
          <a:srcRect l="7901" t="16490" r="1394" b="1048"/>
          <a:stretch/>
        </p:blipFill>
        <p:spPr>
          <a:xfrm>
            <a:off x="8935453" y="2603500"/>
            <a:ext cx="2609549" cy="189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60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B7D-C224-E06A-8559-EFCF488AF007}"/>
              </a:ext>
            </a:extLst>
          </p:cNvPr>
          <p:cNvSpPr>
            <a:spLocks noGrp="1"/>
          </p:cNvSpPr>
          <p:nvPr>
            <p:ph type="title"/>
          </p:nvPr>
        </p:nvSpPr>
        <p:spPr/>
        <p:txBody>
          <a:bodyPr/>
          <a:lstStyle/>
          <a:p>
            <a:r>
              <a:rPr lang="cs-CZ" dirty="0"/>
              <a:t>The Power of visualization</a:t>
            </a:r>
            <a:endParaRPr lang="en-US" dirty="0"/>
          </a:p>
        </p:txBody>
      </p:sp>
      <p:sp>
        <p:nvSpPr>
          <p:cNvPr id="3" name="Content Placeholder 2">
            <a:extLst>
              <a:ext uri="{FF2B5EF4-FFF2-40B4-BE49-F238E27FC236}">
                <a16:creationId xmlns:a16="http://schemas.microsoft.com/office/drawing/2014/main" id="{E404C1DE-A666-0AAC-21E3-BD60CC7A7A55}"/>
              </a:ext>
            </a:extLst>
          </p:cNvPr>
          <p:cNvSpPr>
            <a:spLocks noGrp="1"/>
          </p:cNvSpPr>
          <p:nvPr>
            <p:ph sz="half" idx="1"/>
          </p:nvPr>
        </p:nvSpPr>
        <p:spPr/>
        <p:txBody>
          <a:bodyPr/>
          <a:lstStyle/>
          <a:p>
            <a:r>
              <a:rPr lang="en-US" dirty="0"/>
              <a:t>Why is important, how can we achieve it?</a:t>
            </a:r>
          </a:p>
          <a:p>
            <a:r>
              <a:rPr lang="en-US" dirty="0"/>
              <a:t>What questions will help to visualize?</a:t>
            </a:r>
          </a:p>
        </p:txBody>
      </p:sp>
      <p:pic>
        <p:nvPicPr>
          <p:cNvPr id="6" name="Content Placeholder 5">
            <a:extLst>
              <a:ext uri="{FF2B5EF4-FFF2-40B4-BE49-F238E27FC236}">
                <a16:creationId xmlns:a16="http://schemas.microsoft.com/office/drawing/2014/main" id="{1646153A-FED8-950E-D1E9-947C02E88A0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08713" y="3034085"/>
            <a:ext cx="4824412" cy="25551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mc:AlternateContent xmlns:mc="http://schemas.openxmlformats.org/markup-compatibility/2006" xmlns:p14="http://schemas.microsoft.com/office/powerpoint/2010/main">
        <mc:Choice Requires="p14">
          <p:contentPart p14:bwMode="auto" r:id="rId4">
            <p14:nvContentPartPr>
              <p14:cNvPr id="254" name="Ink 253">
                <a:extLst>
                  <a:ext uri="{FF2B5EF4-FFF2-40B4-BE49-F238E27FC236}">
                    <a16:creationId xmlns:a16="http://schemas.microsoft.com/office/drawing/2014/main" id="{812BC21F-24FD-BF06-1E20-EB2014EA7701}"/>
                  </a:ext>
                </a:extLst>
              </p14:cNvPr>
              <p14:cNvContentPartPr/>
              <p14:nvPr/>
            </p14:nvContentPartPr>
            <p14:xfrm>
              <a:off x="6127473" y="2392332"/>
              <a:ext cx="1440" cy="360"/>
            </p14:xfrm>
          </p:contentPart>
        </mc:Choice>
        <mc:Fallback xmlns="">
          <p:pic>
            <p:nvPicPr>
              <p:cNvPr id="254" name="Ink 253">
                <a:extLst>
                  <a:ext uri="{FF2B5EF4-FFF2-40B4-BE49-F238E27FC236}">
                    <a16:creationId xmlns:a16="http://schemas.microsoft.com/office/drawing/2014/main" id="{812BC21F-24FD-BF06-1E20-EB2014EA7701}"/>
                  </a:ext>
                </a:extLst>
              </p:cNvPr>
              <p:cNvPicPr/>
              <p:nvPr/>
            </p:nvPicPr>
            <p:blipFill>
              <a:blip r:embed="rId5"/>
              <a:stretch>
                <a:fillRect/>
              </a:stretch>
            </p:blipFill>
            <p:spPr>
              <a:xfrm>
                <a:off x="6115473" y="2383332"/>
                <a:ext cx="24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7" name="Ink 266">
                <a:extLst>
                  <a:ext uri="{FF2B5EF4-FFF2-40B4-BE49-F238E27FC236}">
                    <a16:creationId xmlns:a16="http://schemas.microsoft.com/office/drawing/2014/main" id="{52BFD490-694D-0FB6-7455-3DB797C4AF77}"/>
                  </a:ext>
                </a:extLst>
              </p14:cNvPr>
              <p14:cNvContentPartPr/>
              <p14:nvPr/>
            </p14:nvContentPartPr>
            <p14:xfrm>
              <a:off x="6413313" y="3257772"/>
              <a:ext cx="11520" cy="5400"/>
            </p14:xfrm>
          </p:contentPart>
        </mc:Choice>
        <mc:Fallback xmlns="">
          <p:pic>
            <p:nvPicPr>
              <p:cNvPr id="267" name="Ink 266">
                <a:extLst>
                  <a:ext uri="{FF2B5EF4-FFF2-40B4-BE49-F238E27FC236}">
                    <a16:creationId xmlns:a16="http://schemas.microsoft.com/office/drawing/2014/main" id="{52BFD490-694D-0FB6-7455-3DB797C4AF77}"/>
                  </a:ext>
                </a:extLst>
              </p:cNvPr>
              <p:cNvPicPr/>
              <p:nvPr/>
            </p:nvPicPr>
            <p:blipFill>
              <a:blip r:embed="rId7"/>
              <a:stretch>
                <a:fillRect/>
              </a:stretch>
            </p:blipFill>
            <p:spPr>
              <a:xfrm>
                <a:off x="6404313" y="3248772"/>
                <a:ext cx="29160" cy="23040"/>
              </a:xfrm>
              <a:prstGeom prst="rect">
                <a:avLst/>
              </a:prstGeom>
            </p:spPr>
          </p:pic>
        </mc:Fallback>
      </mc:AlternateContent>
    </p:spTree>
    <p:extLst>
      <p:ext uri="{BB962C8B-B14F-4D97-AF65-F5344CB8AC3E}">
        <p14:creationId xmlns:p14="http://schemas.microsoft.com/office/powerpoint/2010/main" val="287656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6B35-2E23-7513-CFFA-858C3E212233}"/>
              </a:ext>
            </a:extLst>
          </p:cNvPr>
          <p:cNvSpPr>
            <a:spLocks noGrp="1"/>
          </p:cNvSpPr>
          <p:nvPr>
            <p:ph type="title"/>
          </p:nvPr>
        </p:nvSpPr>
        <p:spPr/>
        <p:txBody>
          <a:bodyPr/>
          <a:lstStyle/>
          <a:p>
            <a:r>
              <a:rPr lang="cs-CZ" dirty="0"/>
              <a:t>Coaching techniques</a:t>
            </a:r>
            <a:endParaRPr lang="en-US" dirty="0"/>
          </a:p>
        </p:txBody>
      </p:sp>
      <p:sp>
        <p:nvSpPr>
          <p:cNvPr id="3" name="Content Placeholder 2">
            <a:extLst>
              <a:ext uri="{FF2B5EF4-FFF2-40B4-BE49-F238E27FC236}">
                <a16:creationId xmlns:a16="http://schemas.microsoft.com/office/drawing/2014/main" id="{61435087-7A83-FE8E-A08D-D38C3941D509}"/>
              </a:ext>
            </a:extLst>
          </p:cNvPr>
          <p:cNvSpPr>
            <a:spLocks noGrp="1"/>
          </p:cNvSpPr>
          <p:nvPr>
            <p:ph idx="1"/>
          </p:nvPr>
        </p:nvSpPr>
        <p:spPr/>
        <p:txBody>
          <a:bodyPr/>
          <a:lstStyle/>
          <a:p>
            <a:r>
              <a:rPr lang="en-US" dirty="0"/>
              <a:t>Devil’s advocate</a:t>
            </a:r>
            <a:endParaRPr lang="cs-CZ" dirty="0"/>
          </a:p>
          <a:p>
            <a:pPr lvl="2"/>
            <a:r>
              <a:rPr lang="en-US" dirty="0"/>
              <a:t>To double check the relevance of the goal</a:t>
            </a:r>
          </a:p>
          <a:p>
            <a:pPr lvl="2"/>
            <a:r>
              <a:rPr lang="en-US" i="1" dirty="0"/>
              <a:t>What would happen if you don’t reach this goal?</a:t>
            </a:r>
          </a:p>
          <a:p>
            <a:pPr lvl="2"/>
            <a:r>
              <a:rPr lang="en-US" i="1" dirty="0"/>
              <a:t>Why should you achieve this?</a:t>
            </a:r>
          </a:p>
          <a:p>
            <a:pPr lvl="2"/>
            <a:r>
              <a:rPr lang="en-US" i="1" dirty="0"/>
              <a:t>How is this important?</a:t>
            </a:r>
          </a:p>
        </p:txBody>
      </p:sp>
      <p:pic>
        <p:nvPicPr>
          <p:cNvPr id="2050" name="Picture 2" descr="40+ Devils Advocate Illustrations, Royalty-Free Vector Graphics &amp; Clip Art  - iStock | Detective">
            <a:extLst>
              <a:ext uri="{FF2B5EF4-FFF2-40B4-BE49-F238E27FC236}">
                <a16:creationId xmlns:a16="http://schemas.microsoft.com/office/drawing/2014/main" id="{1ABA3364-A2D9-1E17-3163-4DC50BE94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98" y="3148227"/>
            <a:ext cx="1724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3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6B35-2E23-7513-CFFA-858C3E212233}"/>
              </a:ext>
            </a:extLst>
          </p:cNvPr>
          <p:cNvSpPr>
            <a:spLocks noGrp="1"/>
          </p:cNvSpPr>
          <p:nvPr>
            <p:ph type="title"/>
          </p:nvPr>
        </p:nvSpPr>
        <p:spPr/>
        <p:txBody>
          <a:bodyPr/>
          <a:lstStyle/>
          <a:p>
            <a:r>
              <a:rPr lang="cs-CZ" dirty="0"/>
              <a:t>Coaching techniques</a:t>
            </a:r>
            <a:endParaRPr lang="en-US" dirty="0"/>
          </a:p>
        </p:txBody>
      </p:sp>
      <p:sp>
        <p:nvSpPr>
          <p:cNvPr id="3" name="Content Placeholder 2">
            <a:extLst>
              <a:ext uri="{FF2B5EF4-FFF2-40B4-BE49-F238E27FC236}">
                <a16:creationId xmlns:a16="http://schemas.microsoft.com/office/drawing/2014/main" id="{61435087-7A83-FE8E-A08D-D38C3941D509}"/>
              </a:ext>
            </a:extLst>
          </p:cNvPr>
          <p:cNvSpPr>
            <a:spLocks noGrp="1"/>
          </p:cNvSpPr>
          <p:nvPr>
            <p:ph idx="1"/>
          </p:nvPr>
        </p:nvSpPr>
        <p:spPr>
          <a:xfrm>
            <a:off x="1154954" y="2603500"/>
            <a:ext cx="4495833" cy="3416300"/>
          </a:xfrm>
        </p:spPr>
        <p:txBody>
          <a:bodyPr/>
          <a:lstStyle/>
          <a:p>
            <a:r>
              <a:rPr lang="en-US" dirty="0"/>
              <a:t>Circle of life</a:t>
            </a:r>
            <a:endParaRPr lang="cs-CZ" dirty="0"/>
          </a:p>
          <a:p>
            <a:pPr lvl="2"/>
            <a:r>
              <a:rPr lang="en-US" dirty="0"/>
              <a:t>What are important parts of your life</a:t>
            </a:r>
          </a:p>
          <a:p>
            <a:pPr lvl="2"/>
            <a:r>
              <a:rPr lang="en-US" dirty="0"/>
              <a:t>Scale</a:t>
            </a:r>
          </a:p>
          <a:p>
            <a:pPr lvl="2"/>
            <a:r>
              <a:rPr lang="en-US" dirty="0"/>
              <a:t>Identify 1-2 that could be better</a:t>
            </a:r>
          </a:p>
        </p:txBody>
      </p:sp>
      <p:sp>
        <p:nvSpPr>
          <p:cNvPr id="4" name="Oval 3">
            <a:extLst>
              <a:ext uri="{FF2B5EF4-FFF2-40B4-BE49-F238E27FC236}">
                <a16:creationId xmlns:a16="http://schemas.microsoft.com/office/drawing/2014/main" id="{C2BB12EA-4C92-53C4-B008-7922284D8A80}"/>
              </a:ext>
            </a:extLst>
          </p:cNvPr>
          <p:cNvSpPr/>
          <p:nvPr/>
        </p:nvSpPr>
        <p:spPr>
          <a:xfrm>
            <a:off x="7140539" y="2524682"/>
            <a:ext cx="3359650" cy="3359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0AEA5C2-DC66-D516-C69C-D050E76049F3}"/>
              </a:ext>
            </a:extLst>
          </p:cNvPr>
          <p:cNvCxnSpPr>
            <a:stCxn id="4" idx="2"/>
            <a:endCxn id="4" idx="6"/>
          </p:cNvCxnSpPr>
          <p:nvPr/>
        </p:nvCxnSpPr>
        <p:spPr>
          <a:xfrm>
            <a:off x="7140539" y="4204507"/>
            <a:ext cx="3359650"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822726-44E1-7B9D-EAE1-E037BD3A64D7}"/>
              </a:ext>
            </a:extLst>
          </p:cNvPr>
          <p:cNvCxnSpPr>
            <a:cxnSpLocks/>
            <a:stCxn id="4" idx="0"/>
            <a:endCxn id="4" idx="4"/>
          </p:cNvCxnSpPr>
          <p:nvPr/>
        </p:nvCxnSpPr>
        <p:spPr>
          <a:xfrm>
            <a:off x="8820364" y="2524682"/>
            <a:ext cx="0" cy="335965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9B7ECD-4428-1F13-5C41-EA88A879400B}"/>
              </a:ext>
            </a:extLst>
          </p:cNvPr>
          <p:cNvCxnSpPr>
            <a:cxnSpLocks/>
            <a:stCxn id="4" idx="1"/>
            <a:endCxn id="4" idx="5"/>
          </p:cNvCxnSpPr>
          <p:nvPr/>
        </p:nvCxnSpPr>
        <p:spPr>
          <a:xfrm>
            <a:off x="7632548" y="3016691"/>
            <a:ext cx="2375632" cy="237563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90A16-D094-8EE9-0CA6-5017BF8AD1F2}"/>
              </a:ext>
            </a:extLst>
          </p:cNvPr>
          <p:cNvCxnSpPr>
            <a:cxnSpLocks/>
            <a:stCxn id="4" idx="3"/>
            <a:endCxn id="4" idx="7"/>
          </p:cNvCxnSpPr>
          <p:nvPr/>
        </p:nvCxnSpPr>
        <p:spPr>
          <a:xfrm flipV="1">
            <a:off x="7632548" y="3016691"/>
            <a:ext cx="2375632" cy="237563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1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6B35-2E23-7513-CFFA-858C3E212233}"/>
              </a:ext>
            </a:extLst>
          </p:cNvPr>
          <p:cNvSpPr>
            <a:spLocks noGrp="1"/>
          </p:cNvSpPr>
          <p:nvPr>
            <p:ph type="title"/>
          </p:nvPr>
        </p:nvSpPr>
        <p:spPr/>
        <p:txBody>
          <a:bodyPr/>
          <a:lstStyle/>
          <a:p>
            <a:r>
              <a:rPr lang="cs-CZ" dirty="0"/>
              <a:t>Coaching techniques</a:t>
            </a:r>
            <a:endParaRPr lang="en-US" dirty="0"/>
          </a:p>
        </p:txBody>
      </p:sp>
      <p:sp>
        <p:nvSpPr>
          <p:cNvPr id="3" name="Content Placeholder 2">
            <a:extLst>
              <a:ext uri="{FF2B5EF4-FFF2-40B4-BE49-F238E27FC236}">
                <a16:creationId xmlns:a16="http://schemas.microsoft.com/office/drawing/2014/main" id="{61435087-7A83-FE8E-A08D-D38C3941D509}"/>
              </a:ext>
            </a:extLst>
          </p:cNvPr>
          <p:cNvSpPr>
            <a:spLocks noGrp="1"/>
          </p:cNvSpPr>
          <p:nvPr>
            <p:ph idx="1"/>
          </p:nvPr>
        </p:nvSpPr>
        <p:spPr/>
        <p:txBody>
          <a:bodyPr/>
          <a:lstStyle/>
          <a:p>
            <a:r>
              <a:rPr lang="en-US" dirty="0"/>
              <a:t>Hell’s management</a:t>
            </a:r>
            <a:endParaRPr lang="cs-CZ" dirty="0"/>
          </a:p>
          <a:p>
            <a:pPr lvl="2"/>
            <a:r>
              <a:rPr lang="en-US" dirty="0"/>
              <a:t>For the search of </a:t>
            </a:r>
            <a:r>
              <a:rPr lang="en-US" b="1" dirty="0"/>
              <a:t>Values</a:t>
            </a:r>
          </a:p>
          <a:p>
            <a:pPr lvl="2"/>
            <a:r>
              <a:rPr lang="en-US" b="1" dirty="0"/>
              <a:t>If you were manager of hell, how would you make the given situation worse? </a:t>
            </a:r>
          </a:p>
          <a:p>
            <a:pPr lvl="2"/>
            <a:r>
              <a:rPr lang="en-US" b="1" dirty="0"/>
              <a:t>How would you make your school/class the worse?</a:t>
            </a:r>
          </a:p>
          <a:p>
            <a:pPr lvl="2"/>
            <a:endParaRPr lang="en-US" b="1" dirty="0"/>
          </a:p>
        </p:txBody>
      </p:sp>
    </p:spTree>
    <p:extLst>
      <p:ext uri="{BB962C8B-B14F-4D97-AF65-F5344CB8AC3E}">
        <p14:creationId xmlns:p14="http://schemas.microsoft.com/office/powerpoint/2010/main" val="271849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6B35-2E23-7513-CFFA-858C3E212233}"/>
              </a:ext>
            </a:extLst>
          </p:cNvPr>
          <p:cNvSpPr>
            <a:spLocks noGrp="1"/>
          </p:cNvSpPr>
          <p:nvPr>
            <p:ph type="title"/>
          </p:nvPr>
        </p:nvSpPr>
        <p:spPr/>
        <p:txBody>
          <a:bodyPr/>
          <a:lstStyle/>
          <a:p>
            <a:r>
              <a:rPr lang="cs-CZ" dirty="0"/>
              <a:t>Coaching techniques</a:t>
            </a:r>
            <a:endParaRPr lang="en-US" dirty="0"/>
          </a:p>
        </p:txBody>
      </p:sp>
      <p:sp>
        <p:nvSpPr>
          <p:cNvPr id="3" name="Content Placeholder 2">
            <a:extLst>
              <a:ext uri="{FF2B5EF4-FFF2-40B4-BE49-F238E27FC236}">
                <a16:creationId xmlns:a16="http://schemas.microsoft.com/office/drawing/2014/main" id="{61435087-7A83-FE8E-A08D-D38C3941D509}"/>
              </a:ext>
            </a:extLst>
          </p:cNvPr>
          <p:cNvSpPr>
            <a:spLocks noGrp="1"/>
          </p:cNvSpPr>
          <p:nvPr>
            <p:ph idx="1"/>
          </p:nvPr>
        </p:nvSpPr>
        <p:spPr/>
        <p:txBody>
          <a:bodyPr/>
          <a:lstStyle/>
          <a:p>
            <a:r>
              <a:rPr lang="en-US" dirty="0"/>
              <a:t>Epitaph</a:t>
            </a:r>
            <a:endParaRPr lang="cs-CZ" dirty="0"/>
          </a:p>
          <a:p>
            <a:pPr lvl="2"/>
            <a:r>
              <a:rPr lang="en-US" dirty="0"/>
              <a:t>For the search of </a:t>
            </a:r>
            <a:r>
              <a:rPr lang="en-US" b="1" dirty="0"/>
              <a:t>Values</a:t>
            </a:r>
          </a:p>
          <a:p>
            <a:pPr lvl="2"/>
            <a:r>
              <a:rPr lang="en-US" b="1" dirty="0"/>
              <a:t>What would you like people to say about you in your epitaph?</a:t>
            </a:r>
          </a:p>
          <a:p>
            <a:pPr lvl="2"/>
            <a:endParaRPr lang="en-US" b="1" dirty="0"/>
          </a:p>
        </p:txBody>
      </p:sp>
      <p:pic>
        <p:nvPicPr>
          <p:cNvPr id="5" name="Picture 4">
            <a:extLst>
              <a:ext uri="{FF2B5EF4-FFF2-40B4-BE49-F238E27FC236}">
                <a16:creationId xmlns:a16="http://schemas.microsoft.com/office/drawing/2014/main" id="{9ED8BD09-FA0A-AA28-D25A-BE78ACC5694E}"/>
              </a:ext>
            </a:extLst>
          </p:cNvPr>
          <p:cNvPicPr>
            <a:picLocks noChangeAspect="1"/>
          </p:cNvPicPr>
          <p:nvPr/>
        </p:nvPicPr>
        <p:blipFill>
          <a:blip r:embed="rId3"/>
          <a:stretch>
            <a:fillRect/>
          </a:stretch>
        </p:blipFill>
        <p:spPr>
          <a:xfrm>
            <a:off x="3533911" y="3920666"/>
            <a:ext cx="4067743" cy="2095792"/>
          </a:xfrm>
          <a:prstGeom prst="rect">
            <a:avLst/>
          </a:prstGeom>
        </p:spPr>
      </p:pic>
    </p:spTree>
    <p:extLst>
      <p:ext uri="{BB962C8B-B14F-4D97-AF65-F5344CB8AC3E}">
        <p14:creationId xmlns:p14="http://schemas.microsoft.com/office/powerpoint/2010/main" val="230058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6B35-2E23-7513-CFFA-858C3E212233}"/>
              </a:ext>
            </a:extLst>
          </p:cNvPr>
          <p:cNvSpPr>
            <a:spLocks noGrp="1"/>
          </p:cNvSpPr>
          <p:nvPr>
            <p:ph type="title"/>
          </p:nvPr>
        </p:nvSpPr>
        <p:spPr/>
        <p:txBody>
          <a:bodyPr/>
          <a:lstStyle/>
          <a:p>
            <a:r>
              <a:rPr lang="cs-CZ" dirty="0"/>
              <a:t>Coaching techniques</a:t>
            </a:r>
            <a:endParaRPr lang="en-US" dirty="0"/>
          </a:p>
        </p:txBody>
      </p:sp>
      <p:sp>
        <p:nvSpPr>
          <p:cNvPr id="3" name="Content Placeholder 2">
            <a:extLst>
              <a:ext uri="{FF2B5EF4-FFF2-40B4-BE49-F238E27FC236}">
                <a16:creationId xmlns:a16="http://schemas.microsoft.com/office/drawing/2014/main" id="{61435087-7A83-FE8E-A08D-D38C3941D509}"/>
              </a:ext>
            </a:extLst>
          </p:cNvPr>
          <p:cNvSpPr>
            <a:spLocks noGrp="1"/>
          </p:cNvSpPr>
          <p:nvPr>
            <p:ph idx="1"/>
          </p:nvPr>
        </p:nvSpPr>
        <p:spPr/>
        <p:txBody>
          <a:bodyPr/>
          <a:lstStyle/>
          <a:p>
            <a:r>
              <a:rPr lang="en-US" dirty="0"/>
              <a:t>Cards/pictures</a:t>
            </a:r>
            <a:endParaRPr lang="cs-CZ" dirty="0"/>
          </a:p>
          <a:p>
            <a:pPr lvl="2"/>
            <a:r>
              <a:rPr lang="en-US" dirty="0"/>
              <a:t>Ask the client to select 3 cards/pictures that inspire them, speak to them</a:t>
            </a:r>
          </a:p>
          <a:p>
            <a:pPr lvl="2"/>
            <a:r>
              <a:rPr lang="en-US" dirty="0"/>
              <a:t>Good cards: Dixit pictures, random pictures from internet (needs preparation from the coach)</a:t>
            </a:r>
          </a:p>
          <a:p>
            <a:pPr lvl="2"/>
            <a:r>
              <a:rPr lang="en-US" dirty="0"/>
              <a:t>Good to use when the client is lost in defining the goal or the topic</a:t>
            </a:r>
          </a:p>
        </p:txBody>
      </p:sp>
      <p:pic>
        <p:nvPicPr>
          <p:cNvPr id="1026" name="Picture 2" descr="Dixit - TLAMA games">
            <a:extLst>
              <a:ext uri="{FF2B5EF4-FFF2-40B4-BE49-F238E27FC236}">
                <a16:creationId xmlns:a16="http://schemas.microsoft.com/office/drawing/2014/main" id="{DF2CF099-4889-5FF9-B799-CF23345B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709" y="4602822"/>
            <a:ext cx="3006904" cy="2255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aching Cards Introduction to GROW: Amazon.co.uk: Mark Deacon, Reb Veale:  Books">
            <a:extLst>
              <a:ext uri="{FF2B5EF4-FFF2-40B4-BE49-F238E27FC236}">
                <a16:creationId xmlns:a16="http://schemas.microsoft.com/office/drawing/2014/main" id="{409E445A-E126-C720-5B1B-E55FDE04D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90" y="4307012"/>
            <a:ext cx="1983347" cy="2131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F6CF93-D688-8C1B-91CD-C66623288164}"/>
              </a:ext>
            </a:extLst>
          </p:cNvPr>
          <p:cNvPicPr>
            <a:picLocks noChangeAspect="1"/>
          </p:cNvPicPr>
          <p:nvPr/>
        </p:nvPicPr>
        <p:blipFill>
          <a:blip r:embed="rId4"/>
          <a:stretch>
            <a:fillRect/>
          </a:stretch>
        </p:blipFill>
        <p:spPr>
          <a:xfrm>
            <a:off x="3466644" y="4307012"/>
            <a:ext cx="2384163" cy="2052000"/>
          </a:xfrm>
          <a:prstGeom prst="rect">
            <a:avLst/>
          </a:prstGeom>
        </p:spPr>
      </p:pic>
    </p:spTree>
    <p:extLst>
      <p:ext uri="{BB962C8B-B14F-4D97-AF65-F5344CB8AC3E}">
        <p14:creationId xmlns:p14="http://schemas.microsoft.com/office/powerpoint/2010/main" val="298962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30B5-830A-392B-D8FF-843784C0EC3D}"/>
              </a:ext>
            </a:extLst>
          </p:cNvPr>
          <p:cNvSpPr>
            <a:spLocks noGrp="1"/>
          </p:cNvSpPr>
          <p:nvPr>
            <p:ph type="title"/>
          </p:nvPr>
        </p:nvSpPr>
        <p:spPr/>
        <p:txBody>
          <a:bodyPr/>
          <a:lstStyle/>
          <a:p>
            <a:r>
              <a:rPr lang="en-US" dirty="0"/>
              <a:t>Active listening</a:t>
            </a:r>
            <a:r>
              <a:rPr lang="ro-RO" dirty="0"/>
              <a:t>...</a:t>
            </a:r>
            <a:r>
              <a:rPr lang="en-US" dirty="0"/>
              <a:t> </a:t>
            </a:r>
            <a:r>
              <a:rPr lang="en-US" sz="1800" dirty="0"/>
              <a:t>What is Active listening for you?</a:t>
            </a:r>
            <a:r>
              <a:rPr lang="en-US" dirty="0"/>
              <a:t/>
            </a:r>
            <a:br>
              <a:rPr lang="en-US" dirty="0"/>
            </a:br>
            <a:endParaRPr lang="en-US" dirty="0"/>
          </a:p>
        </p:txBody>
      </p:sp>
      <p:sp>
        <p:nvSpPr>
          <p:cNvPr id="3" name="Content Placeholder 2">
            <a:extLst>
              <a:ext uri="{FF2B5EF4-FFF2-40B4-BE49-F238E27FC236}">
                <a16:creationId xmlns:a16="http://schemas.microsoft.com/office/drawing/2014/main" id="{83C14D3E-8F8A-B1E4-1A4D-4D6ACFEEB103}"/>
              </a:ext>
            </a:extLst>
          </p:cNvPr>
          <p:cNvSpPr>
            <a:spLocks noGrp="1"/>
          </p:cNvSpPr>
          <p:nvPr>
            <p:ph idx="1"/>
          </p:nvPr>
        </p:nvSpPr>
        <p:spPr>
          <a:xfrm>
            <a:off x="1154954" y="2603500"/>
            <a:ext cx="5988091" cy="3416300"/>
          </a:xfrm>
        </p:spPr>
        <p:txBody>
          <a:bodyPr/>
          <a:lstStyle/>
          <a:p>
            <a:r>
              <a:rPr lang="en-US" dirty="0"/>
              <a:t>Let the client speak</a:t>
            </a:r>
          </a:p>
          <a:p>
            <a:r>
              <a:rPr lang="en-US" dirty="0"/>
              <a:t>Rephrase what they are saying, to make sure that you understood correctly, but also to see if they agree with themselves</a:t>
            </a:r>
          </a:p>
          <a:p>
            <a:r>
              <a:rPr lang="en-US" dirty="0"/>
              <a:t>Search for anchor words</a:t>
            </a:r>
          </a:p>
          <a:p>
            <a:r>
              <a:rPr lang="en-US" dirty="0"/>
              <a:t>It is better to ask simple question to the point</a:t>
            </a:r>
          </a:p>
          <a:p>
            <a:r>
              <a:rPr lang="en-US" dirty="0"/>
              <a:t>Mirroring </a:t>
            </a:r>
          </a:p>
          <a:p>
            <a:r>
              <a:rPr lang="en-US" dirty="0"/>
              <a:t>Listen to emotions, pitch of the voice, speed of the speech, body language</a:t>
            </a:r>
          </a:p>
        </p:txBody>
      </p:sp>
      <p:pic>
        <p:nvPicPr>
          <p:cNvPr id="5" name="Picture 4">
            <a:extLst>
              <a:ext uri="{FF2B5EF4-FFF2-40B4-BE49-F238E27FC236}">
                <a16:creationId xmlns:a16="http://schemas.microsoft.com/office/drawing/2014/main" id="{06EA7513-A019-99FA-271A-75C1C8B1586B}"/>
              </a:ext>
            </a:extLst>
          </p:cNvPr>
          <p:cNvPicPr>
            <a:picLocks noChangeAspect="1"/>
          </p:cNvPicPr>
          <p:nvPr/>
        </p:nvPicPr>
        <p:blipFill rotWithShape="1">
          <a:blip r:embed="rId2"/>
          <a:srcRect l="8970" t="1719"/>
          <a:stretch/>
        </p:blipFill>
        <p:spPr>
          <a:xfrm>
            <a:off x="7595937" y="1680632"/>
            <a:ext cx="4596063" cy="4587645"/>
          </a:xfrm>
          <a:prstGeom prst="rect">
            <a:avLst/>
          </a:prstGeom>
        </p:spPr>
      </p:pic>
    </p:spTree>
    <p:extLst>
      <p:ext uri="{BB962C8B-B14F-4D97-AF65-F5344CB8AC3E}">
        <p14:creationId xmlns:p14="http://schemas.microsoft.com/office/powerpoint/2010/main" val="244703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9238-C1E3-9358-2137-FBD680800B34}"/>
              </a:ext>
            </a:extLst>
          </p:cNvPr>
          <p:cNvSpPr>
            <a:spLocks noGrp="1"/>
          </p:cNvSpPr>
          <p:nvPr>
            <p:ph type="title"/>
          </p:nvPr>
        </p:nvSpPr>
        <p:spPr/>
        <p:txBody>
          <a:bodyPr/>
          <a:lstStyle/>
          <a:p>
            <a:r>
              <a:rPr lang="en-US" dirty="0"/>
              <a:t>Final do and don’ts	</a:t>
            </a:r>
          </a:p>
        </p:txBody>
      </p:sp>
      <p:sp>
        <p:nvSpPr>
          <p:cNvPr id="4" name="Text Placeholder 3">
            <a:extLst>
              <a:ext uri="{FF2B5EF4-FFF2-40B4-BE49-F238E27FC236}">
                <a16:creationId xmlns:a16="http://schemas.microsoft.com/office/drawing/2014/main" id="{473CF862-E091-3D6A-4BB1-410480CC6820}"/>
              </a:ext>
            </a:extLst>
          </p:cNvPr>
          <p:cNvSpPr>
            <a:spLocks noGrp="1"/>
          </p:cNvSpPr>
          <p:nvPr>
            <p:ph type="body" idx="1"/>
          </p:nvPr>
        </p:nvSpPr>
        <p:spPr/>
        <p:txBody>
          <a:bodyPr/>
          <a:lstStyle/>
          <a:p>
            <a:r>
              <a:rPr lang="en-US" dirty="0"/>
              <a:t>Do</a:t>
            </a:r>
          </a:p>
        </p:txBody>
      </p:sp>
      <p:sp>
        <p:nvSpPr>
          <p:cNvPr id="5" name="Text Placeholder 4">
            <a:extLst>
              <a:ext uri="{FF2B5EF4-FFF2-40B4-BE49-F238E27FC236}">
                <a16:creationId xmlns:a16="http://schemas.microsoft.com/office/drawing/2014/main" id="{D4A9D163-8FE0-00AB-5D86-5DE3BFE2F943}"/>
              </a:ext>
            </a:extLst>
          </p:cNvPr>
          <p:cNvSpPr>
            <a:spLocks noGrp="1"/>
          </p:cNvSpPr>
          <p:nvPr>
            <p:ph type="body" sz="quarter" idx="3"/>
          </p:nvPr>
        </p:nvSpPr>
        <p:spPr/>
        <p:txBody>
          <a:bodyPr/>
          <a:lstStyle/>
          <a:p>
            <a:r>
              <a:rPr lang="en-US" dirty="0"/>
              <a:t>Don’t</a:t>
            </a:r>
          </a:p>
        </p:txBody>
      </p:sp>
      <p:pic>
        <p:nvPicPr>
          <p:cNvPr id="14" name="Content Placeholder 13">
            <a:extLst>
              <a:ext uri="{FF2B5EF4-FFF2-40B4-BE49-F238E27FC236}">
                <a16:creationId xmlns:a16="http://schemas.microsoft.com/office/drawing/2014/main" id="{F36C8B6A-9CCA-E6D0-0D21-0FD14FAF2F6C}"/>
              </a:ext>
            </a:extLst>
          </p:cNvPr>
          <p:cNvPicPr>
            <a:picLocks noGrp="1" noChangeAspect="1"/>
          </p:cNvPicPr>
          <p:nvPr>
            <p:ph sz="quarter" idx="4"/>
          </p:nvPr>
        </p:nvPicPr>
        <p:blipFill>
          <a:blip r:embed="rId2"/>
          <a:stretch>
            <a:fillRect/>
          </a:stretch>
        </p:blipFill>
        <p:spPr>
          <a:xfrm>
            <a:off x="7334864" y="3456622"/>
            <a:ext cx="2572109" cy="2286319"/>
          </a:xfrm>
        </p:spPr>
      </p:pic>
      <p:pic>
        <p:nvPicPr>
          <p:cNvPr id="12" name="Content Placeholder 11">
            <a:extLst>
              <a:ext uri="{FF2B5EF4-FFF2-40B4-BE49-F238E27FC236}">
                <a16:creationId xmlns:a16="http://schemas.microsoft.com/office/drawing/2014/main" id="{68D635E7-BCBF-C43B-D253-A9993206EA07}"/>
              </a:ext>
            </a:extLst>
          </p:cNvPr>
          <p:cNvPicPr>
            <a:picLocks noGrp="1" noChangeAspect="1"/>
          </p:cNvPicPr>
          <p:nvPr>
            <p:ph sz="half" idx="2"/>
          </p:nvPr>
        </p:nvPicPr>
        <p:blipFill>
          <a:blip r:embed="rId3"/>
          <a:stretch>
            <a:fillRect/>
          </a:stretch>
        </p:blipFill>
        <p:spPr>
          <a:xfrm>
            <a:off x="2091325" y="3466148"/>
            <a:ext cx="2953162" cy="2267266"/>
          </a:xfrm>
        </p:spPr>
      </p:pic>
    </p:spTree>
    <p:extLst>
      <p:ext uri="{BB962C8B-B14F-4D97-AF65-F5344CB8AC3E}">
        <p14:creationId xmlns:p14="http://schemas.microsoft.com/office/powerpoint/2010/main" val="427913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9238-C1E3-9358-2137-FBD680800B34}"/>
              </a:ext>
            </a:extLst>
          </p:cNvPr>
          <p:cNvSpPr>
            <a:spLocks noGrp="1"/>
          </p:cNvSpPr>
          <p:nvPr>
            <p:ph type="title"/>
          </p:nvPr>
        </p:nvSpPr>
        <p:spPr/>
        <p:txBody>
          <a:bodyPr/>
          <a:lstStyle/>
          <a:p>
            <a:r>
              <a:rPr lang="en-US" dirty="0"/>
              <a:t>Final do and don’ts	</a:t>
            </a:r>
          </a:p>
        </p:txBody>
      </p:sp>
      <p:sp>
        <p:nvSpPr>
          <p:cNvPr id="4" name="Text Placeholder 3">
            <a:extLst>
              <a:ext uri="{FF2B5EF4-FFF2-40B4-BE49-F238E27FC236}">
                <a16:creationId xmlns:a16="http://schemas.microsoft.com/office/drawing/2014/main" id="{473CF862-E091-3D6A-4BB1-410480CC6820}"/>
              </a:ext>
            </a:extLst>
          </p:cNvPr>
          <p:cNvSpPr>
            <a:spLocks noGrp="1"/>
          </p:cNvSpPr>
          <p:nvPr>
            <p:ph type="body" idx="1"/>
          </p:nvPr>
        </p:nvSpPr>
        <p:spPr/>
        <p:txBody>
          <a:bodyPr/>
          <a:lstStyle/>
          <a:p>
            <a:r>
              <a:rPr lang="en-US" dirty="0"/>
              <a:t>Do</a:t>
            </a:r>
          </a:p>
        </p:txBody>
      </p:sp>
      <p:sp>
        <p:nvSpPr>
          <p:cNvPr id="3" name="Content Placeholder 2">
            <a:extLst>
              <a:ext uri="{FF2B5EF4-FFF2-40B4-BE49-F238E27FC236}">
                <a16:creationId xmlns:a16="http://schemas.microsoft.com/office/drawing/2014/main" id="{D6A5F148-A2D6-5F53-0B3C-43CD0F8D7FEA}"/>
              </a:ext>
            </a:extLst>
          </p:cNvPr>
          <p:cNvSpPr>
            <a:spLocks noGrp="1"/>
          </p:cNvSpPr>
          <p:nvPr>
            <p:ph sz="half" idx="2"/>
          </p:nvPr>
        </p:nvSpPr>
        <p:spPr/>
        <p:txBody>
          <a:bodyPr/>
          <a:lstStyle/>
          <a:p>
            <a:r>
              <a:rPr lang="en-US" dirty="0"/>
              <a:t>Create safe space</a:t>
            </a:r>
          </a:p>
          <a:p>
            <a:r>
              <a:rPr lang="en-US" dirty="0"/>
              <a:t>Clear division between coaching and non coaching </a:t>
            </a:r>
          </a:p>
          <a:p>
            <a:r>
              <a:rPr lang="en-US" dirty="0"/>
              <a:t>Listen</a:t>
            </a:r>
          </a:p>
          <a:p>
            <a:r>
              <a:rPr lang="en-US" dirty="0"/>
              <a:t>Believe in your client	</a:t>
            </a:r>
          </a:p>
          <a:p>
            <a:r>
              <a:rPr lang="en-US" dirty="0"/>
              <a:t>Stories and metaphors</a:t>
            </a:r>
          </a:p>
          <a:p>
            <a:r>
              <a:rPr lang="en-US" dirty="0"/>
              <a:t>Look for different perspectives</a:t>
            </a:r>
          </a:p>
        </p:txBody>
      </p:sp>
      <p:sp>
        <p:nvSpPr>
          <p:cNvPr id="5" name="Text Placeholder 4">
            <a:extLst>
              <a:ext uri="{FF2B5EF4-FFF2-40B4-BE49-F238E27FC236}">
                <a16:creationId xmlns:a16="http://schemas.microsoft.com/office/drawing/2014/main" id="{D4A9D163-8FE0-00AB-5D86-5DE3BFE2F943}"/>
              </a:ext>
            </a:extLst>
          </p:cNvPr>
          <p:cNvSpPr>
            <a:spLocks noGrp="1"/>
          </p:cNvSpPr>
          <p:nvPr>
            <p:ph type="body" sz="quarter" idx="3"/>
          </p:nvPr>
        </p:nvSpPr>
        <p:spPr/>
        <p:txBody>
          <a:bodyPr/>
          <a:lstStyle/>
          <a:p>
            <a:r>
              <a:rPr lang="en-US" dirty="0"/>
              <a:t>Don’t</a:t>
            </a:r>
          </a:p>
        </p:txBody>
      </p:sp>
      <p:sp>
        <p:nvSpPr>
          <p:cNvPr id="6" name="Content Placeholder 5">
            <a:extLst>
              <a:ext uri="{FF2B5EF4-FFF2-40B4-BE49-F238E27FC236}">
                <a16:creationId xmlns:a16="http://schemas.microsoft.com/office/drawing/2014/main" id="{E4320119-145B-6BD8-1E7F-E00BD947146B}"/>
              </a:ext>
            </a:extLst>
          </p:cNvPr>
          <p:cNvSpPr>
            <a:spLocks noGrp="1"/>
          </p:cNvSpPr>
          <p:nvPr>
            <p:ph sz="quarter" idx="4"/>
          </p:nvPr>
        </p:nvSpPr>
        <p:spPr/>
        <p:txBody>
          <a:bodyPr/>
          <a:lstStyle/>
          <a:p>
            <a:r>
              <a:rPr lang="en-US" dirty="0"/>
              <a:t>Coach if you want to get specific result – that is called manipulation</a:t>
            </a:r>
          </a:p>
          <a:p>
            <a:r>
              <a:rPr lang="en-US" dirty="0"/>
              <a:t>Coach when not requested*</a:t>
            </a:r>
          </a:p>
          <a:p>
            <a:r>
              <a:rPr lang="en-US" dirty="0"/>
              <a:t>Try to apply your own situation</a:t>
            </a:r>
          </a:p>
          <a:p>
            <a:r>
              <a:rPr lang="en-US" dirty="0"/>
              <a:t>judge</a:t>
            </a:r>
          </a:p>
        </p:txBody>
      </p:sp>
      <p:pic>
        <p:nvPicPr>
          <p:cNvPr id="8" name="Picture 7">
            <a:extLst>
              <a:ext uri="{FF2B5EF4-FFF2-40B4-BE49-F238E27FC236}">
                <a16:creationId xmlns:a16="http://schemas.microsoft.com/office/drawing/2014/main" id="{04907024-B15C-F7F2-3C89-13DE66D63093}"/>
              </a:ext>
            </a:extLst>
          </p:cNvPr>
          <p:cNvPicPr>
            <a:picLocks noChangeAspect="1"/>
          </p:cNvPicPr>
          <p:nvPr/>
        </p:nvPicPr>
        <p:blipFill>
          <a:blip r:embed="rId2"/>
          <a:stretch>
            <a:fillRect/>
          </a:stretch>
        </p:blipFill>
        <p:spPr>
          <a:xfrm>
            <a:off x="7471024" y="586613"/>
            <a:ext cx="3562847" cy="2524477"/>
          </a:xfrm>
          <a:prstGeom prst="ellipse">
            <a:avLst/>
          </a:prstGeom>
          <a:ln>
            <a:noFill/>
          </a:ln>
          <a:effectLst>
            <a:softEdge rad="112500"/>
          </a:effectLst>
        </p:spPr>
      </p:pic>
    </p:spTree>
    <p:extLst>
      <p:ext uri="{BB962C8B-B14F-4D97-AF65-F5344CB8AC3E}">
        <p14:creationId xmlns:p14="http://schemas.microsoft.com/office/powerpoint/2010/main" val="92922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06818AE-BBDD-DB8A-CB55-287BFA387AD4}"/>
              </a:ext>
            </a:extLst>
          </p:cNvPr>
          <p:cNvPicPr>
            <a:picLocks noGrp="1" noChangeAspect="1"/>
          </p:cNvPicPr>
          <p:nvPr>
            <p:ph sz="half" idx="2"/>
          </p:nvPr>
        </p:nvPicPr>
        <p:blipFill>
          <a:blip r:embed="rId2"/>
          <a:stretch>
            <a:fillRect/>
          </a:stretch>
        </p:blipFill>
        <p:spPr>
          <a:xfrm>
            <a:off x="1155700" y="2983832"/>
            <a:ext cx="4824413" cy="3011440"/>
          </a:xfrm>
        </p:spPr>
      </p:pic>
      <p:sp>
        <p:nvSpPr>
          <p:cNvPr id="5" name="Text Placeholder 4">
            <a:extLst>
              <a:ext uri="{FF2B5EF4-FFF2-40B4-BE49-F238E27FC236}">
                <a16:creationId xmlns:a16="http://schemas.microsoft.com/office/drawing/2014/main" id="{B4E458A9-5F91-006E-40B8-6673B651B2A9}"/>
              </a:ext>
            </a:extLst>
          </p:cNvPr>
          <p:cNvSpPr>
            <a:spLocks noGrp="1"/>
          </p:cNvSpPr>
          <p:nvPr>
            <p:ph type="body" sz="quarter" idx="3"/>
          </p:nvPr>
        </p:nvSpPr>
        <p:spPr/>
        <p:txBody>
          <a:bodyPr/>
          <a:lstStyle/>
          <a:p>
            <a:endParaRPr lang="ro-RO" dirty="0"/>
          </a:p>
        </p:txBody>
      </p:sp>
      <p:sp>
        <p:nvSpPr>
          <p:cNvPr id="6" name="Content Placeholder 5">
            <a:extLst>
              <a:ext uri="{FF2B5EF4-FFF2-40B4-BE49-F238E27FC236}">
                <a16:creationId xmlns:a16="http://schemas.microsoft.com/office/drawing/2014/main" id="{43D6AB96-9B2F-F9E2-F813-A611B77CE81D}"/>
              </a:ext>
            </a:extLst>
          </p:cNvPr>
          <p:cNvSpPr>
            <a:spLocks noGrp="1"/>
          </p:cNvSpPr>
          <p:nvPr>
            <p:ph sz="quarter" idx="4"/>
          </p:nvPr>
        </p:nvSpPr>
        <p:spPr/>
        <p:txBody>
          <a:bodyPr/>
          <a:lstStyle/>
          <a:p>
            <a:endParaRPr lang="ro-RO"/>
          </a:p>
        </p:txBody>
      </p:sp>
      <p:pic>
        <p:nvPicPr>
          <p:cNvPr id="10" name="Picture 9">
            <a:extLst>
              <a:ext uri="{FF2B5EF4-FFF2-40B4-BE49-F238E27FC236}">
                <a16:creationId xmlns:a16="http://schemas.microsoft.com/office/drawing/2014/main" id="{E1F320ED-4A37-F88A-034F-CF7775734DF9}"/>
              </a:ext>
            </a:extLst>
          </p:cNvPr>
          <p:cNvPicPr>
            <a:picLocks noChangeAspect="1"/>
          </p:cNvPicPr>
          <p:nvPr/>
        </p:nvPicPr>
        <p:blipFill>
          <a:blip r:embed="rId3"/>
          <a:stretch>
            <a:fillRect/>
          </a:stretch>
        </p:blipFill>
        <p:spPr>
          <a:xfrm>
            <a:off x="6208710" y="1555153"/>
            <a:ext cx="4824413" cy="4834924"/>
          </a:xfrm>
          <a:prstGeom prst="rect">
            <a:avLst/>
          </a:prstGeom>
        </p:spPr>
      </p:pic>
    </p:spTree>
    <p:extLst>
      <p:ext uri="{BB962C8B-B14F-4D97-AF65-F5344CB8AC3E}">
        <p14:creationId xmlns:p14="http://schemas.microsoft.com/office/powerpoint/2010/main" val="113451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F6CC-BE22-AD0D-313D-997445CDDEFB}"/>
              </a:ext>
            </a:extLst>
          </p:cNvPr>
          <p:cNvSpPr>
            <a:spLocks noGrp="1"/>
          </p:cNvSpPr>
          <p:nvPr>
            <p:ph type="ctrTitle"/>
          </p:nvPr>
        </p:nvSpPr>
        <p:spPr/>
        <p:txBody>
          <a:bodyPr/>
          <a:lstStyle/>
          <a:p>
            <a:r>
              <a:rPr lang="cs-CZ" dirty="0"/>
              <a:t>Coaching</a:t>
            </a:r>
            <a:endParaRPr lang="en-US" dirty="0"/>
          </a:p>
        </p:txBody>
      </p:sp>
      <p:sp>
        <p:nvSpPr>
          <p:cNvPr id="3" name="Subtitle 2">
            <a:extLst>
              <a:ext uri="{FF2B5EF4-FFF2-40B4-BE49-F238E27FC236}">
                <a16:creationId xmlns:a16="http://schemas.microsoft.com/office/drawing/2014/main" id="{3796BF33-EB6A-C510-FB35-A2CB7DF148EB}"/>
              </a:ext>
            </a:extLst>
          </p:cNvPr>
          <p:cNvSpPr>
            <a:spLocks noGrp="1"/>
          </p:cNvSpPr>
          <p:nvPr>
            <p:ph type="subTitle" idx="1"/>
          </p:nvPr>
        </p:nvSpPr>
        <p:spPr/>
        <p:txBody>
          <a:bodyPr/>
          <a:lstStyle/>
          <a:p>
            <a:r>
              <a:rPr lang="cs-CZ" dirty="0"/>
              <a:t>How to unlock potenciAl in someone </a:t>
            </a:r>
            <a:endParaRPr lang="en-US" dirty="0"/>
          </a:p>
        </p:txBody>
      </p:sp>
      <p:pic>
        <p:nvPicPr>
          <p:cNvPr id="5" name="Picture 4">
            <a:extLst>
              <a:ext uri="{FF2B5EF4-FFF2-40B4-BE49-F238E27FC236}">
                <a16:creationId xmlns:a16="http://schemas.microsoft.com/office/drawing/2014/main" id="{1A708E5F-8197-F5CA-FC01-6E4AF36AC702}"/>
              </a:ext>
            </a:extLst>
          </p:cNvPr>
          <p:cNvPicPr>
            <a:picLocks noChangeAspect="1"/>
          </p:cNvPicPr>
          <p:nvPr/>
        </p:nvPicPr>
        <p:blipFill>
          <a:blip r:embed="rId2"/>
          <a:stretch>
            <a:fillRect/>
          </a:stretch>
        </p:blipFill>
        <p:spPr>
          <a:xfrm>
            <a:off x="577239" y="535746"/>
            <a:ext cx="3962953" cy="2305372"/>
          </a:xfrm>
          <a:prstGeom prst="rect">
            <a:avLst/>
          </a:prstGeom>
        </p:spPr>
      </p:pic>
      <p:pic>
        <p:nvPicPr>
          <p:cNvPr id="7" name="Picture 6">
            <a:extLst>
              <a:ext uri="{FF2B5EF4-FFF2-40B4-BE49-F238E27FC236}">
                <a16:creationId xmlns:a16="http://schemas.microsoft.com/office/drawing/2014/main" id="{27F95B15-B3BA-DBAE-BEA0-04BCF93DD57D}"/>
              </a:ext>
            </a:extLst>
          </p:cNvPr>
          <p:cNvPicPr>
            <a:picLocks noChangeAspect="1"/>
          </p:cNvPicPr>
          <p:nvPr/>
        </p:nvPicPr>
        <p:blipFill>
          <a:blip r:embed="rId3"/>
          <a:stretch>
            <a:fillRect/>
          </a:stretch>
        </p:blipFill>
        <p:spPr>
          <a:xfrm>
            <a:off x="8445439" y="4079221"/>
            <a:ext cx="3258005" cy="2257740"/>
          </a:xfrm>
          <a:prstGeom prst="rect">
            <a:avLst/>
          </a:prstGeom>
        </p:spPr>
      </p:pic>
    </p:spTree>
    <p:extLst>
      <p:ext uri="{BB962C8B-B14F-4D97-AF65-F5344CB8AC3E}">
        <p14:creationId xmlns:p14="http://schemas.microsoft.com/office/powerpoint/2010/main" val="250323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7C93-C62C-D229-CABB-7E8AD469D812}"/>
              </a:ext>
            </a:extLst>
          </p:cNvPr>
          <p:cNvSpPr>
            <a:spLocks noGrp="1"/>
          </p:cNvSpPr>
          <p:nvPr>
            <p:ph type="title"/>
          </p:nvPr>
        </p:nvSpPr>
        <p:spPr/>
        <p:txBody>
          <a:bodyPr/>
          <a:lstStyle/>
          <a:p>
            <a:r>
              <a:rPr lang="cs-CZ" dirty="0"/>
              <a:t>Agenda</a:t>
            </a:r>
            <a:endParaRPr lang="en-US" dirty="0"/>
          </a:p>
        </p:txBody>
      </p:sp>
      <p:pic>
        <p:nvPicPr>
          <p:cNvPr id="9" name="Content Placeholder 8">
            <a:extLst>
              <a:ext uri="{FF2B5EF4-FFF2-40B4-BE49-F238E27FC236}">
                <a16:creationId xmlns:a16="http://schemas.microsoft.com/office/drawing/2014/main" id="{AAE9E8BC-78CE-5061-34C4-C983331D944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96189" y="3179763"/>
            <a:ext cx="2887579" cy="2840037"/>
          </a:xfrm>
        </p:spPr>
      </p:pic>
      <p:sp>
        <p:nvSpPr>
          <p:cNvPr id="6" name="Text Placeholder 5">
            <a:extLst>
              <a:ext uri="{FF2B5EF4-FFF2-40B4-BE49-F238E27FC236}">
                <a16:creationId xmlns:a16="http://schemas.microsoft.com/office/drawing/2014/main" id="{44593621-123B-922C-D865-9EB08B625878}"/>
              </a:ext>
            </a:extLst>
          </p:cNvPr>
          <p:cNvSpPr>
            <a:spLocks noGrp="1"/>
          </p:cNvSpPr>
          <p:nvPr>
            <p:ph type="body" sz="quarter" idx="3"/>
          </p:nvPr>
        </p:nvSpPr>
        <p:spPr/>
        <p:txBody>
          <a:bodyPr/>
          <a:lstStyle/>
          <a:p>
            <a:endParaRPr lang="ro-RO"/>
          </a:p>
        </p:txBody>
      </p:sp>
      <p:sp>
        <p:nvSpPr>
          <p:cNvPr id="7" name="Content Placeholder 6">
            <a:extLst>
              <a:ext uri="{FF2B5EF4-FFF2-40B4-BE49-F238E27FC236}">
                <a16:creationId xmlns:a16="http://schemas.microsoft.com/office/drawing/2014/main" id="{2C17D237-7E2B-B6BB-14A8-01EF9F62407D}"/>
              </a:ext>
            </a:extLst>
          </p:cNvPr>
          <p:cNvSpPr>
            <a:spLocks noGrp="1"/>
          </p:cNvSpPr>
          <p:nvPr>
            <p:ph sz="quarter" idx="4"/>
          </p:nvPr>
        </p:nvSpPr>
        <p:spPr/>
        <p:txBody>
          <a:bodyPr/>
          <a:lstStyle/>
          <a:p>
            <a:endParaRPr lang="ro-RO"/>
          </a:p>
        </p:txBody>
      </p:sp>
      <p:graphicFrame>
        <p:nvGraphicFramePr>
          <p:cNvPr id="5" name="Table 4">
            <a:extLst>
              <a:ext uri="{FF2B5EF4-FFF2-40B4-BE49-F238E27FC236}">
                <a16:creationId xmlns:a16="http://schemas.microsoft.com/office/drawing/2014/main" id="{5BD10AAA-7DF3-C1FF-8C15-C9F1EB94E4C4}"/>
              </a:ext>
            </a:extLst>
          </p:cNvPr>
          <p:cNvGraphicFramePr>
            <a:graphicFrameLocks noGrp="1"/>
          </p:cNvGraphicFramePr>
          <p:nvPr>
            <p:extLst>
              <p:ext uri="{D42A27DB-BD31-4B8C-83A1-F6EECF244321}">
                <p14:modId xmlns:p14="http://schemas.microsoft.com/office/powerpoint/2010/main" val="1027348992"/>
              </p:ext>
            </p:extLst>
          </p:nvPr>
        </p:nvGraphicFramePr>
        <p:xfrm>
          <a:off x="5881258" y="484095"/>
          <a:ext cx="5807242" cy="5535706"/>
        </p:xfrm>
        <a:graphic>
          <a:graphicData uri="http://schemas.openxmlformats.org/drawingml/2006/table">
            <a:tbl>
              <a:tblPr firstRow="1" bandRow="1">
                <a:tableStyleId>{5C22544A-7EE6-4342-B048-85BDC9FD1C3A}</a:tableStyleId>
              </a:tblPr>
              <a:tblGrid>
                <a:gridCol w="623275">
                  <a:extLst>
                    <a:ext uri="{9D8B030D-6E8A-4147-A177-3AD203B41FA5}">
                      <a16:colId xmlns:a16="http://schemas.microsoft.com/office/drawing/2014/main" val="2745653424"/>
                    </a:ext>
                  </a:extLst>
                </a:gridCol>
                <a:gridCol w="2552192">
                  <a:extLst>
                    <a:ext uri="{9D8B030D-6E8A-4147-A177-3AD203B41FA5}">
                      <a16:colId xmlns:a16="http://schemas.microsoft.com/office/drawing/2014/main" val="2694296049"/>
                    </a:ext>
                  </a:extLst>
                </a:gridCol>
                <a:gridCol w="2631775">
                  <a:extLst>
                    <a:ext uri="{9D8B030D-6E8A-4147-A177-3AD203B41FA5}">
                      <a16:colId xmlns:a16="http://schemas.microsoft.com/office/drawing/2014/main" val="4279589416"/>
                    </a:ext>
                  </a:extLst>
                </a:gridCol>
              </a:tblGrid>
              <a:tr h="248557">
                <a:tc>
                  <a:txBody>
                    <a:bodyPr/>
                    <a:lstStyle/>
                    <a:p>
                      <a:endParaRPr lang="en-US" sz="1100" dirty="0"/>
                    </a:p>
                  </a:txBody>
                  <a:tcPr/>
                </a:tc>
                <a:tc>
                  <a:txBody>
                    <a:bodyPr/>
                    <a:lstStyle/>
                    <a:p>
                      <a:r>
                        <a:rPr lang="cs-CZ" sz="1100" dirty="0"/>
                        <a:t>Topic</a:t>
                      </a:r>
                      <a:endParaRPr lang="en-US" sz="1100" dirty="0"/>
                    </a:p>
                  </a:txBody>
                  <a:tcPr/>
                </a:tc>
                <a:tc>
                  <a:txBody>
                    <a:bodyPr/>
                    <a:lstStyle/>
                    <a:p>
                      <a:r>
                        <a:rPr lang="cs-CZ" sz="1100" dirty="0"/>
                        <a:t>Notes </a:t>
                      </a:r>
                      <a:endParaRPr lang="en-US" sz="1100" dirty="0"/>
                    </a:p>
                  </a:txBody>
                  <a:tcPr/>
                </a:tc>
                <a:extLst>
                  <a:ext uri="{0D108BD9-81ED-4DB2-BD59-A6C34878D82A}">
                    <a16:rowId xmlns:a16="http://schemas.microsoft.com/office/drawing/2014/main" val="39863801"/>
                  </a:ext>
                </a:extLst>
              </a:tr>
              <a:tr h="409388">
                <a:tc>
                  <a:txBody>
                    <a:bodyPr/>
                    <a:lstStyle/>
                    <a:p>
                      <a:endParaRPr lang="en-US" sz="1100" dirty="0"/>
                    </a:p>
                  </a:txBody>
                  <a:tcPr/>
                </a:tc>
                <a:tc>
                  <a:txBody>
                    <a:bodyPr/>
                    <a:lstStyle/>
                    <a:p>
                      <a:r>
                        <a:rPr lang="cs-CZ" sz="1100" dirty="0"/>
                        <a:t>Introduction – who am I, who are you? </a:t>
                      </a:r>
                      <a:endParaRPr lang="en-US" sz="1100" dirty="0"/>
                    </a:p>
                  </a:txBody>
                  <a:tcPr/>
                </a:tc>
                <a:tc>
                  <a:txBody>
                    <a:bodyPr/>
                    <a:lstStyle/>
                    <a:p>
                      <a:endParaRPr lang="en-US" sz="1100"/>
                    </a:p>
                  </a:txBody>
                  <a:tcPr/>
                </a:tc>
                <a:extLst>
                  <a:ext uri="{0D108BD9-81ED-4DB2-BD59-A6C34878D82A}">
                    <a16:rowId xmlns:a16="http://schemas.microsoft.com/office/drawing/2014/main" val="1813439252"/>
                  </a:ext>
                </a:extLst>
              </a:tr>
              <a:tr h="731051">
                <a:tc>
                  <a:txBody>
                    <a:bodyPr/>
                    <a:lstStyle/>
                    <a:p>
                      <a:endParaRPr lang="cs-CZ"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100" dirty="0"/>
                        <a:t>Coaching example with participant.</a:t>
                      </a:r>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cs-CZ" sz="1100" dirty="0"/>
                    </a:p>
                    <a:p>
                      <a:r>
                        <a:rPr lang="cs-CZ" sz="1100" dirty="0"/>
                        <a:t>Circle of </a:t>
                      </a:r>
                      <a:r>
                        <a:rPr lang="en-US" sz="1100" dirty="0"/>
                        <a:t>life</a:t>
                      </a:r>
                      <a:r>
                        <a:rPr lang="cs-CZ" sz="1100" dirty="0"/>
                        <a:t> excercise, scales</a:t>
                      </a:r>
                      <a:endParaRPr lang="en-US" sz="1100" dirty="0"/>
                    </a:p>
                  </a:txBody>
                  <a:tcPr/>
                </a:tc>
                <a:tc>
                  <a:txBody>
                    <a:bodyPr/>
                    <a:lstStyle/>
                    <a:p>
                      <a:endParaRPr lang="en-US" sz="1100" dirty="0"/>
                    </a:p>
                  </a:txBody>
                  <a:tcPr/>
                </a:tc>
                <a:extLst>
                  <a:ext uri="{0D108BD9-81ED-4DB2-BD59-A6C34878D82A}">
                    <a16:rowId xmlns:a16="http://schemas.microsoft.com/office/drawing/2014/main" val="4049987267"/>
                  </a:ext>
                </a:extLst>
              </a:tr>
              <a:tr h="248557">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2704741724"/>
                  </a:ext>
                </a:extLst>
              </a:tr>
              <a:tr h="1195377">
                <a:tc>
                  <a:txBody>
                    <a:bodyPr/>
                    <a:lstStyle/>
                    <a:p>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100" dirty="0"/>
                        <a:t>Circle of </a:t>
                      </a:r>
                      <a:r>
                        <a:rPr lang="en-US" sz="1100" dirty="0"/>
                        <a:t>life</a:t>
                      </a:r>
                      <a:r>
                        <a:rPr lang="cs-CZ" sz="1100" dirty="0"/>
                        <a:t> excercise, scales</a:t>
                      </a:r>
                      <a:r>
                        <a:rPr lang="en-US" sz="1100" dirty="0"/>
                        <a:t> - continuation</a:t>
                      </a:r>
                    </a:p>
                    <a:p>
                      <a:r>
                        <a:rPr lang="cs-CZ" sz="1100" dirty="0"/>
                        <a:t>Coaching session basic structure, Powerful questions, </a:t>
                      </a:r>
                    </a:p>
                    <a:p>
                      <a:r>
                        <a:rPr lang="cs-CZ" sz="1100" dirty="0"/>
                        <a:t>SMART actions</a:t>
                      </a:r>
                      <a:endParaRPr lang="en-US" sz="1100" dirty="0"/>
                    </a:p>
                  </a:txBody>
                  <a:tcPr/>
                </a:tc>
                <a:tc>
                  <a:txBody>
                    <a:bodyPr/>
                    <a:lstStyle/>
                    <a:p>
                      <a:r>
                        <a:rPr lang="cs-CZ" sz="1000" dirty="0"/>
                        <a:t>Ask participants -  what part of coaching session seems to be most daunting/difficult? Why?</a:t>
                      </a:r>
                    </a:p>
                    <a:p>
                      <a:r>
                        <a:rPr lang="cs-CZ" sz="1000" dirty="0"/>
                        <a:t>What other Powerful questions come to mind? Were you ever asked a really powerful question? Show quick coaching on one participant.</a:t>
                      </a:r>
                    </a:p>
                  </a:txBody>
                  <a:tcPr/>
                </a:tc>
                <a:extLst>
                  <a:ext uri="{0D108BD9-81ED-4DB2-BD59-A6C34878D82A}">
                    <a16:rowId xmlns:a16="http://schemas.microsoft.com/office/drawing/2014/main" val="1697432331"/>
                  </a:ext>
                </a:extLst>
              </a:tr>
              <a:tr h="570219">
                <a:tc>
                  <a:txBody>
                    <a:bodyPr/>
                    <a:lstStyle/>
                    <a:p>
                      <a:endParaRPr lang="en-US" sz="1100" dirty="0"/>
                    </a:p>
                  </a:txBody>
                  <a:tcPr/>
                </a:tc>
                <a:tc>
                  <a:txBody>
                    <a:bodyPr/>
                    <a:lstStyle/>
                    <a:p>
                      <a:r>
                        <a:rPr lang="en-US" sz="1100" dirty="0"/>
                        <a:t>Looking for values – techniques</a:t>
                      </a:r>
                    </a:p>
                    <a:p>
                      <a:r>
                        <a:rPr lang="en-US" sz="1100" dirty="0"/>
                        <a:t>Write your own epitaph</a:t>
                      </a:r>
                    </a:p>
                    <a:p>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Why do we work with values in coaching?</a:t>
                      </a:r>
                    </a:p>
                    <a:p>
                      <a:endParaRPr lang="en-US" sz="1100" dirty="0"/>
                    </a:p>
                  </a:txBody>
                  <a:tcPr/>
                </a:tc>
                <a:extLst>
                  <a:ext uri="{0D108BD9-81ED-4DB2-BD59-A6C34878D82A}">
                    <a16:rowId xmlns:a16="http://schemas.microsoft.com/office/drawing/2014/main" val="3721648715"/>
                  </a:ext>
                </a:extLst>
              </a:tr>
              <a:tr h="409388">
                <a:tc>
                  <a:txBody>
                    <a:bodyPr/>
                    <a:lstStyle/>
                    <a:p>
                      <a:endParaRPr lang="en-US" sz="1100" dirty="0"/>
                    </a:p>
                  </a:txBody>
                  <a:tcPr/>
                </a:tc>
                <a:tc>
                  <a:txBody>
                    <a:bodyPr/>
                    <a:lstStyle/>
                    <a:p>
                      <a:r>
                        <a:rPr lang="cs-CZ" sz="1100" dirty="0"/>
                        <a:t>Coaching in 3 – 10 min per coaching, 1 person is observer</a:t>
                      </a:r>
                      <a:endParaRPr lang="en-US" sz="1100" dirty="0"/>
                    </a:p>
                  </a:txBody>
                  <a:tcPr/>
                </a:tc>
                <a:tc>
                  <a:txBody>
                    <a:bodyPr/>
                    <a:lstStyle/>
                    <a:p>
                      <a:endParaRPr lang="en-US" sz="1100" dirty="0"/>
                    </a:p>
                  </a:txBody>
                  <a:tcPr/>
                </a:tc>
                <a:extLst>
                  <a:ext uri="{0D108BD9-81ED-4DB2-BD59-A6C34878D82A}">
                    <a16:rowId xmlns:a16="http://schemas.microsoft.com/office/drawing/2014/main" val="4125750042"/>
                  </a:ext>
                </a:extLst>
              </a:tr>
              <a:tr h="694986">
                <a:tc>
                  <a:txBody>
                    <a:bodyPr/>
                    <a:lstStyle/>
                    <a:p>
                      <a:endParaRPr lang="en-US" sz="1100" dirty="0"/>
                    </a:p>
                  </a:txBody>
                  <a:tcPr/>
                </a:tc>
                <a:tc>
                  <a:txBody>
                    <a:bodyPr/>
                    <a:lstStyle/>
                    <a:p>
                      <a:r>
                        <a:rPr lang="cs-CZ" sz="1100" dirty="0"/>
                        <a:t>Coaching example with participant</a:t>
                      </a:r>
                      <a:endParaRPr lang="en-US" sz="1100" dirty="0"/>
                    </a:p>
                    <a:p>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100" dirty="0"/>
                        <a:t>What questions we can use to help coachee to visualization the goal?</a:t>
                      </a:r>
                      <a:endParaRPr lang="en-US" sz="1100" dirty="0"/>
                    </a:p>
                    <a:p>
                      <a:endParaRPr lang="en-US" sz="1100" dirty="0"/>
                    </a:p>
                  </a:txBody>
                  <a:tcPr/>
                </a:tc>
                <a:extLst>
                  <a:ext uri="{0D108BD9-81ED-4DB2-BD59-A6C34878D82A}">
                    <a16:rowId xmlns:a16="http://schemas.microsoft.com/office/drawing/2014/main" val="3777554745"/>
                  </a:ext>
                </a:extLst>
              </a:tr>
              <a:tr h="917383">
                <a:tc>
                  <a:txBody>
                    <a:bodyPr/>
                    <a:lstStyle/>
                    <a:p>
                      <a:endParaRPr lang="en-US" sz="1100" dirty="0"/>
                    </a:p>
                  </a:txBody>
                  <a:tcPr/>
                </a:tc>
                <a:tc>
                  <a:txBody>
                    <a:bodyPr/>
                    <a:lstStyle/>
                    <a:p>
                      <a:endParaRPr lang="en-US" sz="1100" dirty="0"/>
                    </a:p>
                  </a:txBody>
                  <a:tcPr/>
                </a:tc>
                <a:tc>
                  <a:txBody>
                    <a:bodyPr/>
                    <a:lstStyle/>
                    <a:p>
                      <a:r>
                        <a:rPr lang="cs-CZ" sz="1000" dirty="0"/>
                        <a:t>How was coaching for you? What did you noticed as observer? Was it easy to stay out of the topic? What interesting question did you heard today?</a:t>
                      </a:r>
                      <a:endParaRPr lang="en-US" sz="1000" dirty="0"/>
                    </a:p>
                  </a:txBody>
                  <a:tcPr/>
                </a:tc>
                <a:extLst>
                  <a:ext uri="{0D108BD9-81ED-4DB2-BD59-A6C34878D82A}">
                    <a16:rowId xmlns:a16="http://schemas.microsoft.com/office/drawing/2014/main" val="1738003274"/>
                  </a:ext>
                </a:extLst>
              </a:tr>
            </a:tbl>
          </a:graphicData>
        </a:graphic>
      </p:graphicFrame>
    </p:spTree>
    <p:extLst>
      <p:ext uri="{BB962C8B-B14F-4D97-AF65-F5344CB8AC3E}">
        <p14:creationId xmlns:p14="http://schemas.microsoft.com/office/powerpoint/2010/main" val="144621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0752-3005-B12D-1346-6B5D8859C8F6}"/>
              </a:ext>
            </a:extLst>
          </p:cNvPr>
          <p:cNvSpPr>
            <a:spLocks noGrp="1"/>
          </p:cNvSpPr>
          <p:nvPr>
            <p:ph type="title"/>
          </p:nvPr>
        </p:nvSpPr>
        <p:spPr/>
        <p:txBody>
          <a:bodyPr/>
          <a:lstStyle/>
          <a:p>
            <a:r>
              <a:rPr lang="cs-CZ" dirty="0"/>
              <a:t>Coaching principles</a:t>
            </a:r>
            <a:endParaRPr lang="en-US" dirty="0"/>
          </a:p>
        </p:txBody>
      </p:sp>
      <p:sp>
        <p:nvSpPr>
          <p:cNvPr id="3" name="Content Placeholder 2">
            <a:extLst>
              <a:ext uri="{FF2B5EF4-FFF2-40B4-BE49-F238E27FC236}">
                <a16:creationId xmlns:a16="http://schemas.microsoft.com/office/drawing/2014/main" id="{7E7EE30D-1A05-5C3F-4801-6EA77B6D5475}"/>
              </a:ext>
            </a:extLst>
          </p:cNvPr>
          <p:cNvSpPr>
            <a:spLocks noGrp="1"/>
          </p:cNvSpPr>
          <p:nvPr>
            <p:ph idx="1"/>
          </p:nvPr>
        </p:nvSpPr>
        <p:spPr/>
        <p:txBody>
          <a:bodyPr/>
          <a:lstStyle/>
          <a:p>
            <a:r>
              <a:rPr lang="cs-CZ" dirty="0"/>
              <a:t>Believe in Human Potential for Greatness
Fulfillment Flows from Adding Value to Others
Bring Out the Best in People and Let Them Lead
Use Influence Rather than Position
Thrive on Challenges and Flexibility
When We Grow Others, We Grow Ourselves
A Coach Still Needs a Coach
Relationship and Trust</a:t>
            </a:r>
            <a:endParaRPr lang="en-US" dirty="0"/>
          </a:p>
        </p:txBody>
      </p:sp>
      <p:pic>
        <p:nvPicPr>
          <p:cNvPr id="5" name="Picture 4">
            <a:extLst>
              <a:ext uri="{FF2B5EF4-FFF2-40B4-BE49-F238E27FC236}">
                <a16:creationId xmlns:a16="http://schemas.microsoft.com/office/drawing/2014/main" id="{4C7CA5B4-C801-5B20-426E-18217C4851BA}"/>
              </a:ext>
            </a:extLst>
          </p:cNvPr>
          <p:cNvPicPr>
            <a:picLocks noChangeAspect="1"/>
          </p:cNvPicPr>
          <p:nvPr/>
        </p:nvPicPr>
        <p:blipFill>
          <a:blip r:embed="rId2"/>
          <a:stretch>
            <a:fillRect/>
          </a:stretch>
        </p:blipFill>
        <p:spPr>
          <a:xfrm>
            <a:off x="8227839" y="4084804"/>
            <a:ext cx="3677163" cy="2410161"/>
          </a:xfrm>
          <a:prstGeom prst="rect">
            <a:avLst/>
          </a:prstGeom>
        </p:spPr>
      </p:pic>
      <p:pic>
        <p:nvPicPr>
          <p:cNvPr id="7" name="Picture 6">
            <a:extLst>
              <a:ext uri="{FF2B5EF4-FFF2-40B4-BE49-F238E27FC236}">
                <a16:creationId xmlns:a16="http://schemas.microsoft.com/office/drawing/2014/main" id="{CB3F174C-6E27-EE60-C192-87064E53D487}"/>
              </a:ext>
            </a:extLst>
          </p:cNvPr>
          <p:cNvPicPr>
            <a:picLocks noChangeAspect="1"/>
          </p:cNvPicPr>
          <p:nvPr/>
        </p:nvPicPr>
        <p:blipFill>
          <a:blip r:embed="rId3"/>
          <a:stretch>
            <a:fillRect/>
          </a:stretch>
        </p:blipFill>
        <p:spPr>
          <a:xfrm>
            <a:off x="7777932" y="484523"/>
            <a:ext cx="3950378" cy="1944000"/>
          </a:xfrm>
          <a:prstGeom prst="rect">
            <a:avLst/>
          </a:prstGeom>
        </p:spPr>
      </p:pic>
    </p:spTree>
    <p:extLst>
      <p:ext uri="{BB962C8B-B14F-4D97-AF65-F5344CB8AC3E}">
        <p14:creationId xmlns:p14="http://schemas.microsoft.com/office/powerpoint/2010/main" val="349780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F3B2-2F42-E0EE-2AC5-DBB6340DAC77}"/>
              </a:ext>
            </a:extLst>
          </p:cNvPr>
          <p:cNvSpPr>
            <a:spLocks noGrp="1"/>
          </p:cNvSpPr>
          <p:nvPr>
            <p:ph type="title"/>
          </p:nvPr>
        </p:nvSpPr>
        <p:spPr/>
        <p:txBody>
          <a:bodyPr/>
          <a:lstStyle/>
          <a:p>
            <a:r>
              <a:rPr lang="cs-CZ" dirty="0"/>
              <a:t>Coaching session- basic</a:t>
            </a:r>
            <a:endParaRPr lang="en-US" dirty="0"/>
          </a:p>
        </p:txBody>
      </p:sp>
      <p:sp>
        <p:nvSpPr>
          <p:cNvPr id="3" name="Content Placeholder 2">
            <a:extLst>
              <a:ext uri="{FF2B5EF4-FFF2-40B4-BE49-F238E27FC236}">
                <a16:creationId xmlns:a16="http://schemas.microsoft.com/office/drawing/2014/main" id="{9177D573-1249-4086-1502-81F8727CB339}"/>
              </a:ext>
            </a:extLst>
          </p:cNvPr>
          <p:cNvSpPr>
            <a:spLocks noGrp="1"/>
          </p:cNvSpPr>
          <p:nvPr>
            <p:ph idx="1"/>
          </p:nvPr>
        </p:nvSpPr>
        <p:spPr>
          <a:xfrm>
            <a:off x="1154955" y="2603500"/>
            <a:ext cx="6430900" cy="3416300"/>
          </a:xfrm>
        </p:spPr>
        <p:txBody>
          <a:bodyPr>
            <a:normAutofit lnSpcReduction="10000"/>
          </a:bodyPr>
          <a:lstStyle/>
          <a:p>
            <a:r>
              <a:rPr lang="cs-CZ" dirty="0"/>
              <a:t>Setup a safe space and report</a:t>
            </a:r>
          </a:p>
          <a:p>
            <a:r>
              <a:rPr lang="cs-CZ" dirty="0"/>
              <a:t>Set up expectations: what would you like to have at the end of this coaching session? </a:t>
            </a:r>
          </a:p>
          <a:p>
            <a:pPr lvl="2"/>
            <a:r>
              <a:rPr lang="cs-CZ" dirty="0"/>
              <a:t>Visualize: how the desired future looks like?</a:t>
            </a:r>
          </a:p>
          <a:p>
            <a:r>
              <a:rPr lang="cs-CZ" dirty="0"/>
              <a:t>Reality check: where you are now?</a:t>
            </a:r>
          </a:p>
          <a:p>
            <a:r>
              <a:rPr lang="cs-CZ" dirty="0"/>
              <a:t>Determine actions to take from Now to future: what you need on order to get from Now to Desired future?</a:t>
            </a:r>
          </a:p>
          <a:p>
            <a:r>
              <a:rPr lang="cs-CZ" dirty="0"/>
              <a:t>Agree on actions and set up deadlines, next checks: what can you do in next day/week? What will you do? What happens if you don‘t do it</a:t>
            </a:r>
            <a:endParaRPr lang="en-US" dirty="0"/>
          </a:p>
        </p:txBody>
      </p:sp>
      <p:sp>
        <p:nvSpPr>
          <p:cNvPr id="4" name="TextBox 3">
            <a:extLst>
              <a:ext uri="{FF2B5EF4-FFF2-40B4-BE49-F238E27FC236}">
                <a16:creationId xmlns:a16="http://schemas.microsoft.com/office/drawing/2014/main" id="{D227895D-59F3-AA11-5A62-EF91AE55CE31}"/>
              </a:ext>
            </a:extLst>
          </p:cNvPr>
          <p:cNvSpPr txBox="1"/>
          <p:nvPr/>
        </p:nvSpPr>
        <p:spPr>
          <a:xfrm>
            <a:off x="8933191" y="2910874"/>
            <a:ext cx="3143790" cy="3539430"/>
          </a:xfrm>
          <a:prstGeom prst="rect">
            <a:avLst/>
          </a:prstGeom>
          <a:noFill/>
        </p:spPr>
        <p:txBody>
          <a:bodyPr wrap="square" rtlCol="0">
            <a:spAutoFit/>
          </a:bodyPr>
          <a:lstStyle/>
          <a:p>
            <a:pPr algn="l"/>
            <a:r>
              <a:rPr lang="cs-CZ" sz="3200" dirty="0"/>
              <a:t>– goal</a:t>
            </a:r>
          </a:p>
          <a:p>
            <a:pPr algn="l"/>
            <a:endParaRPr lang="cs-CZ" sz="3200" dirty="0"/>
          </a:p>
          <a:p>
            <a:pPr algn="l"/>
            <a:r>
              <a:rPr lang="cs-CZ" sz="3200" dirty="0"/>
              <a:t>– reality check</a:t>
            </a:r>
          </a:p>
          <a:p>
            <a:pPr algn="l"/>
            <a:endParaRPr lang="cs-CZ" sz="3200" dirty="0"/>
          </a:p>
          <a:p>
            <a:pPr algn="l"/>
            <a:r>
              <a:rPr lang="cs-CZ" sz="3200" dirty="0"/>
              <a:t>- opportinities</a:t>
            </a:r>
          </a:p>
          <a:p>
            <a:pPr algn="l"/>
            <a:endParaRPr lang="cs-CZ" sz="3200" dirty="0"/>
          </a:p>
          <a:p>
            <a:pPr algn="l"/>
            <a:r>
              <a:rPr lang="cs-CZ" sz="3200" dirty="0"/>
              <a:t>- will</a:t>
            </a:r>
            <a:endParaRPr lang="en-US" sz="3200"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39C034A-2286-6546-C2C2-2EA1077D148C}"/>
                  </a:ext>
                </a:extLst>
              </p14:cNvPr>
              <p14:cNvContentPartPr/>
              <p14:nvPr/>
            </p14:nvContentPartPr>
            <p14:xfrm>
              <a:off x="8220513" y="2796252"/>
              <a:ext cx="497880" cy="668520"/>
            </p14:xfrm>
          </p:contentPart>
        </mc:Choice>
        <mc:Fallback xmlns="">
          <p:pic>
            <p:nvPicPr>
              <p:cNvPr id="6" name="Ink 5">
                <a:extLst>
                  <a:ext uri="{FF2B5EF4-FFF2-40B4-BE49-F238E27FC236}">
                    <a16:creationId xmlns:a16="http://schemas.microsoft.com/office/drawing/2014/main" id="{F39C034A-2286-6546-C2C2-2EA1077D148C}"/>
                  </a:ext>
                </a:extLst>
              </p:cNvPr>
              <p:cNvPicPr/>
              <p:nvPr/>
            </p:nvPicPr>
            <p:blipFill>
              <a:blip r:embed="rId3"/>
              <a:stretch>
                <a:fillRect/>
              </a:stretch>
            </p:blipFill>
            <p:spPr>
              <a:xfrm>
                <a:off x="8193513" y="2769612"/>
                <a:ext cx="55152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475245BB-D62F-5E5C-2353-5B8AE6C9A1A2}"/>
                  </a:ext>
                </a:extLst>
              </p14:cNvPr>
              <p14:cNvContentPartPr/>
              <p14:nvPr/>
            </p14:nvContentPartPr>
            <p14:xfrm>
              <a:off x="8278473" y="3878772"/>
              <a:ext cx="693000" cy="626400"/>
            </p14:xfrm>
          </p:contentPart>
        </mc:Choice>
        <mc:Fallback xmlns="">
          <p:pic>
            <p:nvPicPr>
              <p:cNvPr id="9" name="Ink 8">
                <a:extLst>
                  <a:ext uri="{FF2B5EF4-FFF2-40B4-BE49-F238E27FC236}">
                    <a16:creationId xmlns:a16="http://schemas.microsoft.com/office/drawing/2014/main" id="{475245BB-D62F-5E5C-2353-5B8AE6C9A1A2}"/>
                  </a:ext>
                </a:extLst>
              </p:cNvPr>
              <p:cNvPicPr/>
              <p:nvPr/>
            </p:nvPicPr>
            <p:blipFill>
              <a:blip r:embed="rId5"/>
              <a:stretch>
                <a:fillRect/>
              </a:stretch>
            </p:blipFill>
            <p:spPr>
              <a:xfrm>
                <a:off x="8251833" y="3851772"/>
                <a:ext cx="74664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2BE4643-449D-F693-16C2-81F5FA522CDD}"/>
                  </a:ext>
                </a:extLst>
              </p14:cNvPr>
              <p14:cNvContentPartPr/>
              <p14:nvPr/>
            </p14:nvContentPartPr>
            <p14:xfrm>
              <a:off x="8428593" y="4899012"/>
              <a:ext cx="393120" cy="537480"/>
            </p14:xfrm>
          </p:contentPart>
        </mc:Choice>
        <mc:Fallback xmlns="">
          <p:pic>
            <p:nvPicPr>
              <p:cNvPr id="10" name="Ink 9">
                <a:extLst>
                  <a:ext uri="{FF2B5EF4-FFF2-40B4-BE49-F238E27FC236}">
                    <a16:creationId xmlns:a16="http://schemas.microsoft.com/office/drawing/2014/main" id="{D2BE4643-449D-F693-16C2-81F5FA522CDD}"/>
                  </a:ext>
                </a:extLst>
              </p:cNvPr>
              <p:cNvPicPr/>
              <p:nvPr/>
            </p:nvPicPr>
            <p:blipFill>
              <a:blip r:embed="rId7"/>
              <a:stretch>
                <a:fillRect/>
              </a:stretch>
            </p:blipFill>
            <p:spPr>
              <a:xfrm>
                <a:off x="8401593" y="4872012"/>
                <a:ext cx="44676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E9E62885-6002-FBEB-ED6A-ECE0751FA01C}"/>
                  </a:ext>
                </a:extLst>
              </p14:cNvPr>
              <p14:cNvContentPartPr/>
              <p14:nvPr/>
            </p14:nvContentPartPr>
            <p14:xfrm>
              <a:off x="8137713" y="5765892"/>
              <a:ext cx="676800" cy="542160"/>
            </p14:xfrm>
          </p:contentPart>
        </mc:Choice>
        <mc:Fallback xmlns="">
          <p:pic>
            <p:nvPicPr>
              <p:cNvPr id="15" name="Ink 14">
                <a:extLst>
                  <a:ext uri="{FF2B5EF4-FFF2-40B4-BE49-F238E27FC236}">
                    <a16:creationId xmlns:a16="http://schemas.microsoft.com/office/drawing/2014/main" id="{E9E62885-6002-FBEB-ED6A-ECE0751FA01C}"/>
                  </a:ext>
                </a:extLst>
              </p:cNvPr>
              <p:cNvPicPr/>
              <p:nvPr/>
            </p:nvPicPr>
            <p:blipFill>
              <a:blip r:embed="rId9"/>
              <a:stretch>
                <a:fillRect/>
              </a:stretch>
            </p:blipFill>
            <p:spPr>
              <a:xfrm>
                <a:off x="8110713" y="5739252"/>
                <a:ext cx="73044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8C269C61-47EF-AB07-200D-9C702CD10EEE}"/>
                  </a:ext>
                </a:extLst>
              </p14:cNvPr>
              <p14:cNvContentPartPr/>
              <p14:nvPr/>
            </p14:nvContentPartPr>
            <p14:xfrm>
              <a:off x="8711193" y="5797572"/>
              <a:ext cx="200160" cy="38880"/>
            </p14:xfrm>
          </p:contentPart>
        </mc:Choice>
        <mc:Fallback xmlns="">
          <p:pic>
            <p:nvPicPr>
              <p:cNvPr id="16" name="Ink 15">
                <a:extLst>
                  <a:ext uri="{FF2B5EF4-FFF2-40B4-BE49-F238E27FC236}">
                    <a16:creationId xmlns:a16="http://schemas.microsoft.com/office/drawing/2014/main" id="{8C269C61-47EF-AB07-200D-9C702CD10EEE}"/>
                  </a:ext>
                </a:extLst>
              </p:cNvPr>
              <p:cNvPicPr/>
              <p:nvPr/>
            </p:nvPicPr>
            <p:blipFill>
              <a:blip r:embed="rId11"/>
              <a:stretch>
                <a:fillRect/>
              </a:stretch>
            </p:blipFill>
            <p:spPr>
              <a:xfrm>
                <a:off x="8684553" y="5770572"/>
                <a:ext cx="253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4150C573-053F-A5FB-E10F-332C3DC29A60}"/>
                  </a:ext>
                </a:extLst>
              </p14:cNvPr>
              <p14:cNvContentPartPr/>
              <p14:nvPr/>
            </p14:nvContentPartPr>
            <p14:xfrm>
              <a:off x="8201793" y="2889492"/>
              <a:ext cx="381240" cy="618840"/>
            </p14:xfrm>
          </p:contentPart>
        </mc:Choice>
        <mc:Fallback xmlns="">
          <p:pic>
            <p:nvPicPr>
              <p:cNvPr id="17" name="Ink 16">
                <a:extLst>
                  <a:ext uri="{FF2B5EF4-FFF2-40B4-BE49-F238E27FC236}">
                    <a16:creationId xmlns:a16="http://schemas.microsoft.com/office/drawing/2014/main" id="{4150C573-053F-A5FB-E10F-332C3DC29A60}"/>
                  </a:ext>
                </a:extLst>
              </p:cNvPr>
              <p:cNvPicPr/>
              <p:nvPr/>
            </p:nvPicPr>
            <p:blipFill>
              <a:blip r:embed="rId13"/>
              <a:stretch>
                <a:fillRect/>
              </a:stretch>
            </p:blipFill>
            <p:spPr>
              <a:xfrm>
                <a:off x="8174793" y="2862492"/>
                <a:ext cx="43488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74416C5D-C230-8C4B-E6B5-A87CF356FBA1}"/>
                  </a:ext>
                </a:extLst>
              </p14:cNvPr>
              <p14:cNvContentPartPr/>
              <p14:nvPr/>
            </p14:nvContentPartPr>
            <p14:xfrm>
              <a:off x="8342553" y="3903612"/>
              <a:ext cx="76680" cy="588960"/>
            </p14:xfrm>
          </p:contentPart>
        </mc:Choice>
        <mc:Fallback xmlns="">
          <p:pic>
            <p:nvPicPr>
              <p:cNvPr id="18" name="Ink 17">
                <a:extLst>
                  <a:ext uri="{FF2B5EF4-FFF2-40B4-BE49-F238E27FC236}">
                    <a16:creationId xmlns:a16="http://schemas.microsoft.com/office/drawing/2014/main" id="{74416C5D-C230-8C4B-E6B5-A87CF356FBA1}"/>
                  </a:ext>
                </a:extLst>
              </p:cNvPr>
              <p:cNvPicPr/>
              <p:nvPr/>
            </p:nvPicPr>
            <p:blipFill>
              <a:blip r:embed="rId15"/>
              <a:stretch>
                <a:fillRect/>
              </a:stretch>
            </p:blipFill>
            <p:spPr>
              <a:xfrm>
                <a:off x="8315913" y="3876612"/>
                <a:ext cx="13032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BA475316-106D-7EA3-BA29-1D3E8FBF0FD4}"/>
                  </a:ext>
                </a:extLst>
              </p14:cNvPr>
              <p14:cNvContentPartPr/>
              <p14:nvPr/>
            </p14:nvContentPartPr>
            <p14:xfrm>
              <a:off x="8385753" y="4896852"/>
              <a:ext cx="248400" cy="552240"/>
            </p14:xfrm>
          </p:contentPart>
        </mc:Choice>
        <mc:Fallback xmlns="">
          <p:pic>
            <p:nvPicPr>
              <p:cNvPr id="19" name="Ink 18">
                <a:extLst>
                  <a:ext uri="{FF2B5EF4-FFF2-40B4-BE49-F238E27FC236}">
                    <a16:creationId xmlns:a16="http://schemas.microsoft.com/office/drawing/2014/main" id="{BA475316-106D-7EA3-BA29-1D3E8FBF0FD4}"/>
                  </a:ext>
                </a:extLst>
              </p:cNvPr>
              <p:cNvPicPr/>
              <p:nvPr/>
            </p:nvPicPr>
            <p:blipFill>
              <a:blip r:embed="rId17"/>
              <a:stretch>
                <a:fillRect/>
              </a:stretch>
            </p:blipFill>
            <p:spPr>
              <a:xfrm>
                <a:off x="8359113" y="4869852"/>
                <a:ext cx="30204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D120E8B4-93F4-5669-46A8-E5D96D329AF7}"/>
                  </a:ext>
                </a:extLst>
              </p14:cNvPr>
              <p14:cNvContentPartPr/>
              <p14:nvPr/>
            </p14:nvContentPartPr>
            <p14:xfrm>
              <a:off x="8207193" y="5850492"/>
              <a:ext cx="288720" cy="488160"/>
            </p14:xfrm>
          </p:contentPart>
        </mc:Choice>
        <mc:Fallback xmlns="">
          <p:pic>
            <p:nvPicPr>
              <p:cNvPr id="22" name="Ink 21">
                <a:extLst>
                  <a:ext uri="{FF2B5EF4-FFF2-40B4-BE49-F238E27FC236}">
                    <a16:creationId xmlns:a16="http://schemas.microsoft.com/office/drawing/2014/main" id="{D120E8B4-93F4-5669-46A8-E5D96D329AF7}"/>
                  </a:ext>
                </a:extLst>
              </p:cNvPr>
              <p:cNvPicPr/>
              <p:nvPr/>
            </p:nvPicPr>
            <p:blipFill>
              <a:blip r:embed="rId19"/>
              <a:stretch>
                <a:fillRect/>
              </a:stretch>
            </p:blipFill>
            <p:spPr>
              <a:xfrm>
                <a:off x="8180553" y="5823492"/>
                <a:ext cx="34236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B031A99D-E58A-7915-564D-DCC1D6FC97F7}"/>
                  </a:ext>
                </a:extLst>
              </p14:cNvPr>
              <p14:cNvContentPartPr/>
              <p14:nvPr/>
            </p14:nvContentPartPr>
            <p14:xfrm>
              <a:off x="8639553" y="5876772"/>
              <a:ext cx="119880" cy="351720"/>
            </p14:xfrm>
          </p:contentPart>
        </mc:Choice>
        <mc:Fallback xmlns="">
          <p:pic>
            <p:nvPicPr>
              <p:cNvPr id="23" name="Ink 22">
                <a:extLst>
                  <a:ext uri="{FF2B5EF4-FFF2-40B4-BE49-F238E27FC236}">
                    <a16:creationId xmlns:a16="http://schemas.microsoft.com/office/drawing/2014/main" id="{B031A99D-E58A-7915-564D-DCC1D6FC97F7}"/>
                  </a:ext>
                </a:extLst>
              </p:cNvPr>
              <p:cNvPicPr/>
              <p:nvPr/>
            </p:nvPicPr>
            <p:blipFill>
              <a:blip r:embed="rId21"/>
              <a:stretch>
                <a:fillRect/>
              </a:stretch>
            </p:blipFill>
            <p:spPr>
              <a:xfrm>
                <a:off x="8612913" y="5850132"/>
                <a:ext cx="1735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FF0E796B-494B-D085-0475-AE46EFFE23C7}"/>
                  </a:ext>
                </a:extLst>
              </p14:cNvPr>
              <p14:cNvContentPartPr/>
              <p14:nvPr/>
            </p14:nvContentPartPr>
            <p14:xfrm>
              <a:off x="8409153" y="3891732"/>
              <a:ext cx="24840" cy="646920"/>
            </p14:xfrm>
          </p:contentPart>
        </mc:Choice>
        <mc:Fallback xmlns="">
          <p:pic>
            <p:nvPicPr>
              <p:cNvPr id="24" name="Ink 23">
                <a:extLst>
                  <a:ext uri="{FF2B5EF4-FFF2-40B4-BE49-F238E27FC236}">
                    <a16:creationId xmlns:a16="http://schemas.microsoft.com/office/drawing/2014/main" id="{FF0E796B-494B-D085-0475-AE46EFFE23C7}"/>
                  </a:ext>
                </a:extLst>
              </p:cNvPr>
              <p:cNvPicPr/>
              <p:nvPr/>
            </p:nvPicPr>
            <p:blipFill>
              <a:blip r:embed="rId23"/>
              <a:stretch>
                <a:fillRect/>
              </a:stretch>
            </p:blipFill>
            <p:spPr>
              <a:xfrm>
                <a:off x="8382513" y="3865092"/>
                <a:ext cx="7848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DA4A29B5-FC53-5EEE-7B83-E249AA943490}"/>
                  </a:ext>
                </a:extLst>
              </p14:cNvPr>
              <p14:cNvContentPartPr/>
              <p14:nvPr/>
            </p14:nvContentPartPr>
            <p14:xfrm>
              <a:off x="8365953" y="3908652"/>
              <a:ext cx="189360" cy="620640"/>
            </p14:xfrm>
          </p:contentPart>
        </mc:Choice>
        <mc:Fallback xmlns="">
          <p:pic>
            <p:nvPicPr>
              <p:cNvPr id="28" name="Ink 27">
                <a:extLst>
                  <a:ext uri="{FF2B5EF4-FFF2-40B4-BE49-F238E27FC236}">
                    <a16:creationId xmlns:a16="http://schemas.microsoft.com/office/drawing/2014/main" id="{DA4A29B5-FC53-5EEE-7B83-E249AA943490}"/>
                  </a:ext>
                </a:extLst>
              </p:cNvPr>
              <p:cNvPicPr/>
              <p:nvPr/>
            </p:nvPicPr>
            <p:blipFill>
              <a:blip r:embed="rId25"/>
              <a:stretch>
                <a:fillRect/>
              </a:stretch>
            </p:blipFill>
            <p:spPr>
              <a:xfrm>
                <a:off x="8339364" y="3881668"/>
                <a:ext cx="242898" cy="67424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24446E8B-B0DC-E372-C5E9-6342AF989813}"/>
                  </a:ext>
                </a:extLst>
              </p14:cNvPr>
              <p14:cNvContentPartPr/>
              <p14:nvPr/>
            </p14:nvContentPartPr>
            <p14:xfrm>
              <a:off x="8493753" y="4351452"/>
              <a:ext cx="497160" cy="185400"/>
            </p14:xfrm>
          </p:contentPart>
        </mc:Choice>
        <mc:Fallback xmlns="">
          <p:pic>
            <p:nvPicPr>
              <p:cNvPr id="29" name="Ink 28">
                <a:extLst>
                  <a:ext uri="{FF2B5EF4-FFF2-40B4-BE49-F238E27FC236}">
                    <a16:creationId xmlns:a16="http://schemas.microsoft.com/office/drawing/2014/main" id="{24446E8B-B0DC-E372-C5E9-6342AF989813}"/>
                  </a:ext>
                </a:extLst>
              </p:cNvPr>
              <p:cNvPicPr/>
              <p:nvPr/>
            </p:nvPicPr>
            <p:blipFill>
              <a:blip r:embed="rId27"/>
              <a:stretch>
                <a:fillRect/>
              </a:stretch>
            </p:blipFill>
            <p:spPr>
              <a:xfrm>
                <a:off x="8466753" y="4324812"/>
                <a:ext cx="550800" cy="239040"/>
              </a:xfrm>
              <a:prstGeom prst="rect">
                <a:avLst/>
              </a:prstGeom>
            </p:spPr>
          </p:pic>
        </mc:Fallback>
      </mc:AlternateContent>
    </p:spTree>
    <p:extLst>
      <p:ext uri="{BB962C8B-B14F-4D97-AF65-F5344CB8AC3E}">
        <p14:creationId xmlns:p14="http://schemas.microsoft.com/office/powerpoint/2010/main" val="338244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F0823B8-E0AF-86B3-2225-9E3B28547ACB}"/>
              </a:ext>
            </a:extLst>
          </p:cNvPr>
          <p:cNvSpPr/>
          <p:nvPr/>
        </p:nvSpPr>
        <p:spPr>
          <a:xfrm>
            <a:off x="3860321" y="1679455"/>
            <a:ext cx="3962759" cy="3873799"/>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AED9C07-638A-7DA2-367D-D4C7B214F9B4}"/>
              </a:ext>
            </a:extLst>
          </p:cNvPr>
          <p:cNvCxnSpPr>
            <a:cxnSpLocks/>
            <a:stCxn id="4" idx="2"/>
            <a:endCxn id="4" idx="6"/>
          </p:cNvCxnSpPr>
          <p:nvPr/>
        </p:nvCxnSpPr>
        <p:spPr>
          <a:xfrm>
            <a:off x="3860321" y="3616355"/>
            <a:ext cx="3962759" cy="0"/>
          </a:xfrm>
          <a:prstGeom prst="straightConnector1">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5F7F32-8E2C-A96D-B07E-E04B9F21A7B5}"/>
              </a:ext>
            </a:extLst>
          </p:cNvPr>
          <p:cNvCxnSpPr>
            <a:cxnSpLocks/>
            <a:stCxn id="4" idx="0"/>
            <a:endCxn id="4" idx="4"/>
          </p:cNvCxnSpPr>
          <p:nvPr/>
        </p:nvCxnSpPr>
        <p:spPr>
          <a:xfrm>
            <a:off x="5841701" y="1679455"/>
            <a:ext cx="0" cy="3873799"/>
          </a:xfrm>
          <a:prstGeom prst="straightConnector1">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02DB7BAB-0063-8C74-2D69-5FC0278CA866}"/>
                  </a:ext>
                </a:extLst>
              </p14:cNvPr>
              <p14:cNvContentPartPr/>
              <p14:nvPr/>
            </p14:nvContentPartPr>
            <p14:xfrm>
              <a:off x="10073793" y="1560012"/>
              <a:ext cx="13680" cy="11520"/>
            </p14:xfrm>
          </p:contentPart>
        </mc:Choice>
        <mc:Fallback xmlns="">
          <p:pic>
            <p:nvPicPr>
              <p:cNvPr id="35" name="Ink 34">
                <a:extLst>
                  <a:ext uri="{FF2B5EF4-FFF2-40B4-BE49-F238E27FC236}">
                    <a16:creationId xmlns:a16="http://schemas.microsoft.com/office/drawing/2014/main" id="{02DB7BAB-0063-8C74-2D69-5FC0278CA866}"/>
                  </a:ext>
                </a:extLst>
              </p:cNvPr>
              <p:cNvPicPr/>
              <p:nvPr/>
            </p:nvPicPr>
            <p:blipFill>
              <a:blip r:embed="rId3"/>
              <a:stretch>
                <a:fillRect/>
              </a:stretch>
            </p:blipFill>
            <p:spPr>
              <a:xfrm>
                <a:off x="10065153" y="1551012"/>
                <a:ext cx="31320" cy="29160"/>
              </a:xfrm>
              <a:prstGeom prst="rect">
                <a:avLst/>
              </a:prstGeom>
            </p:spPr>
          </p:pic>
        </mc:Fallback>
      </mc:AlternateContent>
      <p:sp>
        <p:nvSpPr>
          <p:cNvPr id="36" name="TextBox 35">
            <a:extLst>
              <a:ext uri="{FF2B5EF4-FFF2-40B4-BE49-F238E27FC236}">
                <a16:creationId xmlns:a16="http://schemas.microsoft.com/office/drawing/2014/main" id="{BD8401CE-170B-3944-C78C-D6621679BC7C}"/>
              </a:ext>
            </a:extLst>
          </p:cNvPr>
          <p:cNvSpPr txBox="1"/>
          <p:nvPr/>
        </p:nvSpPr>
        <p:spPr>
          <a:xfrm>
            <a:off x="5180701" y="2506512"/>
            <a:ext cx="1828800" cy="1828800"/>
          </a:xfrm>
          <a:prstGeom prst="rect">
            <a:avLst/>
          </a:prstGeom>
          <a:noFill/>
        </p:spPr>
        <p:txBody>
          <a:bodyPr wrap="square" rtlCol="0">
            <a:spAutoFit/>
          </a:bodyPr>
          <a:lstStyle/>
          <a:p>
            <a:pPr algn="l"/>
            <a:endParaRPr lang="en-US" dirty="0"/>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E9393F3E-CE34-E80A-8B0D-13AAD2C5F5DA}"/>
                  </a:ext>
                </a:extLst>
              </p14:cNvPr>
              <p14:cNvContentPartPr/>
              <p14:nvPr/>
            </p14:nvContentPartPr>
            <p14:xfrm>
              <a:off x="6020193" y="1767732"/>
              <a:ext cx="36000" cy="6840"/>
            </p14:xfrm>
          </p:contentPart>
        </mc:Choice>
        <mc:Fallback xmlns="">
          <p:pic>
            <p:nvPicPr>
              <p:cNvPr id="37" name="Ink 36">
                <a:extLst>
                  <a:ext uri="{FF2B5EF4-FFF2-40B4-BE49-F238E27FC236}">
                    <a16:creationId xmlns:a16="http://schemas.microsoft.com/office/drawing/2014/main" id="{E9393F3E-CE34-E80A-8B0D-13AAD2C5F5DA}"/>
                  </a:ext>
                </a:extLst>
              </p:cNvPr>
              <p:cNvPicPr/>
              <p:nvPr/>
            </p:nvPicPr>
            <p:blipFill>
              <a:blip r:embed="rId5"/>
              <a:stretch>
                <a:fillRect/>
              </a:stretch>
            </p:blipFill>
            <p:spPr>
              <a:xfrm>
                <a:off x="6011553" y="1759092"/>
                <a:ext cx="53640" cy="24480"/>
              </a:xfrm>
              <a:prstGeom prst="rect">
                <a:avLst/>
              </a:prstGeom>
            </p:spPr>
          </p:pic>
        </mc:Fallback>
      </mc:AlternateContent>
      <p:sp>
        <p:nvSpPr>
          <p:cNvPr id="38" name="TextBox 37">
            <a:extLst>
              <a:ext uri="{FF2B5EF4-FFF2-40B4-BE49-F238E27FC236}">
                <a16:creationId xmlns:a16="http://schemas.microsoft.com/office/drawing/2014/main" id="{AF275F05-CDEA-D37F-C7CD-74DDA4527D11}"/>
              </a:ext>
            </a:extLst>
          </p:cNvPr>
          <p:cNvSpPr txBox="1"/>
          <p:nvPr/>
        </p:nvSpPr>
        <p:spPr>
          <a:xfrm>
            <a:off x="5180701" y="2506512"/>
            <a:ext cx="1828800" cy="1828800"/>
          </a:xfrm>
          <a:prstGeom prst="rect">
            <a:avLst/>
          </a:prstGeom>
          <a:noFill/>
        </p:spPr>
        <p:txBody>
          <a:bodyPr wrap="square" rtlCol="0">
            <a:spAutoFit/>
          </a:bodyPr>
          <a:lstStyle/>
          <a:p>
            <a:pPr algn="l"/>
            <a:endParaRPr lang="en-US" dirty="0"/>
          </a:p>
        </p:txBody>
      </p:sp>
      <p:sp>
        <p:nvSpPr>
          <p:cNvPr id="41" name="TextBox 40">
            <a:extLst>
              <a:ext uri="{FF2B5EF4-FFF2-40B4-BE49-F238E27FC236}">
                <a16:creationId xmlns:a16="http://schemas.microsoft.com/office/drawing/2014/main" id="{C7EFC9C7-AB3E-95E7-8FBD-D3018C2F1C3E}"/>
              </a:ext>
            </a:extLst>
          </p:cNvPr>
          <p:cNvSpPr txBox="1"/>
          <p:nvPr/>
        </p:nvSpPr>
        <p:spPr>
          <a:xfrm>
            <a:off x="7492579" y="1560012"/>
            <a:ext cx="3139075" cy="646331"/>
          </a:xfrm>
          <a:prstGeom prst="rect">
            <a:avLst/>
          </a:prstGeom>
          <a:noFill/>
        </p:spPr>
        <p:txBody>
          <a:bodyPr wrap="square" rtlCol="0">
            <a:spAutoFit/>
          </a:bodyPr>
          <a:lstStyle/>
          <a:p>
            <a:pPr algn="l"/>
            <a:r>
              <a:rPr lang="cs-CZ" dirty="0"/>
              <a:t>What is the theme/ topic?</a:t>
            </a:r>
          </a:p>
          <a:p>
            <a:pPr algn="l"/>
            <a:r>
              <a:rPr lang="cs-CZ" dirty="0"/>
              <a:t>- circle of life</a:t>
            </a:r>
            <a:endParaRPr lang="en-US" dirty="0"/>
          </a:p>
        </p:txBody>
      </p:sp>
      <p:sp>
        <p:nvSpPr>
          <p:cNvPr id="42" name="TextBox 41">
            <a:extLst>
              <a:ext uri="{FF2B5EF4-FFF2-40B4-BE49-F238E27FC236}">
                <a16:creationId xmlns:a16="http://schemas.microsoft.com/office/drawing/2014/main" id="{99557311-5C93-0F41-75F8-38CF7BC146A5}"/>
              </a:ext>
            </a:extLst>
          </p:cNvPr>
          <p:cNvSpPr txBox="1"/>
          <p:nvPr/>
        </p:nvSpPr>
        <p:spPr>
          <a:xfrm>
            <a:off x="7823080" y="2392856"/>
            <a:ext cx="3218726" cy="923296"/>
          </a:xfrm>
          <a:prstGeom prst="rect">
            <a:avLst/>
          </a:prstGeom>
          <a:noFill/>
        </p:spPr>
        <p:txBody>
          <a:bodyPr wrap="square" rtlCol="0">
            <a:spAutoFit/>
          </a:bodyPr>
          <a:lstStyle/>
          <a:p>
            <a:pPr algn="l"/>
            <a:r>
              <a:rPr lang="cs-CZ" dirty="0"/>
              <a:t>Set up the goal</a:t>
            </a:r>
          </a:p>
          <a:p>
            <a:pPr algn="l"/>
            <a:r>
              <a:rPr lang="cs-CZ" dirty="0"/>
              <a:t>- visualization</a:t>
            </a:r>
          </a:p>
          <a:p>
            <a:pPr algn="l"/>
            <a:r>
              <a:rPr lang="cs-CZ" dirty="0"/>
              <a:t>- devil‘s advocate</a:t>
            </a:r>
            <a:endParaRPr lang="en-US" dirty="0"/>
          </a:p>
        </p:txBody>
      </p:sp>
      <p:sp>
        <p:nvSpPr>
          <p:cNvPr id="43" name="TextBox 42">
            <a:extLst>
              <a:ext uri="{FF2B5EF4-FFF2-40B4-BE49-F238E27FC236}">
                <a16:creationId xmlns:a16="http://schemas.microsoft.com/office/drawing/2014/main" id="{946B4172-7718-0605-1644-1CAFA7F35667}"/>
              </a:ext>
            </a:extLst>
          </p:cNvPr>
          <p:cNvSpPr txBox="1"/>
          <p:nvPr/>
        </p:nvSpPr>
        <p:spPr>
          <a:xfrm>
            <a:off x="6171390" y="2261316"/>
            <a:ext cx="1042444" cy="1107996"/>
          </a:xfrm>
          <a:prstGeom prst="rect">
            <a:avLst/>
          </a:prstGeom>
          <a:noFill/>
        </p:spPr>
        <p:txBody>
          <a:bodyPr wrap="square" rtlCol="0">
            <a:spAutoFit/>
          </a:bodyPr>
          <a:lstStyle/>
          <a:p>
            <a:pPr algn="l"/>
            <a:r>
              <a:rPr lang="cs-CZ" sz="6600" b="1" dirty="0">
                <a:solidFill>
                  <a:schemeClr val="accent2">
                    <a:lumMod val="20000"/>
                    <a:lumOff val="80000"/>
                  </a:schemeClr>
                </a:solidFill>
              </a:rPr>
              <a:t>G</a:t>
            </a:r>
            <a:endParaRPr lang="en-US" sz="6600" b="1" dirty="0">
              <a:solidFill>
                <a:schemeClr val="accent2">
                  <a:lumMod val="20000"/>
                  <a:lumOff val="80000"/>
                </a:schemeClr>
              </a:solidFill>
            </a:endParaRPr>
          </a:p>
        </p:txBody>
      </p:sp>
      <p:sp>
        <p:nvSpPr>
          <p:cNvPr id="44" name="TextBox 43">
            <a:extLst>
              <a:ext uri="{FF2B5EF4-FFF2-40B4-BE49-F238E27FC236}">
                <a16:creationId xmlns:a16="http://schemas.microsoft.com/office/drawing/2014/main" id="{2E6C7EAB-2926-94BD-0D41-0F7D0142C651}"/>
              </a:ext>
            </a:extLst>
          </p:cNvPr>
          <p:cNvSpPr txBox="1"/>
          <p:nvPr/>
        </p:nvSpPr>
        <p:spPr>
          <a:xfrm>
            <a:off x="6342213" y="3836287"/>
            <a:ext cx="828495" cy="1107996"/>
          </a:xfrm>
          <a:prstGeom prst="rect">
            <a:avLst/>
          </a:prstGeom>
          <a:noFill/>
        </p:spPr>
        <p:txBody>
          <a:bodyPr wrap="square" rtlCol="0">
            <a:spAutoFit/>
          </a:bodyPr>
          <a:lstStyle/>
          <a:p>
            <a:pPr algn="l"/>
            <a:r>
              <a:rPr lang="cs-CZ" sz="6600" b="1" dirty="0">
                <a:solidFill>
                  <a:schemeClr val="accent2">
                    <a:lumMod val="20000"/>
                    <a:lumOff val="80000"/>
                  </a:schemeClr>
                </a:solidFill>
              </a:rPr>
              <a:t>R</a:t>
            </a:r>
            <a:endParaRPr lang="en-US" sz="6600" b="1" dirty="0">
              <a:solidFill>
                <a:schemeClr val="accent2">
                  <a:lumMod val="20000"/>
                  <a:lumOff val="80000"/>
                </a:schemeClr>
              </a:solidFill>
            </a:endParaRPr>
          </a:p>
        </p:txBody>
      </p:sp>
      <p:sp>
        <p:nvSpPr>
          <p:cNvPr id="46" name="TextBox 45">
            <a:extLst>
              <a:ext uri="{FF2B5EF4-FFF2-40B4-BE49-F238E27FC236}">
                <a16:creationId xmlns:a16="http://schemas.microsoft.com/office/drawing/2014/main" id="{FDCEA0EE-EF7E-36C5-69B5-EA566310186D}"/>
              </a:ext>
            </a:extLst>
          </p:cNvPr>
          <p:cNvSpPr txBox="1"/>
          <p:nvPr/>
        </p:nvSpPr>
        <p:spPr>
          <a:xfrm>
            <a:off x="4762950" y="3861124"/>
            <a:ext cx="828495" cy="1107996"/>
          </a:xfrm>
          <a:prstGeom prst="rect">
            <a:avLst/>
          </a:prstGeom>
          <a:noFill/>
        </p:spPr>
        <p:txBody>
          <a:bodyPr wrap="square" rtlCol="0">
            <a:spAutoFit/>
          </a:bodyPr>
          <a:lstStyle/>
          <a:p>
            <a:pPr algn="l"/>
            <a:r>
              <a:rPr lang="cs-CZ" sz="6600" b="1" dirty="0">
                <a:solidFill>
                  <a:schemeClr val="accent2">
                    <a:lumMod val="20000"/>
                    <a:lumOff val="80000"/>
                  </a:schemeClr>
                </a:solidFill>
              </a:rPr>
              <a:t>O</a:t>
            </a:r>
            <a:endParaRPr lang="en-US" sz="6600" b="1" dirty="0">
              <a:solidFill>
                <a:schemeClr val="accent2">
                  <a:lumMod val="20000"/>
                  <a:lumOff val="80000"/>
                </a:schemeClr>
              </a:solidFill>
            </a:endParaRPr>
          </a:p>
        </p:txBody>
      </p:sp>
      <p:sp>
        <p:nvSpPr>
          <p:cNvPr id="48" name="TextBox 47">
            <a:extLst>
              <a:ext uri="{FF2B5EF4-FFF2-40B4-BE49-F238E27FC236}">
                <a16:creationId xmlns:a16="http://schemas.microsoft.com/office/drawing/2014/main" id="{BFA03F46-A1F2-22F7-330A-E9D236E5569C}"/>
              </a:ext>
            </a:extLst>
          </p:cNvPr>
          <p:cNvSpPr txBox="1"/>
          <p:nvPr/>
        </p:nvSpPr>
        <p:spPr>
          <a:xfrm>
            <a:off x="4701126" y="2208156"/>
            <a:ext cx="828495" cy="1107996"/>
          </a:xfrm>
          <a:prstGeom prst="rect">
            <a:avLst/>
          </a:prstGeom>
          <a:noFill/>
        </p:spPr>
        <p:txBody>
          <a:bodyPr wrap="square" rtlCol="0">
            <a:spAutoFit/>
          </a:bodyPr>
          <a:lstStyle/>
          <a:p>
            <a:pPr algn="l"/>
            <a:r>
              <a:rPr lang="cs-CZ" sz="6600" b="1" dirty="0">
                <a:solidFill>
                  <a:schemeClr val="accent2">
                    <a:lumMod val="20000"/>
                    <a:lumOff val="80000"/>
                  </a:schemeClr>
                </a:solidFill>
              </a:rPr>
              <a:t>W</a:t>
            </a:r>
            <a:endParaRPr lang="en-US" sz="6600" b="1" dirty="0">
              <a:solidFill>
                <a:schemeClr val="accent2">
                  <a:lumMod val="20000"/>
                  <a:lumOff val="80000"/>
                </a:schemeClr>
              </a:solidFill>
            </a:endParaRPr>
          </a:p>
        </p:txBody>
      </p:sp>
      <p:sp>
        <p:nvSpPr>
          <p:cNvPr id="50" name="TextBox 49">
            <a:extLst>
              <a:ext uri="{FF2B5EF4-FFF2-40B4-BE49-F238E27FC236}">
                <a16:creationId xmlns:a16="http://schemas.microsoft.com/office/drawing/2014/main" id="{3967A279-9D2F-9B51-C56A-F4E8FA5B7E6F}"/>
              </a:ext>
            </a:extLst>
          </p:cNvPr>
          <p:cNvSpPr txBox="1"/>
          <p:nvPr/>
        </p:nvSpPr>
        <p:spPr>
          <a:xfrm>
            <a:off x="7823080" y="4066867"/>
            <a:ext cx="3218726" cy="646331"/>
          </a:xfrm>
          <a:prstGeom prst="rect">
            <a:avLst/>
          </a:prstGeom>
          <a:noFill/>
        </p:spPr>
        <p:txBody>
          <a:bodyPr wrap="square" rtlCol="0">
            <a:spAutoFit/>
          </a:bodyPr>
          <a:lstStyle/>
          <a:p>
            <a:pPr algn="l"/>
            <a:r>
              <a:rPr lang="cs-CZ" dirty="0"/>
              <a:t>Check the reality</a:t>
            </a:r>
          </a:p>
          <a:p>
            <a:pPr algn="l"/>
            <a:r>
              <a:rPr lang="cs-CZ" dirty="0"/>
              <a:t>- scaling</a:t>
            </a:r>
          </a:p>
        </p:txBody>
      </p:sp>
      <p:sp>
        <p:nvSpPr>
          <p:cNvPr id="52" name="TextBox 51">
            <a:extLst>
              <a:ext uri="{FF2B5EF4-FFF2-40B4-BE49-F238E27FC236}">
                <a16:creationId xmlns:a16="http://schemas.microsoft.com/office/drawing/2014/main" id="{5044F8D9-737E-64EA-52AF-F65244544716}"/>
              </a:ext>
            </a:extLst>
          </p:cNvPr>
          <p:cNvSpPr txBox="1"/>
          <p:nvPr/>
        </p:nvSpPr>
        <p:spPr>
          <a:xfrm>
            <a:off x="882960" y="4012146"/>
            <a:ext cx="3218726" cy="646331"/>
          </a:xfrm>
          <a:prstGeom prst="rect">
            <a:avLst/>
          </a:prstGeom>
          <a:noFill/>
        </p:spPr>
        <p:txBody>
          <a:bodyPr wrap="square" rtlCol="0">
            <a:spAutoFit/>
          </a:bodyPr>
          <a:lstStyle/>
          <a:p>
            <a:pPr algn="l"/>
            <a:r>
              <a:rPr lang="cs-CZ" dirty="0"/>
              <a:t>Check the opportunities</a:t>
            </a:r>
          </a:p>
          <a:p>
            <a:pPr algn="l"/>
            <a:r>
              <a:rPr lang="cs-CZ" dirty="0"/>
              <a:t>- Milestones</a:t>
            </a:r>
          </a:p>
        </p:txBody>
      </p:sp>
      <p:sp>
        <p:nvSpPr>
          <p:cNvPr id="54" name="TextBox 53">
            <a:extLst>
              <a:ext uri="{FF2B5EF4-FFF2-40B4-BE49-F238E27FC236}">
                <a16:creationId xmlns:a16="http://schemas.microsoft.com/office/drawing/2014/main" id="{822D2CF4-566A-1239-54C7-ACC05B74B9CA}"/>
              </a:ext>
            </a:extLst>
          </p:cNvPr>
          <p:cNvSpPr txBox="1"/>
          <p:nvPr/>
        </p:nvSpPr>
        <p:spPr>
          <a:xfrm>
            <a:off x="1316351" y="2001574"/>
            <a:ext cx="3218726" cy="646331"/>
          </a:xfrm>
          <a:prstGeom prst="rect">
            <a:avLst/>
          </a:prstGeom>
          <a:noFill/>
        </p:spPr>
        <p:txBody>
          <a:bodyPr wrap="square" rtlCol="0">
            <a:spAutoFit/>
          </a:bodyPr>
          <a:lstStyle/>
          <a:p>
            <a:pPr algn="l"/>
            <a:r>
              <a:rPr lang="cs-CZ" dirty="0"/>
              <a:t>Check the Willl</a:t>
            </a:r>
          </a:p>
          <a:p>
            <a:pPr algn="l"/>
            <a:r>
              <a:rPr lang="cs-CZ"/>
              <a:t>- SMART actions</a:t>
            </a:r>
            <a:endParaRPr lang="cs-CZ" dirty="0"/>
          </a:p>
        </p:txBody>
      </p:sp>
    </p:spTree>
    <p:extLst>
      <p:ext uri="{BB962C8B-B14F-4D97-AF65-F5344CB8AC3E}">
        <p14:creationId xmlns:p14="http://schemas.microsoft.com/office/powerpoint/2010/main" val="194476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32-18A2-F24A-4967-86EFAAFB7CDB}"/>
              </a:ext>
            </a:extLst>
          </p:cNvPr>
          <p:cNvSpPr>
            <a:spLocks noGrp="1"/>
          </p:cNvSpPr>
          <p:nvPr>
            <p:ph type="title"/>
          </p:nvPr>
        </p:nvSpPr>
        <p:spPr/>
        <p:txBody>
          <a:bodyPr/>
          <a:lstStyle/>
          <a:p>
            <a:r>
              <a:rPr lang="cs-CZ" dirty="0"/>
              <a:t>Powerful questions</a:t>
            </a:r>
            <a:endParaRPr lang="en-US" dirty="0"/>
          </a:p>
        </p:txBody>
      </p:sp>
      <p:sp>
        <p:nvSpPr>
          <p:cNvPr id="3" name="Content Placeholder 2">
            <a:extLst>
              <a:ext uri="{FF2B5EF4-FFF2-40B4-BE49-F238E27FC236}">
                <a16:creationId xmlns:a16="http://schemas.microsoft.com/office/drawing/2014/main" id="{DC5B0ABC-5386-0338-A3D3-728BFAACB34F}"/>
              </a:ext>
            </a:extLst>
          </p:cNvPr>
          <p:cNvSpPr>
            <a:spLocks noGrp="1"/>
          </p:cNvSpPr>
          <p:nvPr>
            <p:ph idx="1"/>
          </p:nvPr>
        </p:nvSpPr>
        <p:spPr/>
        <p:txBody>
          <a:bodyPr/>
          <a:lstStyle/>
          <a:p>
            <a:r>
              <a:rPr lang="cs-CZ" dirty="0"/>
              <a:t>Be curious about the problem, ask questions and don‘t asume that you know the solution
Avoid Judgmental and Advice-Oriented 
</a:t>
            </a:r>
            <a:r>
              <a:rPr lang="cs-CZ" b="1" dirty="0"/>
              <a:t>Asking Great Questions Requires Practice</a:t>
            </a:r>
          </a:p>
          <a:p>
            <a:r>
              <a:rPr lang="cs-CZ" dirty="0"/>
              <a:t>Open questions help to dig deeper into the problem </a:t>
            </a:r>
            <a:endParaRPr lang="en-US" dirty="0"/>
          </a:p>
        </p:txBody>
      </p:sp>
      <p:pic>
        <p:nvPicPr>
          <p:cNvPr id="5" name="Picture 4">
            <a:extLst>
              <a:ext uri="{FF2B5EF4-FFF2-40B4-BE49-F238E27FC236}">
                <a16:creationId xmlns:a16="http://schemas.microsoft.com/office/drawing/2014/main" id="{A2EC1720-E0FB-1F13-DF24-0D9C5A72E20E}"/>
              </a:ext>
            </a:extLst>
          </p:cNvPr>
          <p:cNvPicPr>
            <a:picLocks noChangeAspect="1"/>
          </p:cNvPicPr>
          <p:nvPr/>
        </p:nvPicPr>
        <p:blipFill>
          <a:blip r:embed="rId2"/>
          <a:stretch>
            <a:fillRect/>
          </a:stretch>
        </p:blipFill>
        <p:spPr>
          <a:xfrm>
            <a:off x="9380688" y="4311650"/>
            <a:ext cx="2638793" cy="2229161"/>
          </a:xfrm>
          <a:prstGeom prst="rect">
            <a:avLst/>
          </a:prstGeom>
        </p:spPr>
      </p:pic>
      <p:pic>
        <p:nvPicPr>
          <p:cNvPr id="7" name="Picture 6">
            <a:extLst>
              <a:ext uri="{FF2B5EF4-FFF2-40B4-BE49-F238E27FC236}">
                <a16:creationId xmlns:a16="http://schemas.microsoft.com/office/drawing/2014/main" id="{66327955-A2DF-15E0-E5F1-F838B4EBBC57}"/>
              </a:ext>
            </a:extLst>
          </p:cNvPr>
          <p:cNvPicPr>
            <a:picLocks noChangeAspect="1"/>
          </p:cNvPicPr>
          <p:nvPr/>
        </p:nvPicPr>
        <p:blipFill>
          <a:blip r:embed="rId3"/>
          <a:stretch>
            <a:fillRect/>
          </a:stretch>
        </p:blipFill>
        <p:spPr>
          <a:xfrm>
            <a:off x="9194" y="4530755"/>
            <a:ext cx="2896004" cy="2010056"/>
          </a:xfrm>
          <a:prstGeom prst="rect">
            <a:avLst/>
          </a:prstGeom>
        </p:spPr>
      </p:pic>
    </p:spTree>
    <p:extLst>
      <p:ext uri="{BB962C8B-B14F-4D97-AF65-F5344CB8AC3E}">
        <p14:creationId xmlns:p14="http://schemas.microsoft.com/office/powerpoint/2010/main" val="369041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CDF1-ED95-171D-9F4B-A8A755D7F949}"/>
              </a:ext>
            </a:extLst>
          </p:cNvPr>
          <p:cNvSpPr>
            <a:spLocks noGrp="1"/>
          </p:cNvSpPr>
          <p:nvPr>
            <p:ph type="title"/>
          </p:nvPr>
        </p:nvSpPr>
        <p:spPr/>
        <p:txBody>
          <a:bodyPr/>
          <a:lstStyle/>
          <a:p>
            <a:r>
              <a:rPr lang="cs-CZ" dirty="0"/>
              <a:t>SMART actions</a:t>
            </a:r>
            <a:endParaRPr lang="en-US" dirty="0"/>
          </a:p>
        </p:txBody>
      </p:sp>
      <p:pic>
        <p:nvPicPr>
          <p:cNvPr id="4" name="Content Placeholder 3">
            <a:extLst>
              <a:ext uri="{FF2B5EF4-FFF2-40B4-BE49-F238E27FC236}">
                <a16:creationId xmlns:a16="http://schemas.microsoft.com/office/drawing/2014/main" id="{1036ED94-3DD5-670E-A644-F05342149B10}"/>
              </a:ext>
            </a:extLst>
          </p:cNvPr>
          <p:cNvPicPr>
            <a:picLocks noGrp="1" noChangeAspect="1"/>
          </p:cNvPicPr>
          <p:nvPr>
            <p:ph idx="1"/>
          </p:nvPr>
        </p:nvPicPr>
        <p:blipFill rotWithShape="1">
          <a:blip r:embed="rId2"/>
          <a:srcRect t="11170"/>
          <a:stretch/>
        </p:blipFill>
        <p:spPr>
          <a:xfrm>
            <a:off x="1811568" y="2174851"/>
            <a:ext cx="8299537" cy="4683149"/>
          </a:xfrm>
        </p:spPr>
      </p:pic>
    </p:spTree>
    <p:extLst>
      <p:ext uri="{BB962C8B-B14F-4D97-AF65-F5344CB8AC3E}">
        <p14:creationId xmlns:p14="http://schemas.microsoft.com/office/powerpoint/2010/main" val="317901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B7D-C224-E06A-8559-EFCF488AF007}"/>
              </a:ext>
            </a:extLst>
          </p:cNvPr>
          <p:cNvSpPr>
            <a:spLocks noGrp="1"/>
          </p:cNvSpPr>
          <p:nvPr>
            <p:ph type="title"/>
          </p:nvPr>
        </p:nvSpPr>
        <p:spPr/>
        <p:txBody>
          <a:bodyPr/>
          <a:lstStyle/>
          <a:p>
            <a:r>
              <a:rPr lang="cs-CZ" dirty="0"/>
              <a:t>The Power of visualization</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B3F4BAD-5AD6-27EE-749E-0490E428F5F7}"/>
                  </a:ext>
                </a:extLst>
              </p14:cNvPr>
              <p14:cNvContentPartPr/>
              <p14:nvPr/>
            </p14:nvContentPartPr>
            <p14:xfrm>
              <a:off x="6469473" y="6744732"/>
              <a:ext cx="360" cy="360"/>
            </p14:xfrm>
          </p:contentPart>
        </mc:Choice>
        <mc:Fallback xmlns="">
          <p:pic>
            <p:nvPicPr>
              <p:cNvPr id="4" name="Ink 3">
                <a:extLst>
                  <a:ext uri="{FF2B5EF4-FFF2-40B4-BE49-F238E27FC236}">
                    <a16:creationId xmlns:a16="http://schemas.microsoft.com/office/drawing/2014/main" id="{7B3F4BAD-5AD6-27EE-749E-0490E428F5F7}"/>
                  </a:ext>
                </a:extLst>
              </p:cNvPr>
              <p:cNvPicPr/>
              <p:nvPr/>
            </p:nvPicPr>
            <p:blipFill>
              <a:blip r:embed="rId3"/>
              <a:stretch>
                <a:fillRect/>
              </a:stretch>
            </p:blipFill>
            <p:spPr>
              <a:xfrm>
                <a:off x="6460833" y="67357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E46A5321-5D32-737F-3684-FE57A8352486}"/>
                  </a:ext>
                </a:extLst>
              </p14:cNvPr>
              <p14:cNvContentPartPr/>
              <p14:nvPr/>
            </p14:nvContentPartPr>
            <p14:xfrm>
              <a:off x="2224353" y="4249932"/>
              <a:ext cx="537480" cy="637560"/>
            </p14:xfrm>
          </p:contentPart>
        </mc:Choice>
        <mc:Fallback xmlns="">
          <p:pic>
            <p:nvPicPr>
              <p:cNvPr id="11" name="Ink 10">
                <a:extLst>
                  <a:ext uri="{FF2B5EF4-FFF2-40B4-BE49-F238E27FC236}">
                    <a16:creationId xmlns:a16="http://schemas.microsoft.com/office/drawing/2014/main" id="{E46A5321-5D32-737F-3684-FE57A8352486}"/>
                  </a:ext>
                </a:extLst>
              </p:cNvPr>
              <p:cNvPicPr/>
              <p:nvPr/>
            </p:nvPicPr>
            <p:blipFill>
              <a:blip r:embed="rId5"/>
              <a:stretch>
                <a:fillRect/>
              </a:stretch>
            </p:blipFill>
            <p:spPr>
              <a:xfrm>
                <a:off x="2215713" y="4240932"/>
                <a:ext cx="55512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5666D8CF-1222-5859-868A-89D1A8B72977}"/>
                  </a:ext>
                </a:extLst>
              </p14:cNvPr>
              <p14:cNvContentPartPr/>
              <p14:nvPr/>
            </p14:nvContentPartPr>
            <p14:xfrm>
              <a:off x="2167833" y="4442172"/>
              <a:ext cx="208800" cy="81720"/>
            </p14:xfrm>
          </p:contentPart>
        </mc:Choice>
        <mc:Fallback xmlns="">
          <p:pic>
            <p:nvPicPr>
              <p:cNvPr id="12" name="Ink 11">
                <a:extLst>
                  <a:ext uri="{FF2B5EF4-FFF2-40B4-BE49-F238E27FC236}">
                    <a16:creationId xmlns:a16="http://schemas.microsoft.com/office/drawing/2014/main" id="{5666D8CF-1222-5859-868A-89D1A8B72977}"/>
                  </a:ext>
                </a:extLst>
              </p:cNvPr>
              <p:cNvPicPr/>
              <p:nvPr/>
            </p:nvPicPr>
            <p:blipFill>
              <a:blip r:embed="rId7"/>
              <a:stretch>
                <a:fillRect/>
              </a:stretch>
            </p:blipFill>
            <p:spPr>
              <a:xfrm>
                <a:off x="2158833" y="4433172"/>
                <a:ext cx="226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2801AF6-87D4-AF60-F8EB-45AC01CAC529}"/>
                  </a:ext>
                </a:extLst>
              </p14:cNvPr>
              <p14:cNvContentPartPr/>
              <p14:nvPr/>
            </p14:nvContentPartPr>
            <p14:xfrm>
              <a:off x="2469513" y="4719732"/>
              <a:ext cx="123480" cy="104760"/>
            </p14:xfrm>
          </p:contentPart>
        </mc:Choice>
        <mc:Fallback xmlns="">
          <p:pic>
            <p:nvPicPr>
              <p:cNvPr id="13" name="Ink 12">
                <a:extLst>
                  <a:ext uri="{FF2B5EF4-FFF2-40B4-BE49-F238E27FC236}">
                    <a16:creationId xmlns:a16="http://schemas.microsoft.com/office/drawing/2014/main" id="{42801AF6-87D4-AF60-F8EB-45AC01CAC529}"/>
                  </a:ext>
                </a:extLst>
              </p:cNvPr>
              <p:cNvPicPr/>
              <p:nvPr/>
            </p:nvPicPr>
            <p:blipFill>
              <a:blip r:embed="rId9"/>
              <a:stretch>
                <a:fillRect/>
              </a:stretch>
            </p:blipFill>
            <p:spPr>
              <a:xfrm>
                <a:off x="2460513" y="4710701"/>
                <a:ext cx="141120" cy="12246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D22942F3-6F05-EB5A-B073-E2084C373622}"/>
                  </a:ext>
                </a:extLst>
              </p14:cNvPr>
              <p14:cNvContentPartPr/>
              <p14:nvPr/>
            </p14:nvContentPartPr>
            <p14:xfrm>
              <a:off x="2446113" y="4269372"/>
              <a:ext cx="250920" cy="136440"/>
            </p14:xfrm>
          </p:contentPart>
        </mc:Choice>
        <mc:Fallback xmlns="">
          <p:pic>
            <p:nvPicPr>
              <p:cNvPr id="16" name="Ink 15">
                <a:extLst>
                  <a:ext uri="{FF2B5EF4-FFF2-40B4-BE49-F238E27FC236}">
                    <a16:creationId xmlns:a16="http://schemas.microsoft.com/office/drawing/2014/main" id="{D22942F3-6F05-EB5A-B073-E2084C373622}"/>
                  </a:ext>
                </a:extLst>
              </p:cNvPr>
              <p:cNvPicPr/>
              <p:nvPr/>
            </p:nvPicPr>
            <p:blipFill>
              <a:blip r:embed="rId11"/>
              <a:stretch>
                <a:fillRect/>
              </a:stretch>
            </p:blipFill>
            <p:spPr>
              <a:xfrm>
                <a:off x="2437461" y="4260396"/>
                <a:ext cx="268585" cy="1540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5B260516-B167-ED8F-0FED-2960E118FEBA}"/>
                  </a:ext>
                </a:extLst>
              </p14:cNvPr>
              <p14:cNvContentPartPr/>
              <p14:nvPr/>
            </p14:nvContentPartPr>
            <p14:xfrm>
              <a:off x="2189793" y="4985772"/>
              <a:ext cx="260280" cy="600120"/>
            </p14:xfrm>
          </p:contentPart>
        </mc:Choice>
        <mc:Fallback xmlns="">
          <p:pic>
            <p:nvPicPr>
              <p:cNvPr id="19" name="Ink 18">
                <a:extLst>
                  <a:ext uri="{FF2B5EF4-FFF2-40B4-BE49-F238E27FC236}">
                    <a16:creationId xmlns:a16="http://schemas.microsoft.com/office/drawing/2014/main" id="{5B260516-B167-ED8F-0FED-2960E118FEBA}"/>
                  </a:ext>
                </a:extLst>
              </p:cNvPr>
              <p:cNvPicPr/>
              <p:nvPr/>
            </p:nvPicPr>
            <p:blipFill>
              <a:blip r:embed="rId13"/>
              <a:stretch>
                <a:fillRect/>
              </a:stretch>
            </p:blipFill>
            <p:spPr>
              <a:xfrm>
                <a:off x="2181153" y="4977132"/>
                <a:ext cx="27792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43BCC204-8959-5B23-EA25-9E1BEAAA6796}"/>
                  </a:ext>
                </a:extLst>
              </p14:cNvPr>
              <p14:cNvContentPartPr/>
              <p14:nvPr/>
            </p14:nvContentPartPr>
            <p14:xfrm>
              <a:off x="2433873" y="5200332"/>
              <a:ext cx="228240" cy="264240"/>
            </p14:xfrm>
          </p:contentPart>
        </mc:Choice>
        <mc:Fallback xmlns="">
          <p:pic>
            <p:nvPicPr>
              <p:cNvPr id="20" name="Ink 19">
                <a:extLst>
                  <a:ext uri="{FF2B5EF4-FFF2-40B4-BE49-F238E27FC236}">
                    <a16:creationId xmlns:a16="http://schemas.microsoft.com/office/drawing/2014/main" id="{43BCC204-8959-5B23-EA25-9E1BEAAA6796}"/>
                  </a:ext>
                </a:extLst>
              </p:cNvPr>
              <p:cNvPicPr/>
              <p:nvPr/>
            </p:nvPicPr>
            <p:blipFill>
              <a:blip r:embed="rId15"/>
              <a:stretch>
                <a:fillRect/>
              </a:stretch>
            </p:blipFill>
            <p:spPr>
              <a:xfrm>
                <a:off x="2425233" y="5191692"/>
                <a:ext cx="2458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A0DA1D69-BD2F-5AC4-DB3D-290FB4A0F067}"/>
                  </a:ext>
                </a:extLst>
              </p14:cNvPr>
              <p14:cNvContentPartPr/>
              <p14:nvPr/>
            </p14:nvContentPartPr>
            <p14:xfrm>
              <a:off x="3679113" y="4682652"/>
              <a:ext cx="537840" cy="610560"/>
            </p14:xfrm>
          </p:contentPart>
        </mc:Choice>
        <mc:Fallback xmlns="">
          <p:pic>
            <p:nvPicPr>
              <p:cNvPr id="26" name="Ink 25">
                <a:extLst>
                  <a:ext uri="{FF2B5EF4-FFF2-40B4-BE49-F238E27FC236}">
                    <a16:creationId xmlns:a16="http://schemas.microsoft.com/office/drawing/2014/main" id="{A0DA1D69-BD2F-5AC4-DB3D-290FB4A0F067}"/>
                  </a:ext>
                </a:extLst>
              </p:cNvPr>
              <p:cNvPicPr/>
              <p:nvPr/>
            </p:nvPicPr>
            <p:blipFill>
              <a:blip r:embed="rId17"/>
              <a:stretch>
                <a:fillRect/>
              </a:stretch>
            </p:blipFill>
            <p:spPr>
              <a:xfrm>
                <a:off x="3670113" y="4674012"/>
                <a:ext cx="55548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B63BDBAD-682D-A2A0-D07B-372337A9E05E}"/>
                  </a:ext>
                </a:extLst>
              </p14:cNvPr>
              <p14:cNvContentPartPr/>
              <p14:nvPr/>
            </p14:nvContentPartPr>
            <p14:xfrm>
              <a:off x="3783153" y="5096652"/>
              <a:ext cx="136800" cy="72000"/>
            </p14:xfrm>
          </p:contentPart>
        </mc:Choice>
        <mc:Fallback xmlns="">
          <p:pic>
            <p:nvPicPr>
              <p:cNvPr id="29" name="Ink 28">
                <a:extLst>
                  <a:ext uri="{FF2B5EF4-FFF2-40B4-BE49-F238E27FC236}">
                    <a16:creationId xmlns:a16="http://schemas.microsoft.com/office/drawing/2014/main" id="{B63BDBAD-682D-A2A0-D07B-372337A9E05E}"/>
                  </a:ext>
                </a:extLst>
              </p:cNvPr>
              <p:cNvPicPr/>
              <p:nvPr/>
            </p:nvPicPr>
            <p:blipFill>
              <a:blip r:embed="rId19"/>
              <a:stretch>
                <a:fillRect/>
              </a:stretch>
            </p:blipFill>
            <p:spPr>
              <a:xfrm>
                <a:off x="3774513" y="5088012"/>
                <a:ext cx="154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77F2B095-493A-6F96-3C6A-D5D24FDD00A4}"/>
                  </a:ext>
                </a:extLst>
              </p14:cNvPr>
              <p14:cNvContentPartPr/>
              <p14:nvPr/>
            </p14:nvContentPartPr>
            <p14:xfrm>
              <a:off x="3846873" y="4959492"/>
              <a:ext cx="15120" cy="14040"/>
            </p14:xfrm>
          </p:contentPart>
        </mc:Choice>
        <mc:Fallback xmlns="">
          <p:pic>
            <p:nvPicPr>
              <p:cNvPr id="30" name="Ink 29">
                <a:extLst>
                  <a:ext uri="{FF2B5EF4-FFF2-40B4-BE49-F238E27FC236}">
                    <a16:creationId xmlns:a16="http://schemas.microsoft.com/office/drawing/2014/main" id="{77F2B095-493A-6F96-3C6A-D5D24FDD00A4}"/>
                  </a:ext>
                </a:extLst>
              </p:cNvPr>
              <p:cNvPicPr/>
              <p:nvPr/>
            </p:nvPicPr>
            <p:blipFill>
              <a:blip r:embed="rId21"/>
              <a:stretch>
                <a:fillRect/>
              </a:stretch>
            </p:blipFill>
            <p:spPr>
              <a:xfrm>
                <a:off x="3838233" y="4950492"/>
                <a:ext cx="32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95B94C33-4D06-2CFD-4769-EDC2D5FBFC4F}"/>
                  </a:ext>
                </a:extLst>
              </p14:cNvPr>
              <p14:cNvContentPartPr/>
              <p14:nvPr/>
            </p14:nvContentPartPr>
            <p14:xfrm>
              <a:off x="3740673" y="4671132"/>
              <a:ext cx="496440" cy="512640"/>
            </p14:xfrm>
          </p:contentPart>
        </mc:Choice>
        <mc:Fallback xmlns="">
          <p:pic>
            <p:nvPicPr>
              <p:cNvPr id="33" name="Ink 32">
                <a:extLst>
                  <a:ext uri="{FF2B5EF4-FFF2-40B4-BE49-F238E27FC236}">
                    <a16:creationId xmlns:a16="http://schemas.microsoft.com/office/drawing/2014/main" id="{95B94C33-4D06-2CFD-4769-EDC2D5FBFC4F}"/>
                  </a:ext>
                </a:extLst>
              </p:cNvPr>
              <p:cNvPicPr/>
              <p:nvPr/>
            </p:nvPicPr>
            <p:blipFill>
              <a:blip r:embed="rId23"/>
              <a:stretch>
                <a:fillRect/>
              </a:stretch>
            </p:blipFill>
            <p:spPr>
              <a:xfrm>
                <a:off x="3731673" y="4662138"/>
                <a:ext cx="514080" cy="53026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9261E455-187E-C346-3844-FFF6ED4EC1F4}"/>
                  </a:ext>
                </a:extLst>
              </p14:cNvPr>
              <p14:cNvContentPartPr/>
              <p14:nvPr/>
            </p14:nvContentPartPr>
            <p14:xfrm>
              <a:off x="3632313" y="4892172"/>
              <a:ext cx="63360" cy="181440"/>
            </p14:xfrm>
          </p:contentPart>
        </mc:Choice>
        <mc:Fallback xmlns="">
          <p:pic>
            <p:nvPicPr>
              <p:cNvPr id="34" name="Ink 33">
                <a:extLst>
                  <a:ext uri="{FF2B5EF4-FFF2-40B4-BE49-F238E27FC236}">
                    <a16:creationId xmlns:a16="http://schemas.microsoft.com/office/drawing/2014/main" id="{9261E455-187E-C346-3844-FFF6ED4EC1F4}"/>
                  </a:ext>
                </a:extLst>
              </p:cNvPr>
              <p:cNvPicPr/>
              <p:nvPr/>
            </p:nvPicPr>
            <p:blipFill>
              <a:blip r:embed="rId25"/>
              <a:stretch>
                <a:fillRect/>
              </a:stretch>
            </p:blipFill>
            <p:spPr>
              <a:xfrm>
                <a:off x="3623313" y="4883532"/>
                <a:ext cx="81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989A576D-C61B-E8B9-E857-0241B833B55D}"/>
                  </a:ext>
                </a:extLst>
              </p14:cNvPr>
              <p14:cNvContentPartPr/>
              <p14:nvPr/>
            </p14:nvContentPartPr>
            <p14:xfrm>
              <a:off x="4138833" y="5159292"/>
              <a:ext cx="494280" cy="352800"/>
            </p14:xfrm>
          </p:contentPart>
        </mc:Choice>
        <mc:Fallback xmlns="">
          <p:pic>
            <p:nvPicPr>
              <p:cNvPr id="35" name="Ink 34">
                <a:extLst>
                  <a:ext uri="{FF2B5EF4-FFF2-40B4-BE49-F238E27FC236}">
                    <a16:creationId xmlns:a16="http://schemas.microsoft.com/office/drawing/2014/main" id="{989A576D-C61B-E8B9-E857-0241B833B55D}"/>
                  </a:ext>
                </a:extLst>
              </p:cNvPr>
              <p:cNvPicPr/>
              <p:nvPr/>
            </p:nvPicPr>
            <p:blipFill>
              <a:blip r:embed="rId27"/>
              <a:stretch>
                <a:fillRect/>
              </a:stretch>
            </p:blipFill>
            <p:spPr>
              <a:xfrm>
                <a:off x="4130193" y="5150292"/>
                <a:ext cx="5119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7B8A0513-789C-75FC-3C3A-29D9A5BE27DA}"/>
                  </a:ext>
                </a:extLst>
              </p14:cNvPr>
              <p14:cNvContentPartPr/>
              <p14:nvPr/>
            </p14:nvContentPartPr>
            <p14:xfrm>
              <a:off x="3593433" y="5098092"/>
              <a:ext cx="641880" cy="618840"/>
            </p14:xfrm>
          </p:contentPart>
        </mc:Choice>
        <mc:Fallback xmlns="">
          <p:pic>
            <p:nvPicPr>
              <p:cNvPr id="38" name="Ink 37">
                <a:extLst>
                  <a:ext uri="{FF2B5EF4-FFF2-40B4-BE49-F238E27FC236}">
                    <a16:creationId xmlns:a16="http://schemas.microsoft.com/office/drawing/2014/main" id="{7B8A0513-789C-75FC-3C3A-29D9A5BE27DA}"/>
                  </a:ext>
                </a:extLst>
              </p:cNvPr>
              <p:cNvPicPr/>
              <p:nvPr/>
            </p:nvPicPr>
            <p:blipFill>
              <a:blip r:embed="rId29"/>
              <a:stretch>
                <a:fillRect/>
              </a:stretch>
            </p:blipFill>
            <p:spPr>
              <a:xfrm>
                <a:off x="3584793" y="5089452"/>
                <a:ext cx="65952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Ink 38">
                <a:extLst>
                  <a:ext uri="{FF2B5EF4-FFF2-40B4-BE49-F238E27FC236}">
                    <a16:creationId xmlns:a16="http://schemas.microsoft.com/office/drawing/2014/main" id="{C4C78C15-8B19-CE11-69B3-544C8C9E32FD}"/>
                  </a:ext>
                </a:extLst>
              </p14:cNvPr>
              <p14:cNvContentPartPr/>
              <p14:nvPr/>
            </p14:nvContentPartPr>
            <p14:xfrm>
              <a:off x="3941553" y="5326692"/>
              <a:ext cx="113400" cy="135000"/>
            </p14:xfrm>
          </p:contentPart>
        </mc:Choice>
        <mc:Fallback xmlns="">
          <p:pic>
            <p:nvPicPr>
              <p:cNvPr id="39" name="Ink 38">
                <a:extLst>
                  <a:ext uri="{FF2B5EF4-FFF2-40B4-BE49-F238E27FC236}">
                    <a16:creationId xmlns:a16="http://schemas.microsoft.com/office/drawing/2014/main" id="{C4C78C15-8B19-CE11-69B3-544C8C9E32FD}"/>
                  </a:ext>
                </a:extLst>
              </p:cNvPr>
              <p:cNvPicPr/>
              <p:nvPr/>
            </p:nvPicPr>
            <p:blipFill>
              <a:blip r:embed="rId31"/>
              <a:stretch>
                <a:fillRect/>
              </a:stretch>
            </p:blipFill>
            <p:spPr>
              <a:xfrm>
                <a:off x="3932553" y="5317692"/>
                <a:ext cx="131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Ink 39">
                <a:extLst>
                  <a:ext uri="{FF2B5EF4-FFF2-40B4-BE49-F238E27FC236}">
                    <a16:creationId xmlns:a16="http://schemas.microsoft.com/office/drawing/2014/main" id="{080A4B26-97E6-DD13-3D0D-103AEEB98970}"/>
                  </a:ext>
                </a:extLst>
              </p14:cNvPr>
              <p14:cNvContentPartPr/>
              <p14:nvPr/>
            </p14:nvContentPartPr>
            <p14:xfrm>
              <a:off x="4354113" y="5341812"/>
              <a:ext cx="178920" cy="213480"/>
            </p14:xfrm>
          </p:contentPart>
        </mc:Choice>
        <mc:Fallback xmlns="">
          <p:pic>
            <p:nvPicPr>
              <p:cNvPr id="40" name="Ink 39">
                <a:extLst>
                  <a:ext uri="{FF2B5EF4-FFF2-40B4-BE49-F238E27FC236}">
                    <a16:creationId xmlns:a16="http://schemas.microsoft.com/office/drawing/2014/main" id="{080A4B26-97E6-DD13-3D0D-103AEEB98970}"/>
                  </a:ext>
                </a:extLst>
              </p:cNvPr>
              <p:cNvPicPr/>
              <p:nvPr/>
            </p:nvPicPr>
            <p:blipFill>
              <a:blip r:embed="rId33"/>
              <a:stretch>
                <a:fillRect/>
              </a:stretch>
            </p:blipFill>
            <p:spPr>
              <a:xfrm>
                <a:off x="4345113" y="5333172"/>
                <a:ext cx="196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6CEF6CA9-9917-D1E5-7185-08B4030EA355}"/>
                  </a:ext>
                </a:extLst>
              </p14:cNvPr>
              <p14:cNvContentPartPr/>
              <p14:nvPr/>
            </p14:nvContentPartPr>
            <p14:xfrm>
              <a:off x="3801153" y="5558892"/>
              <a:ext cx="639720" cy="468360"/>
            </p14:xfrm>
          </p:contentPart>
        </mc:Choice>
        <mc:Fallback xmlns="">
          <p:pic>
            <p:nvPicPr>
              <p:cNvPr id="43" name="Ink 42">
                <a:extLst>
                  <a:ext uri="{FF2B5EF4-FFF2-40B4-BE49-F238E27FC236}">
                    <a16:creationId xmlns:a16="http://schemas.microsoft.com/office/drawing/2014/main" id="{6CEF6CA9-9917-D1E5-7185-08B4030EA355}"/>
                  </a:ext>
                </a:extLst>
              </p:cNvPr>
              <p:cNvPicPr/>
              <p:nvPr/>
            </p:nvPicPr>
            <p:blipFill>
              <a:blip r:embed="rId35"/>
              <a:stretch>
                <a:fillRect/>
              </a:stretch>
            </p:blipFill>
            <p:spPr>
              <a:xfrm>
                <a:off x="3792153" y="5550252"/>
                <a:ext cx="6573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C07FA317-3CF4-433E-C1E8-3BCC2FFDE175}"/>
                  </a:ext>
                </a:extLst>
              </p14:cNvPr>
              <p14:cNvContentPartPr/>
              <p14:nvPr/>
            </p14:nvContentPartPr>
            <p14:xfrm>
              <a:off x="4039833" y="5352972"/>
              <a:ext cx="136080" cy="451080"/>
            </p14:xfrm>
          </p:contentPart>
        </mc:Choice>
        <mc:Fallback xmlns="">
          <p:pic>
            <p:nvPicPr>
              <p:cNvPr id="44" name="Ink 43">
                <a:extLst>
                  <a:ext uri="{FF2B5EF4-FFF2-40B4-BE49-F238E27FC236}">
                    <a16:creationId xmlns:a16="http://schemas.microsoft.com/office/drawing/2014/main" id="{C07FA317-3CF4-433E-C1E8-3BCC2FFDE175}"/>
                  </a:ext>
                </a:extLst>
              </p:cNvPr>
              <p:cNvPicPr/>
              <p:nvPr/>
            </p:nvPicPr>
            <p:blipFill>
              <a:blip r:embed="rId37"/>
              <a:stretch>
                <a:fillRect/>
              </a:stretch>
            </p:blipFill>
            <p:spPr>
              <a:xfrm>
                <a:off x="4030833" y="5344332"/>
                <a:ext cx="1537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89E6E6CF-DCB0-F59F-28B0-E0047BBC9F41}"/>
                  </a:ext>
                </a:extLst>
              </p14:cNvPr>
              <p14:cNvContentPartPr/>
              <p14:nvPr/>
            </p14:nvContentPartPr>
            <p14:xfrm>
              <a:off x="4628073" y="5524332"/>
              <a:ext cx="22680" cy="358920"/>
            </p14:xfrm>
          </p:contentPart>
        </mc:Choice>
        <mc:Fallback xmlns="">
          <p:pic>
            <p:nvPicPr>
              <p:cNvPr id="45" name="Ink 44">
                <a:extLst>
                  <a:ext uri="{FF2B5EF4-FFF2-40B4-BE49-F238E27FC236}">
                    <a16:creationId xmlns:a16="http://schemas.microsoft.com/office/drawing/2014/main" id="{89E6E6CF-DCB0-F59F-28B0-E0047BBC9F41}"/>
                  </a:ext>
                </a:extLst>
              </p:cNvPr>
              <p:cNvPicPr/>
              <p:nvPr/>
            </p:nvPicPr>
            <p:blipFill>
              <a:blip r:embed="rId39"/>
              <a:stretch>
                <a:fillRect/>
              </a:stretch>
            </p:blipFill>
            <p:spPr>
              <a:xfrm>
                <a:off x="4619433" y="5515692"/>
                <a:ext cx="403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a:extLst>
                  <a:ext uri="{FF2B5EF4-FFF2-40B4-BE49-F238E27FC236}">
                    <a16:creationId xmlns:a16="http://schemas.microsoft.com/office/drawing/2014/main" id="{95360AF0-7474-291E-0A2D-DD386180E00D}"/>
                  </a:ext>
                </a:extLst>
              </p14:cNvPr>
              <p14:cNvContentPartPr/>
              <p14:nvPr/>
            </p14:nvContentPartPr>
            <p14:xfrm>
              <a:off x="1835913" y="4784892"/>
              <a:ext cx="1263240" cy="984960"/>
            </p14:xfrm>
          </p:contentPart>
        </mc:Choice>
        <mc:Fallback xmlns="">
          <p:pic>
            <p:nvPicPr>
              <p:cNvPr id="47" name="Ink 46">
                <a:extLst>
                  <a:ext uri="{FF2B5EF4-FFF2-40B4-BE49-F238E27FC236}">
                    <a16:creationId xmlns:a16="http://schemas.microsoft.com/office/drawing/2014/main" id="{95360AF0-7474-291E-0A2D-DD386180E00D}"/>
                  </a:ext>
                </a:extLst>
              </p:cNvPr>
              <p:cNvPicPr/>
              <p:nvPr/>
            </p:nvPicPr>
            <p:blipFill>
              <a:blip r:embed="rId41"/>
              <a:stretch>
                <a:fillRect/>
              </a:stretch>
            </p:blipFill>
            <p:spPr>
              <a:xfrm>
                <a:off x="1826913" y="4776252"/>
                <a:ext cx="1280880" cy="100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E0A6CEBB-5AA7-BCD0-3AE6-8CB908B296EE}"/>
                  </a:ext>
                </a:extLst>
              </p14:cNvPr>
              <p14:cNvContentPartPr/>
              <p14:nvPr/>
            </p14:nvContentPartPr>
            <p14:xfrm>
              <a:off x="3060633" y="5360172"/>
              <a:ext cx="684000" cy="117000"/>
            </p14:xfrm>
          </p:contentPart>
        </mc:Choice>
        <mc:Fallback xmlns="">
          <p:pic>
            <p:nvPicPr>
              <p:cNvPr id="48" name="Ink 47">
                <a:extLst>
                  <a:ext uri="{FF2B5EF4-FFF2-40B4-BE49-F238E27FC236}">
                    <a16:creationId xmlns:a16="http://schemas.microsoft.com/office/drawing/2014/main" id="{E0A6CEBB-5AA7-BCD0-3AE6-8CB908B296EE}"/>
                  </a:ext>
                </a:extLst>
              </p:cNvPr>
              <p:cNvPicPr/>
              <p:nvPr/>
            </p:nvPicPr>
            <p:blipFill>
              <a:blip r:embed="rId43"/>
              <a:stretch>
                <a:fillRect/>
              </a:stretch>
            </p:blipFill>
            <p:spPr>
              <a:xfrm>
                <a:off x="3051633" y="5351172"/>
                <a:ext cx="701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1C3F6008-33DD-DC89-72AA-3190448ED7AB}"/>
                  </a:ext>
                </a:extLst>
              </p14:cNvPr>
              <p14:cNvContentPartPr/>
              <p14:nvPr/>
            </p14:nvContentPartPr>
            <p14:xfrm>
              <a:off x="1723593" y="5480772"/>
              <a:ext cx="2360160" cy="1005120"/>
            </p14:xfrm>
          </p:contentPart>
        </mc:Choice>
        <mc:Fallback xmlns="">
          <p:pic>
            <p:nvPicPr>
              <p:cNvPr id="51" name="Ink 50">
                <a:extLst>
                  <a:ext uri="{FF2B5EF4-FFF2-40B4-BE49-F238E27FC236}">
                    <a16:creationId xmlns:a16="http://schemas.microsoft.com/office/drawing/2014/main" id="{1C3F6008-33DD-DC89-72AA-3190448ED7AB}"/>
                  </a:ext>
                </a:extLst>
              </p:cNvPr>
              <p:cNvPicPr/>
              <p:nvPr/>
            </p:nvPicPr>
            <p:blipFill>
              <a:blip r:embed="rId45"/>
              <a:stretch>
                <a:fillRect/>
              </a:stretch>
            </p:blipFill>
            <p:spPr>
              <a:xfrm>
                <a:off x="1714594" y="5471775"/>
                <a:ext cx="2377797" cy="102275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 name="Ink 51">
                <a:extLst>
                  <a:ext uri="{FF2B5EF4-FFF2-40B4-BE49-F238E27FC236}">
                    <a16:creationId xmlns:a16="http://schemas.microsoft.com/office/drawing/2014/main" id="{11438225-112D-1723-47DC-D376774CC5BB}"/>
                  </a:ext>
                </a:extLst>
              </p14:cNvPr>
              <p14:cNvContentPartPr/>
              <p14:nvPr/>
            </p14:nvContentPartPr>
            <p14:xfrm>
              <a:off x="3760833" y="4673652"/>
              <a:ext cx="436680" cy="403200"/>
            </p14:xfrm>
          </p:contentPart>
        </mc:Choice>
        <mc:Fallback xmlns="">
          <p:pic>
            <p:nvPicPr>
              <p:cNvPr id="52" name="Ink 51">
                <a:extLst>
                  <a:ext uri="{FF2B5EF4-FFF2-40B4-BE49-F238E27FC236}">
                    <a16:creationId xmlns:a16="http://schemas.microsoft.com/office/drawing/2014/main" id="{11438225-112D-1723-47DC-D376774CC5BB}"/>
                  </a:ext>
                </a:extLst>
              </p:cNvPr>
              <p:cNvPicPr/>
              <p:nvPr/>
            </p:nvPicPr>
            <p:blipFill>
              <a:blip r:embed="rId47"/>
              <a:stretch>
                <a:fillRect/>
              </a:stretch>
            </p:blipFill>
            <p:spPr>
              <a:xfrm>
                <a:off x="3751833" y="4664652"/>
                <a:ext cx="45432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3" name="Ink 102">
                <a:extLst>
                  <a:ext uri="{FF2B5EF4-FFF2-40B4-BE49-F238E27FC236}">
                    <a16:creationId xmlns:a16="http://schemas.microsoft.com/office/drawing/2014/main" id="{5E6A2F9B-7D66-8519-4C52-0A9151547484}"/>
                  </a:ext>
                </a:extLst>
              </p14:cNvPr>
              <p14:cNvContentPartPr/>
              <p14:nvPr/>
            </p14:nvContentPartPr>
            <p14:xfrm>
              <a:off x="4278153" y="4523892"/>
              <a:ext cx="375840" cy="259200"/>
            </p14:xfrm>
          </p:contentPart>
        </mc:Choice>
        <mc:Fallback xmlns="">
          <p:pic>
            <p:nvPicPr>
              <p:cNvPr id="103" name="Ink 102">
                <a:extLst>
                  <a:ext uri="{FF2B5EF4-FFF2-40B4-BE49-F238E27FC236}">
                    <a16:creationId xmlns:a16="http://schemas.microsoft.com/office/drawing/2014/main" id="{5E6A2F9B-7D66-8519-4C52-0A9151547484}"/>
                  </a:ext>
                </a:extLst>
              </p:cNvPr>
              <p:cNvPicPr/>
              <p:nvPr/>
            </p:nvPicPr>
            <p:blipFill>
              <a:blip r:embed="rId49"/>
              <a:stretch>
                <a:fillRect/>
              </a:stretch>
            </p:blipFill>
            <p:spPr>
              <a:xfrm>
                <a:off x="4269513" y="4515252"/>
                <a:ext cx="393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6" name="Ink 105">
                <a:extLst>
                  <a:ext uri="{FF2B5EF4-FFF2-40B4-BE49-F238E27FC236}">
                    <a16:creationId xmlns:a16="http://schemas.microsoft.com/office/drawing/2014/main" id="{849D3721-6686-C1AF-A3F5-ED0E1699722D}"/>
                  </a:ext>
                </a:extLst>
              </p14:cNvPr>
              <p14:cNvContentPartPr/>
              <p14:nvPr/>
            </p14:nvContentPartPr>
            <p14:xfrm>
              <a:off x="4803753" y="3952932"/>
              <a:ext cx="306720" cy="229320"/>
            </p14:xfrm>
          </p:contentPart>
        </mc:Choice>
        <mc:Fallback xmlns="">
          <p:pic>
            <p:nvPicPr>
              <p:cNvPr id="106" name="Ink 105">
                <a:extLst>
                  <a:ext uri="{FF2B5EF4-FFF2-40B4-BE49-F238E27FC236}">
                    <a16:creationId xmlns:a16="http://schemas.microsoft.com/office/drawing/2014/main" id="{849D3721-6686-C1AF-A3F5-ED0E1699722D}"/>
                  </a:ext>
                </a:extLst>
              </p:cNvPr>
              <p:cNvPicPr/>
              <p:nvPr/>
            </p:nvPicPr>
            <p:blipFill>
              <a:blip r:embed="rId51"/>
              <a:stretch>
                <a:fillRect/>
              </a:stretch>
            </p:blipFill>
            <p:spPr>
              <a:xfrm>
                <a:off x="4794753" y="3943932"/>
                <a:ext cx="324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7" name="Ink 106">
                <a:extLst>
                  <a:ext uri="{FF2B5EF4-FFF2-40B4-BE49-F238E27FC236}">
                    <a16:creationId xmlns:a16="http://schemas.microsoft.com/office/drawing/2014/main" id="{F3C314DC-34FF-911A-4524-E25BDA98F143}"/>
                  </a:ext>
                </a:extLst>
              </p14:cNvPr>
              <p14:cNvContentPartPr/>
              <p14:nvPr/>
            </p14:nvContentPartPr>
            <p14:xfrm>
              <a:off x="5074113" y="3947172"/>
              <a:ext cx="338760" cy="211320"/>
            </p14:xfrm>
          </p:contentPart>
        </mc:Choice>
        <mc:Fallback xmlns="">
          <p:pic>
            <p:nvPicPr>
              <p:cNvPr id="107" name="Ink 106">
                <a:extLst>
                  <a:ext uri="{FF2B5EF4-FFF2-40B4-BE49-F238E27FC236}">
                    <a16:creationId xmlns:a16="http://schemas.microsoft.com/office/drawing/2014/main" id="{F3C314DC-34FF-911A-4524-E25BDA98F143}"/>
                  </a:ext>
                </a:extLst>
              </p:cNvPr>
              <p:cNvPicPr/>
              <p:nvPr/>
            </p:nvPicPr>
            <p:blipFill>
              <a:blip r:embed="rId53"/>
              <a:stretch>
                <a:fillRect/>
              </a:stretch>
            </p:blipFill>
            <p:spPr>
              <a:xfrm>
                <a:off x="5065473" y="3938532"/>
                <a:ext cx="356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0" name="Ink 109">
                <a:extLst>
                  <a:ext uri="{FF2B5EF4-FFF2-40B4-BE49-F238E27FC236}">
                    <a16:creationId xmlns:a16="http://schemas.microsoft.com/office/drawing/2014/main" id="{6BC7E8DB-F75B-3C59-C6C0-6714270BE4F0}"/>
                  </a:ext>
                </a:extLst>
              </p14:cNvPr>
              <p14:cNvContentPartPr/>
              <p14:nvPr/>
            </p14:nvContentPartPr>
            <p14:xfrm>
              <a:off x="4952073" y="4283412"/>
              <a:ext cx="694080" cy="276840"/>
            </p14:xfrm>
          </p:contentPart>
        </mc:Choice>
        <mc:Fallback xmlns="">
          <p:pic>
            <p:nvPicPr>
              <p:cNvPr id="110" name="Ink 109">
                <a:extLst>
                  <a:ext uri="{FF2B5EF4-FFF2-40B4-BE49-F238E27FC236}">
                    <a16:creationId xmlns:a16="http://schemas.microsoft.com/office/drawing/2014/main" id="{6BC7E8DB-F75B-3C59-C6C0-6714270BE4F0}"/>
                  </a:ext>
                </a:extLst>
              </p:cNvPr>
              <p:cNvPicPr/>
              <p:nvPr/>
            </p:nvPicPr>
            <p:blipFill>
              <a:blip r:embed="rId55"/>
              <a:stretch>
                <a:fillRect/>
              </a:stretch>
            </p:blipFill>
            <p:spPr>
              <a:xfrm>
                <a:off x="4943433" y="4274783"/>
                <a:ext cx="711720" cy="2944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1" name="Ink 110">
                <a:extLst>
                  <a:ext uri="{FF2B5EF4-FFF2-40B4-BE49-F238E27FC236}">
                    <a16:creationId xmlns:a16="http://schemas.microsoft.com/office/drawing/2014/main" id="{180B70D3-12AC-C345-2682-427CE6900852}"/>
                  </a:ext>
                </a:extLst>
              </p14:cNvPr>
              <p14:cNvContentPartPr/>
              <p14:nvPr/>
            </p14:nvContentPartPr>
            <p14:xfrm>
              <a:off x="4628793" y="3759972"/>
              <a:ext cx="1248480" cy="1116360"/>
            </p14:xfrm>
          </p:contentPart>
        </mc:Choice>
        <mc:Fallback xmlns="">
          <p:pic>
            <p:nvPicPr>
              <p:cNvPr id="111" name="Ink 110">
                <a:extLst>
                  <a:ext uri="{FF2B5EF4-FFF2-40B4-BE49-F238E27FC236}">
                    <a16:creationId xmlns:a16="http://schemas.microsoft.com/office/drawing/2014/main" id="{180B70D3-12AC-C345-2682-427CE6900852}"/>
                  </a:ext>
                </a:extLst>
              </p:cNvPr>
              <p:cNvPicPr/>
              <p:nvPr/>
            </p:nvPicPr>
            <p:blipFill>
              <a:blip r:embed="rId57"/>
              <a:stretch>
                <a:fillRect/>
              </a:stretch>
            </p:blipFill>
            <p:spPr>
              <a:xfrm>
                <a:off x="4619793" y="3751332"/>
                <a:ext cx="1266120" cy="113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 name="Ink 122">
                <a:extLst>
                  <a:ext uri="{FF2B5EF4-FFF2-40B4-BE49-F238E27FC236}">
                    <a16:creationId xmlns:a16="http://schemas.microsoft.com/office/drawing/2014/main" id="{55050DA4-BAAE-0030-A678-5E6CE50309A2}"/>
                  </a:ext>
                </a:extLst>
              </p14:cNvPr>
              <p14:cNvContentPartPr/>
              <p14:nvPr/>
            </p14:nvContentPartPr>
            <p14:xfrm>
              <a:off x="7162113" y="4200972"/>
              <a:ext cx="441000" cy="642600"/>
            </p14:xfrm>
          </p:contentPart>
        </mc:Choice>
        <mc:Fallback xmlns="">
          <p:pic>
            <p:nvPicPr>
              <p:cNvPr id="123" name="Ink 122">
                <a:extLst>
                  <a:ext uri="{FF2B5EF4-FFF2-40B4-BE49-F238E27FC236}">
                    <a16:creationId xmlns:a16="http://schemas.microsoft.com/office/drawing/2014/main" id="{55050DA4-BAAE-0030-A678-5E6CE50309A2}"/>
                  </a:ext>
                </a:extLst>
              </p:cNvPr>
              <p:cNvPicPr/>
              <p:nvPr/>
            </p:nvPicPr>
            <p:blipFill>
              <a:blip r:embed="rId59"/>
              <a:stretch>
                <a:fillRect/>
              </a:stretch>
            </p:blipFill>
            <p:spPr>
              <a:xfrm>
                <a:off x="7153113" y="4192332"/>
                <a:ext cx="45864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6" name="Ink 125">
                <a:extLst>
                  <a:ext uri="{FF2B5EF4-FFF2-40B4-BE49-F238E27FC236}">
                    <a16:creationId xmlns:a16="http://schemas.microsoft.com/office/drawing/2014/main" id="{8C3CF1A2-6E71-ABE6-6271-0DEE36885B4A}"/>
                  </a:ext>
                </a:extLst>
              </p14:cNvPr>
              <p14:cNvContentPartPr/>
              <p14:nvPr/>
            </p14:nvContentPartPr>
            <p14:xfrm>
              <a:off x="7607073" y="4312932"/>
              <a:ext cx="217440" cy="420480"/>
            </p14:xfrm>
          </p:contentPart>
        </mc:Choice>
        <mc:Fallback xmlns="">
          <p:pic>
            <p:nvPicPr>
              <p:cNvPr id="126" name="Ink 125">
                <a:extLst>
                  <a:ext uri="{FF2B5EF4-FFF2-40B4-BE49-F238E27FC236}">
                    <a16:creationId xmlns:a16="http://schemas.microsoft.com/office/drawing/2014/main" id="{8C3CF1A2-6E71-ABE6-6271-0DEE36885B4A}"/>
                  </a:ext>
                </a:extLst>
              </p:cNvPr>
              <p:cNvPicPr/>
              <p:nvPr/>
            </p:nvPicPr>
            <p:blipFill>
              <a:blip r:embed="rId61"/>
              <a:stretch>
                <a:fillRect/>
              </a:stretch>
            </p:blipFill>
            <p:spPr>
              <a:xfrm>
                <a:off x="7598433" y="4304292"/>
                <a:ext cx="2350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9" name="Ink 128">
                <a:extLst>
                  <a:ext uri="{FF2B5EF4-FFF2-40B4-BE49-F238E27FC236}">
                    <a16:creationId xmlns:a16="http://schemas.microsoft.com/office/drawing/2014/main" id="{16950727-ECDA-869D-DCC2-10224D370AE9}"/>
                  </a:ext>
                </a:extLst>
              </p14:cNvPr>
              <p14:cNvContentPartPr/>
              <p14:nvPr/>
            </p14:nvContentPartPr>
            <p14:xfrm>
              <a:off x="7292433" y="4462332"/>
              <a:ext cx="176760" cy="63000"/>
            </p14:xfrm>
          </p:contentPart>
        </mc:Choice>
        <mc:Fallback xmlns="">
          <p:pic>
            <p:nvPicPr>
              <p:cNvPr id="129" name="Ink 128">
                <a:extLst>
                  <a:ext uri="{FF2B5EF4-FFF2-40B4-BE49-F238E27FC236}">
                    <a16:creationId xmlns:a16="http://schemas.microsoft.com/office/drawing/2014/main" id="{16950727-ECDA-869D-DCC2-10224D370AE9}"/>
                  </a:ext>
                </a:extLst>
              </p:cNvPr>
              <p:cNvPicPr/>
              <p:nvPr/>
            </p:nvPicPr>
            <p:blipFill>
              <a:blip r:embed="rId63"/>
              <a:stretch>
                <a:fillRect/>
              </a:stretch>
            </p:blipFill>
            <p:spPr>
              <a:xfrm>
                <a:off x="7283433" y="4453692"/>
                <a:ext cx="194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0" name="Ink 129">
                <a:extLst>
                  <a:ext uri="{FF2B5EF4-FFF2-40B4-BE49-F238E27FC236}">
                    <a16:creationId xmlns:a16="http://schemas.microsoft.com/office/drawing/2014/main" id="{D93A5EED-06B4-55BB-1684-E102441453AD}"/>
                  </a:ext>
                </a:extLst>
              </p14:cNvPr>
              <p14:cNvContentPartPr/>
              <p14:nvPr/>
            </p14:nvContentPartPr>
            <p14:xfrm>
              <a:off x="7336353" y="4627932"/>
              <a:ext cx="136800" cy="138240"/>
            </p14:xfrm>
          </p:contentPart>
        </mc:Choice>
        <mc:Fallback xmlns="">
          <p:pic>
            <p:nvPicPr>
              <p:cNvPr id="130" name="Ink 129">
                <a:extLst>
                  <a:ext uri="{FF2B5EF4-FFF2-40B4-BE49-F238E27FC236}">
                    <a16:creationId xmlns:a16="http://schemas.microsoft.com/office/drawing/2014/main" id="{D93A5EED-06B4-55BB-1684-E102441453AD}"/>
                  </a:ext>
                </a:extLst>
              </p:cNvPr>
              <p:cNvPicPr/>
              <p:nvPr/>
            </p:nvPicPr>
            <p:blipFill>
              <a:blip r:embed="rId65"/>
              <a:stretch>
                <a:fillRect/>
              </a:stretch>
            </p:blipFill>
            <p:spPr>
              <a:xfrm>
                <a:off x="7327713" y="4618932"/>
                <a:ext cx="154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0" name="Ink 139">
                <a:extLst>
                  <a:ext uri="{FF2B5EF4-FFF2-40B4-BE49-F238E27FC236}">
                    <a16:creationId xmlns:a16="http://schemas.microsoft.com/office/drawing/2014/main" id="{A7C63529-57AF-A51D-B879-778D69036349}"/>
                  </a:ext>
                </a:extLst>
              </p14:cNvPr>
              <p14:cNvContentPartPr/>
              <p14:nvPr/>
            </p14:nvContentPartPr>
            <p14:xfrm>
              <a:off x="7099833" y="4814412"/>
              <a:ext cx="702360" cy="1069560"/>
            </p14:xfrm>
          </p:contentPart>
        </mc:Choice>
        <mc:Fallback xmlns="">
          <p:pic>
            <p:nvPicPr>
              <p:cNvPr id="140" name="Ink 139">
                <a:extLst>
                  <a:ext uri="{FF2B5EF4-FFF2-40B4-BE49-F238E27FC236}">
                    <a16:creationId xmlns:a16="http://schemas.microsoft.com/office/drawing/2014/main" id="{A7C63529-57AF-A51D-B879-778D69036349}"/>
                  </a:ext>
                </a:extLst>
              </p:cNvPr>
              <p:cNvPicPr/>
              <p:nvPr/>
            </p:nvPicPr>
            <p:blipFill>
              <a:blip r:embed="rId67"/>
              <a:stretch>
                <a:fillRect/>
              </a:stretch>
            </p:blipFill>
            <p:spPr>
              <a:xfrm>
                <a:off x="7091193" y="4805772"/>
                <a:ext cx="72000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1" name="Ink 140">
                <a:extLst>
                  <a:ext uri="{FF2B5EF4-FFF2-40B4-BE49-F238E27FC236}">
                    <a16:creationId xmlns:a16="http://schemas.microsoft.com/office/drawing/2014/main" id="{3B8B0138-DDCF-3167-E312-11EE77853330}"/>
                  </a:ext>
                </a:extLst>
              </p14:cNvPr>
              <p14:cNvContentPartPr/>
              <p14:nvPr/>
            </p14:nvContentPartPr>
            <p14:xfrm>
              <a:off x="7598433" y="4929972"/>
              <a:ext cx="551160" cy="329400"/>
            </p14:xfrm>
          </p:contentPart>
        </mc:Choice>
        <mc:Fallback xmlns="">
          <p:pic>
            <p:nvPicPr>
              <p:cNvPr id="141" name="Ink 140">
                <a:extLst>
                  <a:ext uri="{FF2B5EF4-FFF2-40B4-BE49-F238E27FC236}">
                    <a16:creationId xmlns:a16="http://schemas.microsoft.com/office/drawing/2014/main" id="{3B8B0138-DDCF-3167-E312-11EE77853330}"/>
                  </a:ext>
                </a:extLst>
              </p:cNvPr>
              <p:cNvPicPr/>
              <p:nvPr/>
            </p:nvPicPr>
            <p:blipFill>
              <a:blip r:embed="rId69"/>
              <a:stretch>
                <a:fillRect/>
              </a:stretch>
            </p:blipFill>
            <p:spPr>
              <a:xfrm>
                <a:off x="7589793" y="4920972"/>
                <a:ext cx="5688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2" name="Ink 141">
                <a:extLst>
                  <a:ext uri="{FF2B5EF4-FFF2-40B4-BE49-F238E27FC236}">
                    <a16:creationId xmlns:a16="http://schemas.microsoft.com/office/drawing/2014/main" id="{45041F9A-47CB-0C59-FFCF-73D5693075D3}"/>
                  </a:ext>
                </a:extLst>
              </p14:cNvPr>
              <p14:cNvContentPartPr/>
              <p14:nvPr/>
            </p14:nvContentPartPr>
            <p14:xfrm>
              <a:off x="6903633" y="5049852"/>
              <a:ext cx="394560" cy="319680"/>
            </p14:xfrm>
          </p:contentPart>
        </mc:Choice>
        <mc:Fallback xmlns="">
          <p:pic>
            <p:nvPicPr>
              <p:cNvPr id="142" name="Ink 141">
                <a:extLst>
                  <a:ext uri="{FF2B5EF4-FFF2-40B4-BE49-F238E27FC236}">
                    <a16:creationId xmlns:a16="http://schemas.microsoft.com/office/drawing/2014/main" id="{45041F9A-47CB-0C59-FFCF-73D5693075D3}"/>
                  </a:ext>
                </a:extLst>
              </p:cNvPr>
              <p:cNvPicPr/>
              <p:nvPr/>
            </p:nvPicPr>
            <p:blipFill>
              <a:blip r:embed="rId71"/>
              <a:stretch>
                <a:fillRect/>
              </a:stretch>
            </p:blipFill>
            <p:spPr>
              <a:xfrm>
                <a:off x="6894993" y="5041212"/>
                <a:ext cx="4122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6" name="Ink 145">
                <a:extLst>
                  <a:ext uri="{FF2B5EF4-FFF2-40B4-BE49-F238E27FC236}">
                    <a16:creationId xmlns:a16="http://schemas.microsoft.com/office/drawing/2014/main" id="{D7AD6419-FACF-751F-70B5-E07942190847}"/>
                  </a:ext>
                </a:extLst>
              </p14:cNvPr>
              <p14:cNvContentPartPr/>
              <p14:nvPr/>
            </p14:nvContentPartPr>
            <p14:xfrm>
              <a:off x="6865113" y="4047972"/>
              <a:ext cx="767160" cy="840240"/>
            </p14:xfrm>
          </p:contentPart>
        </mc:Choice>
        <mc:Fallback xmlns="">
          <p:pic>
            <p:nvPicPr>
              <p:cNvPr id="146" name="Ink 145">
                <a:extLst>
                  <a:ext uri="{FF2B5EF4-FFF2-40B4-BE49-F238E27FC236}">
                    <a16:creationId xmlns:a16="http://schemas.microsoft.com/office/drawing/2014/main" id="{D7AD6419-FACF-751F-70B5-E07942190847}"/>
                  </a:ext>
                </a:extLst>
              </p:cNvPr>
              <p:cNvPicPr/>
              <p:nvPr/>
            </p:nvPicPr>
            <p:blipFill>
              <a:blip r:embed="rId73"/>
              <a:stretch>
                <a:fillRect/>
              </a:stretch>
            </p:blipFill>
            <p:spPr>
              <a:xfrm>
                <a:off x="6856117" y="4038972"/>
                <a:ext cx="784792"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9" name="Ink 148">
                <a:extLst>
                  <a:ext uri="{FF2B5EF4-FFF2-40B4-BE49-F238E27FC236}">
                    <a16:creationId xmlns:a16="http://schemas.microsoft.com/office/drawing/2014/main" id="{E18880ED-1412-D0AB-F634-209DA8E788E9}"/>
                  </a:ext>
                </a:extLst>
              </p14:cNvPr>
              <p14:cNvContentPartPr/>
              <p14:nvPr/>
            </p14:nvContentPartPr>
            <p14:xfrm>
              <a:off x="9141033" y="4230132"/>
              <a:ext cx="466920" cy="590760"/>
            </p14:xfrm>
          </p:contentPart>
        </mc:Choice>
        <mc:Fallback xmlns="">
          <p:pic>
            <p:nvPicPr>
              <p:cNvPr id="149" name="Ink 148">
                <a:extLst>
                  <a:ext uri="{FF2B5EF4-FFF2-40B4-BE49-F238E27FC236}">
                    <a16:creationId xmlns:a16="http://schemas.microsoft.com/office/drawing/2014/main" id="{E18880ED-1412-D0AB-F634-209DA8E788E9}"/>
                  </a:ext>
                </a:extLst>
              </p:cNvPr>
              <p:cNvPicPr/>
              <p:nvPr/>
            </p:nvPicPr>
            <p:blipFill>
              <a:blip r:embed="rId75"/>
              <a:stretch>
                <a:fillRect/>
              </a:stretch>
            </p:blipFill>
            <p:spPr>
              <a:xfrm>
                <a:off x="9132393" y="4221132"/>
                <a:ext cx="4845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2" name="Ink 151">
                <a:extLst>
                  <a:ext uri="{FF2B5EF4-FFF2-40B4-BE49-F238E27FC236}">
                    <a16:creationId xmlns:a16="http://schemas.microsoft.com/office/drawing/2014/main" id="{02757853-3BED-55B1-304A-B46B1597A22E}"/>
                  </a:ext>
                </a:extLst>
              </p14:cNvPr>
              <p14:cNvContentPartPr/>
              <p14:nvPr/>
            </p14:nvContentPartPr>
            <p14:xfrm>
              <a:off x="9168033" y="4407612"/>
              <a:ext cx="209880" cy="112680"/>
            </p14:xfrm>
          </p:contentPart>
        </mc:Choice>
        <mc:Fallback xmlns="">
          <p:pic>
            <p:nvPicPr>
              <p:cNvPr id="152" name="Ink 151">
                <a:extLst>
                  <a:ext uri="{FF2B5EF4-FFF2-40B4-BE49-F238E27FC236}">
                    <a16:creationId xmlns:a16="http://schemas.microsoft.com/office/drawing/2014/main" id="{02757853-3BED-55B1-304A-B46B1597A22E}"/>
                  </a:ext>
                </a:extLst>
              </p:cNvPr>
              <p:cNvPicPr/>
              <p:nvPr/>
            </p:nvPicPr>
            <p:blipFill>
              <a:blip r:embed="rId77"/>
              <a:stretch>
                <a:fillRect/>
              </a:stretch>
            </p:blipFill>
            <p:spPr>
              <a:xfrm>
                <a:off x="9159393" y="4398612"/>
                <a:ext cx="227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5" name="Ink 154">
                <a:extLst>
                  <a:ext uri="{FF2B5EF4-FFF2-40B4-BE49-F238E27FC236}">
                    <a16:creationId xmlns:a16="http://schemas.microsoft.com/office/drawing/2014/main" id="{5F1A7E33-2B7A-7BAC-E4F6-50540CA50AD0}"/>
                  </a:ext>
                </a:extLst>
              </p14:cNvPr>
              <p14:cNvContentPartPr/>
              <p14:nvPr/>
            </p14:nvContentPartPr>
            <p14:xfrm>
              <a:off x="9338313" y="4512732"/>
              <a:ext cx="81720" cy="111600"/>
            </p14:xfrm>
          </p:contentPart>
        </mc:Choice>
        <mc:Fallback xmlns="">
          <p:pic>
            <p:nvPicPr>
              <p:cNvPr id="155" name="Ink 154">
                <a:extLst>
                  <a:ext uri="{FF2B5EF4-FFF2-40B4-BE49-F238E27FC236}">
                    <a16:creationId xmlns:a16="http://schemas.microsoft.com/office/drawing/2014/main" id="{5F1A7E33-2B7A-7BAC-E4F6-50540CA50AD0}"/>
                  </a:ext>
                </a:extLst>
              </p:cNvPr>
              <p:cNvPicPr/>
              <p:nvPr/>
            </p:nvPicPr>
            <p:blipFill>
              <a:blip r:embed="rId79"/>
              <a:stretch>
                <a:fillRect/>
              </a:stretch>
            </p:blipFill>
            <p:spPr>
              <a:xfrm>
                <a:off x="9329673" y="4504092"/>
                <a:ext cx="99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9" name="Ink 158">
                <a:extLst>
                  <a:ext uri="{FF2B5EF4-FFF2-40B4-BE49-F238E27FC236}">
                    <a16:creationId xmlns:a16="http://schemas.microsoft.com/office/drawing/2014/main" id="{F1F32C85-B4C2-79A1-4087-B1CD6FFF5C49}"/>
                  </a:ext>
                </a:extLst>
              </p14:cNvPr>
              <p14:cNvContentPartPr/>
              <p14:nvPr/>
            </p14:nvContentPartPr>
            <p14:xfrm>
              <a:off x="9174153" y="4513812"/>
              <a:ext cx="189360" cy="280800"/>
            </p14:xfrm>
          </p:contentPart>
        </mc:Choice>
        <mc:Fallback xmlns="">
          <p:pic>
            <p:nvPicPr>
              <p:cNvPr id="159" name="Ink 158">
                <a:extLst>
                  <a:ext uri="{FF2B5EF4-FFF2-40B4-BE49-F238E27FC236}">
                    <a16:creationId xmlns:a16="http://schemas.microsoft.com/office/drawing/2014/main" id="{F1F32C85-B4C2-79A1-4087-B1CD6FFF5C49}"/>
                  </a:ext>
                </a:extLst>
              </p:cNvPr>
              <p:cNvPicPr/>
              <p:nvPr/>
            </p:nvPicPr>
            <p:blipFill>
              <a:blip r:embed="rId81"/>
              <a:stretch>
                <a:fillRect/>
              </a:stretch>
            </p:blipFill>
            <p:spPr>
              <a:xfrm>
                <a:off x="9165170" y="4505161"/>
                <a:ext cx="206967" cy="298463"/>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0" name="Ink 159">
                <a:extLst>
                  <a:ext uri="{FF2B5EF4-FFF2-40B4-BE49-F238E27FC236}">
                    <a16:creationId xmlns:a16="http://schemas.microsoft.com/office/drawing/2014/main" id="{676E288D-9ADF-AA8C-EC32-539DBE258669}"/>
                  </a:ext>
                </a:extLst>
              </p14:cNvPr>
              <p14:cNvContentPartPr/>
              <p14:nvPr/>
            </p14:nvContentPartPr>
            <p14:xfrm>
              <a:off x="9160833" y="4246332"/>
              <a:ext cx="361440" cy="144360"/>
            </p14:xfrm>
          </p:contentPart>
        </mc:Choice>
        <mc:Fallback xmlns="">
          <p:pic>
            <p:nvPicPr>
              <p:cNvPr id="160" name="Ink 159">
                <a:extLst>
                  <a:ext uri="{FF2B5EF4-FFF2-40B4-BE49-F238E27FC236}">
                    <a16:creationId xmlns:a16="http://schemas.microsoft.com/office/drawing/2014/main" id="{676E288D-9ADF-AA8C-EC32-539DBE258669}"/>
                  </a:ext>
                </a:extLst>
              </p:cNvPr>
              <p:cNvPicPr/>
              <p:nvPr/>
            </p:nvPicPr>
            <p:blipFill>
              <a:blip r:embed="rId83"/>
              <a:stretch>
                <a:fillRect/>
              </a:stretch>
            </p:blipFill>
            <p:spPr>
              <a:xfrm>
                <a:off x="9152193" y="4237332"/>
                <a:ext cx="379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65" name="Ink 164">
                <a:extLst>
                  <a:ext uri="{FF2B5EF4-FFF2-40B4-BE49-F238E27FC236}">
                    <a16:creationId xmlns:a16="http://schemas.microsoft.com/office/drawing/2014/main" id="{20623951-8DE8-F0ED-6296-675D2AF234BE}"/>
                  </a:ext>
                </a:extLst>
              </p14:cNvPr>
              <p14:cNvContentPartPr/>
              <p14:nvPr/>
            </p14:nvContentPartPr>
            <p14:xfrm>
              <a:off x="9232113" y="4766172"/>
              <a:ext cx="586080" cy="848160"/>
            </p14:xfrm>
          </p:contentPart>
        </mc:Choice>
        <mc:Fallback xmlns="">
          <p:pic>
            <p:nvPicPr>
              <p:cNvPr id="165" name="Ink 164">
                <a:extLst>
                  <a:ext uri="{FF2B5EF4-FFF2-40B4-BE49-F238E27FC236}">
                    <a16:creationId xmlns:a16="http://schemas.microsoft.com/office/drawing/2014/main" id="{20623951-8DE8-F0ED-6296-675D2AF234BE}"/>
                  </a:ext>
                </a:extLst>
              </p:cNvPr>
              <p:cNvPicPr/>
              <p:nvPr/>
            </p:nvPicPr>
            <p:blipFill>
              <a:blip r:embed="rId85"/>
              <a:stretch>
                <a:fillRect/>
              </a:stretch>
            </p:blipFill>
            <p:spPr>
              <a:xfrm>
                <a:off x="9223468" y="4757172"/>
                <a:ext cx="603731" cy="86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6" name="Ink 165">
                <a:extLst>
                  <a:ext uri="{FF2B5EF4-FFF2-40B4-BE49-F238E27FC236}">
                    <a16:creationId xmlns:a16="http://schemas.microsoft.com/office/drawing/2014/main" id="{4B939416-A1AC-9344-1A73-6E4121F22FA9}"/>
                  </a:ext>
                </a:extLst>
              </p14:cNvPr>
              <p14:cNvContentPartPr/>
              <p14:nvPr/>
            </p14:nvContentPartPr>
            <p14:xfrm>
              <a:off x="9085593" y="4957332"/>
              <a:ext cx="239400" cy="232200"/>
            </p14:xfrm>
          </p:contentPart>
        </mc:Choice>
        <mc:Fallback xmlns="">
          <p:pic>
            <p:nvPicPr>
              <p:cNvPr id="166" name="Ink 165">
                <a:extLst>
                  <a:ext uri="{FF2B5EF4-FFF2-40B4-BE49-F238E27FC236}">
                    <a16:creationId xmlns:a16="http://schemas.microsoft.com/office/drawing/2014/main" id="{4B939416-A1AC-9344-1A73-6E4121F22FA9}"/>
                  </a:ext>
                </a:extLst>
              </p:cNvPr>
              <p:cNvPicPr/>
              <p:nvPr/>
            </p:nvPicPr>
            <p:blipFill>
              <a:blip r:embed="rId87"/>
              <a:stretch>
                <a:fillRect/>
              </a:stretch>
            </p:blipFill>
            <p:spPr>
              <a:xfrm>
                <a:off x="9076953" y="4948692"/>
                <a:ext cx="257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9" name="Ink 168">
                <a:extLst>
                  <a:ext uri="{FF2B5EF4-FFF2-40B4-BE49-F238E27FC236}">
                    <a16:creationId xmlns:a16="http://schemas.microsoft.com/office/drawing/2014/main" id="{905FCC0E-59AE-446C-5575-74846B628F4C}"/>
                  </a:ext>
                </a:extLst>
              </p14:cNvPr>
              <p14:cNvContentPartPr/>
              <p14:nvPr/>
            </p14:nvContentPartPr>
            <p14:xfrm>
              <a:off x="9670953" y="4251372"/>
              <a:ext cx="410040" cy="218160"/>
            </p14:xfrm>
          </p:contentPart>
        </mc:Choice>
        <mc:Fallback xmlns="">
          <p:pic>
            <p:nvPicPr>
              <p:cNvPr id="169" name="Ink 168">
                <a:extLst>
                  <a:ext uri="{FF2B5EF4-FFF2-40B4-BE49-F238E27FC236}">
                    <a16:creationId xmlns:a16="http://schemas.microsoft.com/office/drawing/2014/main" id="{905FCC0E-59AE-446C-5575-74846B628F4C}"/>
                  </a:ext>
                </a:extLst>
              </p:cNvPr>
              <p:cNvPicPr/>
              <p:nvPr/>
            </p:nvPicPr>
            <p:blipFill>
              <a:blip r:embed="rId89"/>
              <a:stretch>
                <a:fillRect/>
              </a:stretch>
            </p:blipFill>
            <p:spPr>
              <a:xfrm>
                <a:off x="9662305" y="4242732"/>
                <a:ext cx="427696"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6" name="Ink 175">
                <a:extLst>
                  <a:ext uri="{FF2B5EF4-FFF2-40B4-BE49-F238E27FC236}">
                    <a16:creationId xmlns:a16="http://schemas.microsoft.com/office/drawing/2014/main" id="{2DBFECF4-7E58-0C54-728B-2E431DD1366C}"/>
                  </a:ext>
                </a:extLst>
              </p14:cNvPr>
              <p14:cNvContentPartPr/>
              <p14:nvPr/>
            </p14:nvContentPartPr>
            <p14:xfrm>
              <a:off x="10215633" y="3806412"/>
              <a:ext cx="457920" cy="431640"/>
            </p14:xfrm>
          </p:contentPart>
        </mc:Choice>
        <mc:Fallback xmlns="">
          <p:pic>
            <p:nvPicPr>
              <p:cNvPr id="176" name="Ink 175">
                <a:extLst>
                  <a:ext uri="{FF2B5EF4-FFF2-40B4-BE49-F238E27FC236}">
                    <a16:creationId xmlns:a16="http://schemas.microsoft.com/office/drawing/2014/main" id="{2DBFECF4-7E58-0C54-728B-2E431DD1366C}"/>
                  </a:ext>
                </a:extLst>
              </p:cNvPr>
              <p:cNvPicPr/>
              <p:nvPr/>
            </p:nvPicPr>
            <p:blipFill>
              <a:blip r:embed="rId91"/>
              <a:stretch>
                <a:fillRect/>
              </a:stretch>
            </p:blipFill>
            <p:spPr>
              <a:xfrm>
                <a:off x="10206986" y="3797412"/>
                <a:ext cx="475574"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7" name="Ink 176">
                <a:extLst>
                  <a:ext uri="{FF2B5EF4-FFF2-40B4-BE49-F238E27FC236}">
                    <a16:creationId xmlns:a16="http://schemas.microsoft.com/office/drawing/2014/main" id="{562ADE7A-AB7F-CC32-D24F-EEC2689130F5}"/>
                  </a:ext>
                </a:extLst>
              </p14:cNvPr>
              <p14:cNvContentPartPr/>
              <p14:nvPr/>
            </p14:nvContentPartPr>
            <p14:xfrm>
              <a:off x="10742313" y="3865452"/>
              <a:ext cx="21240" cy="26280"/>
            </p14:xfrm>
          </p:contentPart>
        </mc:Choice>
        <mc:Fallback xmlns="">
          <p:pic>
            <p:nvPicPr>
              <p:cNvPr id="177" name="Ink 176">
                <a:extLst>
                  <a:ext uri="{FF2B5EF4-FFF2-40B4-BE49-F238E27FC236}">
                    <a16:creationId xmlns:a16="http://schemas.microsoft.com/office/drawing/2014/main" id="{562ADE7A-AB7F-CC32-D24F-EEC2689130F5}"/>
                  </a:ext>
                </a:extLst>
              </p:cNvPr>
              <p:cNvPicPr/>
              <p:nvPr/>
            </p:nvPicPr>
            <p:blipFill>
              <a:blip r:embed="rId93"/>
              <a:stretch>
                <a:fillRect/>
              </a:stretch>
            </p:blipFill>
            <p:spPr>
              <a:xfrm>
                <a:off x="10733313" y="3856452"/>
                <a:ext cx="38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8" name="Ink 177">
                <a:extLst>
                  <a:ext uri="{FF2B5EF4-FFF2-40B4-BE49-F238E27FC236}">
                    <a16:creationId xmlns:a16="http://schemas.microsoft.com/office/drawing/2014/main" id="{B3B24BAA-2EDA-EED5-A22A-68C949536C3E}"/>
                  </a:ext>
                </a:extLst>
              </p14:cNvPr>
              <p14:cNvContentPartPr/>
              <p14:nvPr/>
            </p14:nvContentPartPr>
            <p14:xfrm>
              <a:off x="10609833" y="3748812"/>
              <a:ext cx="373320" cy="482040"/>
            </p14:xfrm>
          </p:contentPart>
        </mc:Choice>
        <mc:Fallback xmlns="">
          <p:pic>
            <p:nvPicPr>
              <p:cNvPr id="178" name="Ink 177">
                <a:extLst>
                  <a:ext uri="{FF2B5EF4-FFF2-40B4-BE49-F238E27FC236}">
                    <a16:creationId xmlns:a16="http://schemas.microsoft.com/office/drawing/2014/main" id="{B3B24BAA-2EDA-EED5-A22A-68C949536C3E}"/>
                  </a:ext>
                </a:extLst>
              </p:cNvPr>
              <p:cNvPicPr/>
              <p:nvPr/>
            </p:nvPicPr>
            <p:blipFill>
              <a:blip r:embed="rId95"/>
              <a:stretch>
                <a:fillRect/>
              </a:stretch>
            </p:blipFill>
            <p:spPr>
              <a:xfrm>
                <a:off x="10601193" y="3740172"/>
                <a:ext cx="3909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82" name="Ink 181">
                <a:extLst>
                  <a:ext uri="{FF2B5EF4-FFF2-40B4-BE49-F238E27FC236}">
                    <a16:creationId xmlns:a16="http://schemas.microsoft.com/office/drawing/2014/main" id="{B52C71F9-35A4-552E-AB55-0D9C2CD787EB}"/>
                  </a:ext>
                </a:extLst>
              </p14:cNvPr>
              <p14:cNvContentPartPr/>
              <p14:nvPr/>
            </p14:nvContentPartPr>
            <p14:xfrm>
              <a:off x="10928793" y="3846732"/>
              <a:ext cx="349200" cy="412200"/>
            </p14:xfrm>
          </p:contentPart>
        </mc:Choice>
        <mc:Fallback xmlns="">
          <p:pic>
            <p:nvPicPr>
              <p:cNvPr id="182" name="Ink 181">
                <a:extLst>
                  <a:ext uri="{FF2B5EF4-FFF2-40B4-BE49-F238E27FC236}">
                    <a16:creationId xmlns:a16="http://schemas.microsoft.com/office/drawing/2014/main" id="{B52C71F9-35A4-552E-AB55-0D9C2CD787EB}"/>
                  </a:ext>
                </a:extLst>
              </p:cNvPr>
              <p:cNvPicPr/>
              <p:nvPr/>
            </p:nvPicPr>
            <p:blipFill>
              <a:blip r:embed="rId97"/>
              <a:stretch>
                <a:fillRect/>
              </a:stretch>
            </p:blipFill>
            <p:spPr>
              <a:xfrm>
                <a:off x="10920153" y="3837732"/>
                <a:ext cx="36684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3" name="Ink 182">
                <a:extLst>
                  <a:ext uri="{FF2B5EF4-FFF2-40B4-BE49-F238E27FC236}">
                    <a16:creationId xmlns:a16="http://schemas.microsoft.com/office/drawing/2014/main" id="{8079ABAB-858F-E29A-E10F-FFF6F990976B}"/>
                  </a:ext>
                </a:extLst>
              </p14:cNvPr>
              <p14:cNvContentPartPr/>
              <p14:nvPr/>
            </p14:nvContentPartPr>
            <p14:xfrm>
              <a:off x="10728633" y="3755652"/>
              <a:ext cx="31320" cy="96840"/>
            </p14:xfrm>
          </p:contentPart>
        </mc:Choice>
        <mc:Fallback xmlns="">
          <p:pic>
            <p:nvPicPr>
              <p:cNvPr id="183" name="Ink 182">
                <a:extLst>
                  <a:ext uri="{FF2B5EF4-FFF2-40B4-BE49-F238E27FC236}">
                    <a16:creationId xmlns:a16="http://schemas.microsoft.com/office/drawing/2014/main" id="{8079ABAB-858F-E29A-E10F-FFF6F990976B}"/>
                  </a:ext>
                </a:extLst>
              </p:cNvPr>
              <p:cNvPicPr/>
              <p:nvPr/>
            </p:nvPicPr>
            <p:blipFill>
              <a:blip r:embed="rId99"/>
              <a:stretch>
                <a:fillRect/>
              </a:stretch>
            </p:blipFill>
            <p:spPr>
              <a:xfrm>
                <a:off x="10719633" y="3746652"/>
                <a:ext cx="48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86" name="Ink 185">
                <a:extLst>
                  <a:ext uri="{FF2B5EF4-FFF2-40B4-BE49-F238E27FC236}">
                    <a16:creationId xmlns:a16="http://schemas.microsoft.com/office/drawing/2014/main" id="{C55BC0EA-EE2F-B4B9-A140-C9DCDF552C2A}"/>
                  </a:ext>
                </a:extLst>
              </p14:cNvPr>
              <p14:cNvContentPartPr/>
              <p14:nvPr/>
            </p14:nvContentPartPr>
            <p14:xfrm>
              <a:off x="10389873" y="4408692"/>
              <a:ext cx="236520" cy="286560"/>
            </p14:xfrm>
          </p:contentPart>
        </mc:Choice>
        <mc:Fallback xmlns="">
          <p:pic>
            <p:nvPicPr>
              <p:cNvPr id="186" name="Ink 185">
                <a:extLst>
                  <a:ext uri="{FF2B5EF4-FFF2-40B4-BE49-F238E27FC236}">
                    <a16:creationId xmlns:a16="http://schemas.microsoft.com/office/drawing/2014/main" id="{C55BC0EA-EE2F-B4B9-A140-C9DCDF552C2A}"/>
                  </a:ext>
                </a:extLst>
              </p:cNvPr>
              <p:cNvPicPr/>
              <p:nvPr/>
            </p:nvPicPr>
            <p:blipFill>
              <a:blip r:embed="rId101"/>
              <a:stretch>
                <a:fillRect/>
              </a:stretch>
            </p:blipFill>
            <p:spPr>
              <a:xfrm>
                <a:off x="10380873" y="4399692"/>
                <a:ext cx="2541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89" name="Ink 188">
                <a:extLst>
                  <a:ext uri="{FF2B5EF4-FFF2-40B4-BE49-F238E27FC236}">
                    <a16:creationId xmlns:a16="http://schemas.microsoft.com/office/drawing/2014/main" id="{EFB0726B-9D57-24C7-9B13-740E5A8AA872}"/>
                  </a:ext>
                </a:extLst>
              </p14:cNvPr>
              <p14:cNvContentPartPr/>
              <p14:nvPr/>
            </p14:nvContentPartPr>
            <p14:xfrm>
              <a:off x="10209153" y="4569252"/>
              <a:ext cx="340560" cy="428760"/>
            </p14:xfrm>
          </p:contentPart>
        </mc:Choice>
        <mc:Fallback xmlns="">
          <p:pic>
            <p:nvPicPr>
              <p:cNvPr id="189" name="Ink 188">
                <a:extLst>
                  <a:ext uri="{FF2B5EF4-FFF2-40B4-BE49-F238E27FC236}">
                    <a16:creationId xmlns:a16="http://schemas.microsoft.com/office/drawing/2014/main" id="{EFB0726B-9D57-24C7-9B13-740E5A8AA872}"/>
                  </a:ext>
                </a:extLst>
              </p:cNvPr>
              <p:cNvPicPr/>
              <p:nvPr/>
            </p:nvPicPr>
            <p:blipFill>
              <a:blip r:embed="rId103"/>
              <a:stretch>
                <a:fillRect/>
              </a:stretch>
            </p:blipFill>
            <p:spPr>
              <a:xfrm>
                <a:off x="10200513" y="4560612"/>
                <a:ext cx="3582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2" name="Ink 191">
                <a:extLst>
                  <a:ext uri="{FF2B5EF4-FFF2-40B4-BE49-F238E27FC236}">
                    <a16:creationId xmlns:a16="http://schemas.microsoft.com/office/drawing/2014/main" id="{B975EC6A-C65D-9CFD-4116-F82F72B0AA7D}"/>
                  </a:ext>
                </a:extLst>
              </p14:cNvPr>
              <p14:cNvContentPartPr/>
              <p14:nvPr/>
            </p14:nvContentPartPr>
            <p14:xfrm>
              <a:off x="10537833" y="4731612"/>
              <a:ext cx="248400" cy="260280"/>
            </p14:xfrm>
          </p:contentPart>
        </mc:Choice>
        <mc:Fallback xmlns="">
          <p:pic>
            <p:nvPicPr>
              <p:cNvPr id="192" name="Ink 191">
                <a:extLst>
                  <a:ext uri="{FF2B5EF4-FFF2-40B4-BE49-F238E27FC236}">
                    <a16:creationId xmlns:a16="http://schemas.microsoft.com/office/drawing/2014/main" id="{B975EC6A-C65D-9CFD-4116-F82F72B0AA7D}"/>
                  </a:ext>
                </a:extLst>
              </p:cNvPr>
              <p:cNvPicPr/>
              <p:nvPr/>
            </p:nvPicPr>
            <p:blipFill>
              <a:blip r:embed="rId105"/>
              <a:stretch>
                <a:fillRect/>
              </a:stretch>
            </p:blipFill>
            <p:spPr>
              <a:xfrm>
                <a:off x="10528833" y="4722612"/>
                <a:ext cx="2660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7" name="Ink 196">
                <a:extLst>
                  <a:ext uri="{FF2B5EF4-FFF2-40B4-BE49-F238E27FC236}">
                    <a16:creationId xmlns:a16="http://schemas.microsoft.com/office/drawing/2014/main" id="{48214DFF-7B3D-FFCB-10D8-591910853810}"/>
                  </a:ext>
                </a:extLst>
              </p14:cNvPr>
              <p14:cNvContentPartPr/>
              <p14:nvPr/>
            </p14:nvContentPartPr>
            <p14:xfrm>
              <a:off x="10775433" y="4648452"/>
              <a:ext cx="326520" cy="343080"/>
            </p14:xfrm>
          </p:contentPart>
        </mc:Choice>
        <mc:Fallback xmlns="">
          <p:pic>
            <p:nvPicPr>
              <p:cNvPr id="197" name="Ink 196">
                <a:extLst>
                  <a:ext uri="{FF2B5EF4-FFF2-40B4-BE49-F238E27FC236}">
                    <a16:creationId xmlns:a16="http://schemas.microsoft.com/office/drawing/2014/main" id="{48214DFF-7B3D-FFCB-10D8-591910853810}"/>
                  </a:ext>
                </a:extLst>
              </p:cNvPr>
              <p:cNvPicPr/>
              <p:nvPr/>
            </p:nvPicPr>
            <p:blipFill>
              <a:blip r:embed="rId107"/>
              <a:stretch>
                <a:fillRect/>
              </a:stretch>
            </p:blipFill>
            <p:spPr>
              <a:xfrm>
                <a:off x="10766443" y="4639812"/>
                <a:ext cx="344141"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8" name="Ink 197">
                <a:extLst>
                  <a:ext uri="{FF2B5EF4-FFF2-40B4-BE49-F238E27FC236}">
                    <a16:creationId xmlns:a16="http://schemas.microsoft.com/office/drawing/2014/main" id="{EC9F9924-0B8F-04F2-81B1-CE13D536585C}"/>
                  </a:ext>
                </a:extLst>
              </p14:cNvPr>
              <p14:cNvContentPartPr/>
              <p14:nvPr/>
            </p14:nvContentPartPr>
            <p14:xfrm>
              <a:off x="11049753" y="4408692"/>
              <a:ext cx="166680" cy="478800"/>
            </p14:xfrm>
          </p:contentPart>
        </mc:Choice>
        <mc:Fallback xmlns="">
          <p:pic>
            <p:nvPicPr>
              <p:cNvPr id="198" name="Ink 197">
                <a:extLst>
                  <a:ext uri="{FF2B5EF4-FFF2-40B4-BE49-F238E27FC236}">
                    <a16:creationId xmlns:a16="http://schemas.microsoft.com/office/drawing/2014/main" id="{EC9F9924-0B8F-04F2-81B1-CE13D536585C}"/>
                  </a:ext>
                </a:extLst>
              </p:cNvPr>
              <p:cNvPicPr/>
              <p:nvPr/>
            </p:nvPicPr>
            <p:blipFill>
              <a:blip r:embed="rId109"/>
              <a:stretch>
                <a:fillRect/>
              </a:stretch>
            </p:blipFill>
            <p:spPr>
              <a:xfrm>
                <a:off x="11041113" y="4399692"/>
                <a:ext cx="1843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1" name="Ink 200">
                <a:extLst>
                  <a:ext uri="{FF2B5EF4-FFF2-40B4-BE49-F238E27FC236}">
                    <a16:creationId xmlns:a16="http://schemas.microsoft.com/office/drawing/2014/main" id="{DBBA1600-9FB0-E6D6-1E58-FCB38DF9AA62}"/>
                  </a:ext>
                </a:extLst>
              </p14:cNvPr>
              <p14:cNvContentPartPr/>
              <p14:nvPr/>
            </p14:nvContentPartPr>
            <p14:xfrm>
              <a:off x="10794513" y="4749972"/>
              <a:ext cx="146880" cy="171720"/>
            </p14:xfrm>
          </p:contentPart>
        </mc:Choice>
        <mc:Fallback xmlns="">
          <p:pic>
            <p:nvPicPr>
              <p:cNvPr id="201" name="Ink 200">
                <a:extLst>
                  <a:ext uri="{FF2B5EF4-FFF2-40B4-BE49-F238E27FC236}">
                    <a16:creationId xmlns:a16="http://schemas.microsoft.com/office/drawing/2014/main" id="{DBBA1600-9FB0-E6D6-1E58-FCB38DF9AA62}"/>
                  </a:ext>
                </a:extLst>
              </p:cNvPr>
              <p:cNvPicPr/>
              <p:nvPr/>
            </p:nvPicPr>
            <p:blipFill>
              <a:blip r:embed="rId111"/>
              <a:stretch>
                <a:fillRect/>
              </a:stretch>
            </p:blipFill>
            <p:spPr>
              <a:xfrm>
                <a:off x="10785873" y="4740972"/>
                <a:ext cx="16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2" name="Ink 201">
                <a:extLst>
                  <a:ext uri="{FF2B5EF4-FFF2-40B4-BE49-F238E27FC236}">
                    <a16:creationId xmlns:a16="http://schemas.microsoft.com/office/drawing/2014/main" id="{5A802E75-3CB6-AFD1-A6BD-E509C525457B}"/>
                  </a:ext>
                </a:extLst>
              </p14:cNvPr>
              <p14:cNvContentPartPr/>
              <p14:nvPr/>
            </p14:nvContentPartPr>
            <p14:xfrm>
              <a:off x="10961553" y="3934212"/>
              <a:ext cx="219240" cy="189720"/>
            </p14:xfrm>
          </p:contentPart>
        </mc:Choice>
        <mc:Fallback xmlns="">
          <p:pic>
            <p:nvPicPr>
              <p:cNvPr id="202" name="Ink 201">
                <a:extLst>
                  <a:ext uri="{FF2B5EF4-FFF2-40B4-BE49-F238E27FC236}">
                    <a16:creationId xmlns:a16="http://schemas.microsoft.com/office/drawing/2014/main" id="{5A802E75-3CB6-AFD1-A6BD-E509C525457B}"/>
                  </a:ext>
                </a:extLst>
              </p:cNvPr>
              <p:cNvPicPr/>
              <p:nvPr/>
            </p:nvPicPr>
            <p:blipFill>
              <a:blip r:embed="rId113"/>
              <a:stretch>
                <a:fillRect/>
              </a:stretch>
            </p:blipFill>
            <p:spPr>
              <a:xfrm>
                <a:off x="10952553" y="3925212"/>
                <a:ext cx="236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5" name="Ink 204">
                <a:extLst>
                  <a:ext uri="{FF2B5EF4-FFF2-40B4-BE49-F238E27FC236}">
                    <a16:creationId xmlns:a16="http://schemas.microsoft.com/office/drawing/2014/main" id="{366C2AC1-FB0A-1A5B-D281-34EC4C4FDF53}"/>
                  </a:ext>
                </a:extLst>
              </p14:cNvPr>
              <p14:cNvContentPartPr/>
              <p14:nvPr/>
            </p14:nvContentPartPr>
            <p14:xfrm>
              <a:off x="10596873" y="4662492"/>
              <a:ext cx="441000" cy="252360"/>
            </p14:xfrm>
          </p:contentPart>
        </mc:Choice>
        <mc:Fallback xmlns="">
          <p:pic>
            <p:nvPicPr>
              <p:cNvPr id="205" name="Ink 204">
                <a:extLst>
                  <a:ext uri="{FF2B5EF4-FFF2-40B4-BE49-F238E27FC236}">
                    <a16:creationId xmlns:a16="http://schemas.microsoft.com/office/drawing/2014/main" id="{366C2AC1-FB0A-1A5B-D281-34EC4C4FDF53}"/>
                  </a:ext>
                </a:extLst>
              </p:cNvPr>
              <p:cNvPicPr/>
              <p:nvPr/>
            </p:nvPicPr>
            <p:blipFill>
              <a:blip r:embed="rId115"/>
              <a:stretch>
                <a:fillRect/>
              </a:stretch>
            </p:blipFill>
            <p:spPr>
              <a:xfrm>
                <a:off x="10587880" y="4653505"/>
                <a:ext cx="458626" cy="269975"/>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7" name="Ink 206">
                <a:extLst>
                  <a:ext uri="{FF2B5EF4-FFF2-40B4-BE49-F238E27FC236}">
                    <a16:creationId xmlns:a16="http://schemas.microsoft.com/office/drawing/2014/main" id="{3ADF5513-21C0-1B17-A46F-241A2B66461D}"/>
                  </a:ext>
                </a:extLst>
              </p14:cNvPr>
              <p14:cNvContentPartPr/>
              <p14:nvPr/>
            </p14:nvContentPartPr>
            <p14:xfrm>
              <a:off x="10227873" y="3867252"/>
              <a:ext cx="174960" cy="121320"/>
            </p14:xfrm>
          </p:contentPart>
        </mc:Choice>
        <mc:Fallback xmlns="">
          <p:pic>
            <p:nvPicPr>
              <p:cNvPr id="207" name="Ink 206">
                <a:extLst>
                  <a:ext uri="{FF2B5EF4-FFF2-40B4-BE49-F238E27FC236}">
                    <a16:creationId xmlns:a16="http://schemas.microsoft.com/office/drawing/2014/main" id="{3ADF5513-21C0-1B17-A46F-241A2B66461D}"/>
                  </a:ext>
                </a:extLst>
              </p:cNvPr>
              <p:cNvPicPr/>
              <p:nvPr/>
            </p:nvPicPr>
            <p:blipFill>
              <a:blip r:embed="rId117"/>
              <a:stretch>
                <a:fillRect/>
              </a:stretch>
            </p:blipFill>
            <p:spPr>
              <a:xfrm>
                <a:off x="10210233" y="3831612"/>
                <a:ext cx="210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8" name="Ink 207">
                <a:extLst>
                  <a:ext uri="{FF2B5EF4-FFF2-40B4-BE49-F238E27FC236}">
                    <a16:creationId xmlns:a16="http://schemas.microsoft.com/office/drawing/2014/main" id="{CBE412AF-E29A-174F-19FB-CA4C505686C0}"/>
                  </a:ext>
                </a:extLst>
              </p14:cNvPr>
              <p14:cNvContentPartPr/>
              <p14:nvPr/>
            </p14:nvContentPartPr>
            <p14:xfrm>
              <a:off x="10668513" y="3807852"/>
              <a:ext cx="128520" cy="410760"/>
            </p14:xfrm>
          </p:contentPart>
        </mc:Choice>
        <mc:Fallback xmlns="">
          <p:pic>
            <p:nvPicPr>
              <p:cNvPr id="208" name="Ink 207">
                <a:extLst>
                  <a:ext uri="{FF2B5EF4-FFF2-40B4-BE49-F238E27FC236}">
                    <a16:creationId xmlns:a16="http://schemas.microsoft.com/office/drawing/2014/main" id="{CBE412AF-E29A-174F-19FB-CA4C505686C0}"/>
                  </a:ext>
                </a:extLst>
              </p:cNvPr>
              <p:cNvPicPr/>
              <p:nvPr/>
            </p:nvPicPr>
            <p:blipFill>
              <a:blip r:embed="rId119"/>
              <a:stretch>
                <a:fillRect/>
              </a:stretch>
            </p:blipFill>
            <p:spPr>
              <a:xfrm>
                <a:off x="10650513" y="3772212"/>
                <a:ext cx="1641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9" name="Ink 208">
                <a:extLst>
                  <a:ext uri="{FF2B5EF4-FFF2-40B4-BE49-F238E27FC236}">
                    <a16:creationId xmlns:a16="http://schemas.microsoft.com/office/drawing/2014/main" id="{3FEB00B9-AF92-B63E-11DA-51D37957EB52}"/>
                  </a:ext>
                </a:extLst>
              </p14:cNvPr>
              <p14:cNvContentPartPr/>
              <p14:nvPr/>
            </p14:nvContentPartPr>
            <p14:xfrm>
              <a:off x="10293753" y="4630452"/>
              <a:ext cx="159120" cy="324360"/>
            </p14:xfrm>
          </p:contentPart>
        </mc:Choice>
        <mc:Fallback xmlns="">
          <p:pic>
            <p:nvPicPr>
              <p:cNvPr id="209" name="Ink 208">
                <a:extLst>
                  <a:ext uri="{FF2B5EF4-FFF2-40B4-BE49-F238E27FC236}">
                    <a16:creationId xmlns:a16="http://schemas.microsoft.com/office/drawing/2014/main" id="{3FEB00B9-AF92-B63E-11DA-51D37957EB52}"/>
                  </a:ext>
                </a:extLst>
              </p:cNvPr>
              <p:cNvPicPr/>
              <p:nvPr/>
            </p:nvPicPr>
            <p:blipFill>
              <a:blip r:embed="rId121"/>
              <a:stretch>
                <a:fillRect/>
              </a:stretch>
            </p:blipFill>
            <p:spPr>
              <a:xfrm>
                <a:off x="10275753" y="4594452"/>
                <a:ext cx="19476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0" name="Ink 209">
                <a:extLst>
                  <a:ext uri="{FF2B5EF4-FFF2-40B4-BE49-F238E27FC236}">
                    <a16:creationId xmlns:a16="http://schemas.microsoft.com/office/drawing/2014/main" id="{0923922A-C9E1-3F2E-AE88-FCC201193126}"/>
                  </a:ext>
                </a:extLst>
              </p14:cNvPr>
              <p14:cNvContentPartPr/>
              <p14:nvPr/>
            </p14:nvContentPartPr>
            <p14:xfrm>
              <a:off x="10606953" y="4788132"/>
              <a:ext cx="102960" cy="159480"/>
            </p14:xfrm>
          </p:contentPart>
        </mc:Choice>
        <mc:Fallback xmlns="">
          <p:pic>
            <p:nvPicPr>
              <p:cNvPr id="210" name="Ink 209">
                <a:extLst>
                  <a:ext uri="{FF2B5EF4-FFF2-40B4-BE49-F238E27FC236}">
                    <a16:creationId xmlns:a16="http://schemas.microsoft.com/office/drawing/2014/main" id="{0923922A-C9E1-3F2E-AE88-FCC201193126}"/>
                  </a:ext>
                </a:extLst>
              </p:cNvPr>
              <p:cNvPicPr/>
              <p:nvPr/>
            </p:nvPicPr>
            <p:blipFill>
              <a:blip r:embed="rId123"/>
              <a:stretch>
                <a:fillRect/>
              </a:stretch>
            </p:blipFill>
            <p:spPr>
              <a:xfrm>
                <a:off x="10588953" y="4752132"/>
                <a:ext cx="138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 name="Ink 210">
                <a:extLst>
                  <a:ext uri="{FF2B5EF4-FFF2-40B4-BE49-F238E27FC236}">
                    <a16:creationId xmlns:a16="http://schemas.microsoft.com/office/drawing/2014/main" id="{F21741F5-5666-0538-23D9-B0A6E08FB8B6}"/>
                  </a:ext>
                </a:extLst>
              </p14:cNvPr>
              <p14:cNvContentPartPr/>
              <p14:nvPr/>
            </p14:nvContentPartPr>
            <p14:xfrm>
              <a:off x="10781553" y="4758972"/>
              <a:ext cx="85680" cy="187920"/>
            </p14:xfrm>
          </p:contentPart>
        </mc:Choice>
        <mc:Fallback xmlns="">
          <p:pic>
            <p:nvPicPr>
              <p:cNvPr id="211" name="Ink 210">
                <a:extLst>
                  <a:ext uri="{FF2B5EF4-FFF2-40B4-BE49-F238E27FC236}">
                    <a16:creationId xmlns:a16="http://schemas.microsoft.com/office/drawing/2014/main" id="{F21741F5-5666-0538-23D9-B0A6E08FB8B6}"/>
                  </a:ext>
                </a:extLst>
              </p:cNvPr>
              <p:cNvPicPr/>
              <p:nvPr/>
            </p:nvPicPr>
            <p:blipFill>
              <a:blip r:embed="rId125"/>
              <a:stretch>
                <a:fillRect/>
              </a:stretch>
            </p:blipFill>
            <p:spPr>
              <a:xfrm>
                <a:off x="10763553" y="4723332"/>
                <a:ext cx="121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2" name="Ink 211">
                <a:extLst>
                  <a:ext uri="{FF2B5EF4-FFF2-40B4-BE49-F238E27FC236}">
                    <a16:creationId xmlns:a16="http://schemas.microsoft.com/office/drawing/2014/main" id="{9EF3955E-76A5-17CD-E6B3-646956066E3D}"/>
                  </a:ext>
                </a:extLst>
              </p14:cNvPr>
              <p14:cNvContentPartPr/>
              <p14:nvPr/>
            </p14:nvContentPartPr>
            <p14:xfrm>
              <a:off x="11077833" y="4434972"/>
              <a:ext cx="53640" cy="483120"/>
            </p14:xfrm>
          </p:contentPart>
        </mc:Choice>
        <mc:Fallback xmlns="">
          <p:pic>
            <p:nvPicPr>
              <p:cNvPr id="212" name="Ink 211">
                <a:extLst>
                  <a:ext uri="{FF2B5EF4-FFF2-40B4-BE49-F238E27FC236}">
                    <a16:creationId xmlns:a16="http://schemas.microsoft.com/office/drawing/2014/main" id="{9EF3955E-76A5-17CD-E6B3-646956066E3D}"/>
                  </a:ext>
                </a:extLst>
              </p:cNvPr>
              <p:cNvPicPr/>
              <p:nvPr/>
            </p:nvPicPr>
            <p:blipFill>
              <a:blip r:embed="rId127"/>
              <a:stretch>
                <a:fillRect/>
              </a:stretch>
            </p:blipFill>
            <p:spPr>
              <a:xfrm>
                <a:off x="11060193" y="4399332"/>
                <a:ext cx="892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3" name="Ink 212">
                <a:extLst>
                  <a:ext uri="{FF2B5EF4-FFF2-40B4-BE49-F238E27FC236}">
                    <a16:creationId xmlns:a16="http://schemas.microsoft.com/office/drawing/2014/main" id="{4B105AD4-B8D3-7775-2EF3-008DEB91FC02}"/>
                  </a:ext>
                </a:extLst>
              </p14:cNvPr>
              <p14:cNvContentPartPr/>
              <p14:nvPr/>
            </p14:nvContentPartPr>
            <p14:xfrm>
              <a:off x="10962273" y="3982812"/>
              <a:ext cx="270360" cy="224280"/>
            </p14:xfrm>
          </p:contentPart>
        </mc:Choice>
        <mc:Fallback xmlns="">
          <p:pic>
            <p:nvPicPr>
              <p:cNvPr id="213" name="Ink 212">
                <a:extLst>
                  <a:ext uri="{FF2B5EF4-FFF2-40B4-BE49-F238E27FC236}">
                    <a16:creationId xmlns:a16="http://schemas.microsoft.com/office/drawing/2014/main" id="{4B105AD4-B8D3-7775-2EF3-008DEB91FC02}"/>
                  </a:ext>
                </a:extLst>
              </p:cNvPr>
              <p:cNvPicPr/>
              <p:nvPr/>
            </p:nvPicPr>
            <p:blipFill>
              <a:blip r:embed="rId129"/>
              <a:stretch>
                <a:fillRect/>
              </a:stretch>
            </p:blipFill>
            <p:spPr>
              <a:xfrm>
                <a:off x="10944633" y="3947172"/>
                <a:ext cx="3060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4" name="Ink 213">
                <a:extLst>
                  <a:ext uri="{FF2B5EF4-FFF2-40B4-BE49-F238E27FC236}">
                    <a16:creationId xmlns:a16="http://schemas.microsoft.com/office/drawing/2014/main" id="{6273ADA3-B01B-931C-307E-A71492403E99}"/>
                  </a:ext>
                </a:extLst>
              </p14:cNvPr>
              <p14:cNvContentPartPr/>
              <p14:nvPr/>
            </p14:nvContentPartPr>
            <p14:xfrm>
              <a:off x="10381953" y="4436412"/>
              <a:ext cx="238320" cy="247680"/>
            </p14:xfrm>
          </p:contentPart>
        </mc:Choice>
        <mc:Fallback xmlns="">
          <p:pic>
            <p:nvPicPr>
              <p:cNvPr id="214" name="Ink 213">
                <a:extLst>
                  <a:ext uri="{FF2B5EF4-FFF2-40B4-BE49-F238E27FC236}">
                    <a16:creationId xmlns:a16="http://schemas.microsoft.com/office/drawing/2014/main" id="{6273ADA3-B01B-931C-307E-A71492403E99}"/>
                  </a:ext>
                </a:extLst>
              </p:cNvPr>
              <p:cNvPicPr/>
              <p:nvPr/>
            </p:nvPicPr>
            <p:blipFill>
              <a:blip r:embed="rId131"/>
              <a:stretch>
                <a:fillRect/>
              </a:stretch>
            </p:blipFill>
            <p:spPr>
              <a:xfrm>
                <a:off x="10373313" y="4427772"/>
                <a:ext cx="255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5" name="Ink 214">
                <a:extLst>
                  <a:ext uri="{FF2B5EF4-FFF2-40B4-BE49-F238E27FC236}">
                    <a16:creationId xmlns:a16="http://schemas.microsoft.com/office/drawing/2014/main" id="{0BF0837C-A1EE-01E6-B2A0-727E71674DCC}"/>
                  </a:ext>
                </a:extLst>
              </p14:cNvPr>
              <p14:cNvContentPartPr/>
              <p14:nvPr/>
            </p14:nvContentPartPr>
            <p14:xfrm>
              <a:off x="10962273" y="3932412"/>
              <a:ext cx="204480" cy="198720"/>
            </p14:xfrm>
          </p:contentPart>
        </mc:Choice>
        <mc:Fallback xmlns="">
          <p:pic>
            <p:nvPicPr>
              <p:cNvPr id="215" name="Ink 214">
                <a:extLst>
                  <a:ext uri="{FF2B5EF4-FFF2-40B4-BE49-F238E27FC236}">
                    <a16:creationId xmlns:a16="http://schemas.microsoft.com/office/drawing/2014/main" id="{0BF0837C-A1EE-01E6-B2A0-727E71674DCC}"/>
                  </a:ext>
                </a:extLst>
              </p:cNvPr>
              <p:cNvPicPr/>
              <p:nvPr/>
            </p:nvPicPr>
            <p:blipFill>
              <a:blip r:embed="rId133"/>
              <a:stretch>
                <a:fillRect/>
              </a:stretch>
            </p:blipFill>
            <p:spPr>
              <a:xfrm>
                <a:off x="10953633" y="3923772"/>
                <a:ext cx="222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6" name="Ink 215">
                <a:extLst>
                  <a:ext uri="{FF2B5EF4-FFF2-40B4-BE49-F238E27FC236}">
                    <a16:creationId xmlns:a16="http://schemas.microsoft.com/office/drawing/2014/main" id="{475CEEE7-0FD0-B2AF-264B-22036962BB55}"/>
                  </a:ext>
                </a:extLst>
              </p14:cNvPr>
              <p14:cNvContentPartPr/>
              <p14:nvPr/>
            </p14:nvContentPartPr>
            <p14:xfrm>
              <a:off x="11169993" y="4295652"/>
              <a:ext cx="230760" cy="357480"/>
            </p14:xfrm>
          </p:contentPart>
        </mc:Choice>
        <mc:Fallback xmlns="">
          <p:pic>
            <p:nvPicPr>
              <p:cNvPr id="216" name="Ink 215">
                <a:extLst>
                  <a:ext uri="{FF2B5EF4-FFF2-40B4-BE49-F238E27FC236}">
                    <a16:creationId xmlns:a16="http://schemas.microsoft.com/office/drawing/2014/main" id="{475CEEE7-0FD0-B2AF-264B-22036962BB55}"/>
                  </a:ext>
                </a:extLst>
              </p:cNvPr>
              <p:cNvPicPr/>
              <p:nvPr/>
            </p:nvPicPr>
            <p:blipFill>
              <a:blip r:embed="rId135"/>
              <a:stretch>
                <a:fillRect/>
              </a:stretch>
            </p:blipFill>
            <p:spPr>
              <a:xfrm>
                <a:off x="11160993" y="4287012"/>
                <a:ext cx="2484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7" name="Ink 216">
                <a:extLst>
                  <a:ext uri="{FF2B5EF4-FFF2-40B4-BE49-F238E27FC236}">
                    <a16:creationId xmlns:a16="http://schemas.microsoft.com/office/drawing/2014/main" id="{FD99F8EB-C3BB-B59D-C5B8-3188E3ED3338}"/>
                  </a:ext>
                </a:extLst>
              </p14:cNvPr>
              <p14:cNvContentPartPr/>
              <p14:nvPr/>
            </p14:nvContentPartPr>
            <p14:xfrm>
              <a:off x="10122753" y="4323012"/>
              <a:ext cx="194760" cy="316080"/>
            </p14:xfrm>
          </p:contentPart>
        </mc:Choice>
        <mc:Fallback xmlns="">
          <p:pic>
            <p:nvPicPr>
              <p:cNvPr id="217" name="Ink 216">
                <a:extLst>
                  <a:ext uri="{FF2B5EF4-FFF2-40B4-BE49-F238E27FC236}">
                    <a16:creationId xmlns:a16="http://schemas.microsoft.com/office/drawing/2014/main" id="{FD99F8EB-C3BB-B59D-C5B8-3188E3ED3338}"/>
                  </a:ext>
                </a:extLst>
              </p:cNvPr>
              <p:cNvPicPr/>
              <p:nvPr/>
            </p:nvPicPr>
            <p:blipFill>
              <a:blip r:embed="rId137"/>
              <a:stretch>
                <a:fillRect/>
              </a:stretch>
            </p:blipFill>
            <p:spPr>
              <a:xfrm>
                <a:off x="10113753" y="4314372"/>
                <a:ext cx="2124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8" name="Ink 217">
                <a:extLst>
                  <a:ext uri="{FF2B5EF4-FFF2-40B4-BE49-F238E27FC236}">
                    <a16:creationId xmlns:a16="http://schemas.microsoft.com/office/drawing/2014/main" id="{0DB857EB-A28C-A9B9-B9E3-41BC678A47E2}"/>
                  </a:ext>
                </a:extLst>
              </p14:cNvPr>
              <p14:cNvContentPartPr/>
              <p14:nvPr/>
            </p14:nvContentPartPr>
            <p14:xfrm>
              <a:off x="10715313" y="3476652"/>
              <a:ext cx="316080" cy="378720"/>
            </p14:xfrm>
          </p:contentPart>
        </mc:Choice>
        <mc:Fallback xmlns="">
          <p:pic>
            <p:nvPicPr>
              <p:cNvPr id="218" name="Ink 217">
                <a:extLst>
                  <a:ext uri="{FF2B5EF4-FFF2-40B4-BE49-F238E27FC236}">
                    <a16:creationId xmlns:a16="http://schemas.microsoft.com/office/drawing/2014/main" id="{0DB857EB-A28C-A9B9-B9E3-41BC678A47E2}"/>
                  </a:ext>
                </a:extLst>
              </p:cNvPr>
              <p:cNvPicPr/>
              <p:nvPr/>
            </p:nvPicPr>
            <p:blipFill>
              <a:blip r:embed="rId139"/>
              <a:stretch>
                <a:fillRect/>
              </a:stretch>
            </p:blipFill>
            <p:spPr>
              <a:xfrm>
                <a:off x="10706313" y="3468012"/>
                <a:ext cx="3337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9" name="Ink 218">
                <a:extLst>
                  <a:ext uri="{FF2B5EF4-FFF2-40B4-BE49-F238E27FC236}">
                    <a16:creationId xmlns:a16="http://schemas.microsoft.com/office/drawing/2014/main" id="{9E701883-82D4-98EB-D1D3-0A5FF75880B5}"/>
                  </a:ext>
                </a:extLst>
              </p14:cNvPr>
              <p14:cNvContentPartPr/>
              <p14:nvPr/>
            </p14:nvContentPartPr>
            <p14:xfrm>
              <a:off x="10513353" y="5075412"/>
              <a:ext cx="325800" cy="385200"/>
            </p14:xfrm>
          </p:contentPart>
        </mc:Choice>
        <mc:Fallback xmlns="">
          <p:pic>
            <p:nvPicPr>
              <p:cNvPr id="219" name="Ink 218">
                <a:extLst>
                  <a:ext uri="{FF2B5EF4-FFF2-40B4-BE49-F238E27FC236}">
                    <a16:creationId xmlns:a16="http://schemas.microsoft.com/office/drawing/2014/main" id="{9E701883-82D4-98EB-D1D3-0A5FF75880B5}"/>
                  </a:ext>
                </a:extLst>
              </p:cNvPr>
              <p:cNvPicPr/>
              <p:nvPr/>
            </p:nvPicPr>
            <p:blipFill>
              <a:blip r:embed="rId141"/>
              <a:stretch>
                <a:fillRect/>
              </a:stretch>
            </p:blipFill>
            <p:spPr>
              <a:xfrm>
                <a:off x="10504353" y="5066412"/>
                <a:ext cx="3434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0" name="Ink 219">
                <a:extLst>
                  <a:ext uri="{FF2B5EF4-FFF2-40B4-BE49-F238E27FC236}">
                    <a16:creationId xmlns:a16="http://schemas.microsoft.com/office/drawing/2014/main" id="{EF0663A3-B47D-BB11-557C-102BA552F313}"/>
                  </a:ext>
                </a:extLst>
              </p14:cNvPr>
              <p14:cNvContentPartPr/>
              <p14:nvPr/>
            </p14:nvContentPartPr>
            <p14:xfrm>
              <a:off x="9991353" y="3328692"/>
              <a:ext cx="1639800" cy="2269800"/>
            </p14:xfrm>
          </p:contentPart>
        </mc:Choice>
        <mc:Fallback xmlns="">
          <p:pic>
            <p:nvPicPr>
              <p:cNvPr id="220" name="Ink 219">
                <a:extLst>
                  <a:ext uri="{FF2B5EF4-FFF2-40B4-BE49-F238E27FC236}">
                    <a16:creationId xmlns:a16="http://schemas.microsoft.com/office/drawing/2014/main" id="{EF0663A3-B47D-BB11-557C-102BA552F313}"/>
                  </a:ext>
                </a:extLst>
              </p:cNvPr>
              <p:cNvPicPr/>
              <p:nvPr/>
            </p:nvPicPr>
            <p:blipFill>
              <a:blip r:embed="rId143"/>
              <a:stretch>
                <a:fillRect/>
              </a:stretch>
            </p:blipFill>
            <p:spPr>
              <a:xfrm>
                <a:off x="9982713" y="3320052"/>
                <a:ext cx="1657440" cy="2287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1" name="Ink 220">
                <a:extLst>
                  <a:ext uri="{FF2B5EF4-FFF2-40B4-BE49-F238E27FC236}">
                    <a16:creationId xmlns:a16="http://schemas.microsoft.com/office/drawing/2014/main" id="{4B5573E5-D6E7-F7F7-8DE0-D67E1B9BBCEA}"/>
                  </a:ext>
                </a:extLst>
              </p14:cNvPr>
              <p14:cNvContentPartPr/>
              <p14:nvPr/>
            </p14:nvContentPartPr>
            <p14:xfrm>
              <a:off x="4056393" y="5327772"/>
              <a:ext cx="208800" cy="526680"/>
            </p14:xfrm>
          </p:contentPart>
        </mc:Choice>
        <mc:Fallback xmlns="">
          <p:pic>
            <p:nvPicPr>
              <p:cNvPr id="221" name="Ink 220">
                <a:extLst>
                  <a:ext uri="{FF2B5EF4-FFF2-40B4-BE49-F238E27FC236}">
                    <a16:creationId xmlns:a16="http://schemas.microsoft.com/office/drawing/2014/main" id="{4B5573E5-D6E7-F7F7-8DE0-D67E1B9BBCEA}"/>
                  </a:ext>
                </a:extLst>
              </p:cNvPr>
              <p:cNvPicPr/>
              <p:nvPr/>
            </p:nvPicPr>
            <p:blipFill>
              <a:blip r:embed="rId145"/>
              <a:stretch>
                <a:fillRect/>
              </a:stretch>
            </p:blipFill>
            <p:spPr>
              <a:xfrm>
                <a:off x="4047753" y="5318772"/>
                <a:ext cx="2264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5" name="Ink 224">
                <a:extLst>
                  <a:ext uri="{FF2B5EF4-FFF2-40B4-BE49-F238E27FC236}">
                    <a16:creationId xmlns:a16="http://schemas.microsoft.com/office/drawing/2014/main" id="{7821DE08-63EB-CC5D-1C4C-DB3FD80B433F}"/>
                  </a:ext>
                </a:extLst>
              </p14:cNvPr>
              <p14:cNvContentPartPr/>
              <p14:nvPr/>
            </p14:nvContentPartPr>
            <p14:xfrm>
              <a:off x="2303193" y="4830612"/>
              <a:ext cx="356040" cy="196200"/>
            </p14:xfrm>
          </p:contentPart>
        </mc:Choice>
        <mc:Fallback xmlns="">
          <p:pic>
            <p:nvPicPr>
              <p:cNvPr id="225" name="Ink 224">
                <a:extLst>
                  <a:ext uri="{FF2B5EF4-FFF2-40B4-BE49-F238E27FC236}">
                    <a16:creationId xmlns:a16="http://schemas.microsoft.com/office/drawing/2014/main" id="{7821DE08-63EB-CC5D-1C4C-DB3FD80B433F}"/>
                  </a:ext>
                </a:extLst>
              </p:cNvPr>
              <p:cNvPicPr/>
              <p:nvPr/>
            </p:nvPicPr>
            <p:blipFill>
              <a:blip r:embed="rId147"/>
              <a:stretch>
                <a:fillRect/>
              </a:stretch>
            </p:blipFill>
            <p:spPr>
              <a:xfrm>
                <a:off x="2294553" y="4821972"/>
                <a:ext cx="373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9" name="Ink 228">
                <a:extLst>
                  <a:ext uri="{FF2B5EF4-FFF2-40B4-BE49-F238E27FC236}">
                    <a16:creationId xmlns:a16="http://schemas.microsoft.com/office/drawing/2014/main" id="{4369143B-0353-6F45-6C88-D4BA20EEEA22}"/>
                  </a:ext>
                </a:extLst>
              </p14:cNvPr>
              <p14:cNvContentPartPr/>
              <p14:nvPr/>
            </p14:nvContentPartPr>
            <p14:xfrm>
              <a:off x="2448633" y="4973532"/>
              <a:ext cx="172080" cy="645480"/>
            </p14:xfrm>
          </p:contentPart>
        </mc:Choice>
        <mc:Fallback xmlns="">
          <p:pic>
            <p:nvPicPr>
              <p:cNvPr id="229" name="Ink 228">
                <a:extLst>
                  <a:ext uri="{FF2B5EF4-FFF2-40B4-BE49-F238E27FC236}">
                    <a16:creationId xmlns:a16="http://schemas.microsoft.com/office/drawing/2014/main" id="{4369143B-0353-6F45-6C88-D4BA20EEEA22}"/>
                  </a:ext>
                </a:extLst>
              </p:cNvPr>
              <p:cNvPicPr/>
              <p:nvPr/>
            </p:nvPicPr>
            <p:blipFill>
              <a:blip r:embed="rId149"/>
              <a:stretch>
                <a:fillRect/>
              </a:stretch>
            </p:blipFill>
            <p:spPr>
              <a:xfrm>
                <a:off x="2439975" y="4964887"/>
                <a:ext cx="189757" cy="66313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0" name="Ink 229">
                <a:extLst>
                  <a:ext uri="{FF2B5EF4-FFF2-40B4-BE49-F238E27FC236}">
                    <a16:creationId xmlns:a16="http://schemas.microsoft.com/office/drawing/2014/main" id="{CC865906-1E61-C329-3BD3-8BB5AF8D620E}"/>
                  </a:ext>
                </a:extLst>
              </p14:cNvPr>
              <p14:cNvContentPartPr/>
              <p14:nvPr/>
            </p14:nvContentPartPr>
            <p14:xfrm>
              <a:off x="7114593" y="4879932"/>
              <a:ext cx="267480" cy="1139760"/>
            </p14:xfrm>
          </p:contentPart>
        </mc:Choice>
        <mc:Fallback xmlns="">
          <p:pic>
            <p:nvPicPr>
              <p:cNvPr id="230" name="Ink 229">
                <a:extLst>
                  <a:ext uri="{FF2B5EF4-FFF2-40B4-BE49-F238E27FC236}">
                    <a16:creationId xmlns:a16="http://schemas.microsoft.com/office/drawing/2014/main" id="{CC865906-1E61-C329-3BD3-8BB5AF8D620E}"/>
                  </a:ext>
                </a:extLst>
              </p:cNvPr>
              <p:cNvPicPr/>
              <p:nvPr/>
            </p:nvPicPr>
            <p:blipFill>
              <a:blip r:embed="rId151"/>
              <a:stretch>
                <a:fillRect/>
              </a:stretch>
            </p:blipFill>
            <p:spPr>
              <a:xfrm>
                <a:off x="7105953" y="4871292"/>
                <a:ext cx="285120" cy="1157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1" name="Ink 230">
                <a:extLst>
                  <a:ext uri="{FF2B5EF4-FFF2-40B4-BE49-F238E27FC236}">
                    <a16:creationId xmlns:a16="http://schemas.microsoft.com/office/drawing/2014/main" id="{B8206AC8-80D6-E26B-2BE3-18C4F8B0618F}"/>
                  </a:ext>
                </a:extLst>
              </p14:cNvPr>
              <p14:cNvContentPartPr/>
              <p14:nvPr/>
            </p14:nvContentPartPr>
            <p14:xfrm>
              <a:off x="7107033" y="4302852"/>
              <a:ext cx="505800" cy="207720"/>
            </p14:xfrm>
          </p:contentPart>
        </mc:Choice>
        <mc:Fallback xmlns="">
          <p:pic>
            <p:nvPicPr>
              <p:cNvPr id="231" name="Ink 230">
                <a:extLst>
                  <a:ext uri="{FF2B5EF4-FFF2-40B4-BE49-F238E27FC236}">
                    <a16:creationId xmlns:a16="http://schemas.microsoft.com/office/drawing/2014/main" id="{B8206AC8-80D6-E26B-2BE3-18C4F8B0618F}"/>
                  </a:ext>
                </a:extLst>
              </p:cNvPr>
              <p:cNvPicPr/>
              <p:nvPr/>
            </p:nvPicPr>
            <p:blipFill>
              <a:blip r:embed="rId153"/>
              <a:stretch>
                <a:fillRect/>
              </a:stretch>
            </p:blipFill>
            <p:spPr>
              <a:xfrm>
                <a:off x="7098393" y="4293852"/>
                <a:ext cx="523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5" name="Ink 234">
                <a:extLst>
                  <a:ext uri="{FF2B5EF4-FFF2-40B4-BE49-F238E27FC236}">
                    <a16:creationId xmlns:a16="http://schemas.microsoft.com/office/drawing/2014/main" id="{64CC4969-C536-98E0-EB2C-75795744A6D6}"/>
                  </a:ext>
                </a:extLst>
              </p14:cNvPr>
              <p14:cNvContentPartPr/>
              <p14:nvPr/>
            </p14:nvContentPartPr>
            <p14:xfrm>
              <a:off x="9261273" y="4827012"/>
              <a:ext cx="234000" cy="963000"/>
            </p14:xfrm>
          </p:contentPart>
        </mc:Choice>
        <mc:Fallback xmlns="">
          <p:pic>
            <p:nvPicPr>
              <p:cNvPr id="235" name="Ink 234">
                <a:extLst>
                  <a:ext uri="{FF2B5EF4-FFF2-40B4-BE49-F238E27FC236}">
                    <a16:creationId xmlns:a16="http://schemas.microsoft.com/office/drawing/2014/main" id="{64CC4969-C536-98E0-EB2C-75795744A6D6}"/>
                  </a:ext>
                </a:extLst>
              </p:cNvPr>
              <p:cNvPicPr/>
              <p:nvPr/>
            </p:nvPicPr>
            <p:blipFill>
              <a:blip r:embed="rId155"/>
              <a:stretch>
                <a:fillRect/>
              </a:stretch>
            </p:blipFill>
            <p:spPr>
              <a:xfrm>
                <a:off x="9252287" y="4818372"/>
                <a:ext cx="251613"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8" name="Ink 237">
                <a:extLst>
                  <a:ext uri="{FF2B5EF4-FFF2-40B4-BE49-F238E27FC236}">
                    <a16:creationId xmlns:a16="http://schemas.microsoft.com/office/drawing/2014/main" id="{09A77231-D76D-1768-F58B-4D6D022FBCE3}"/>
                  </a:ext>
                </a:extLst>
              </p14:cNvPr>
              <p14:cNvContentPartPr/>
              <p14:nvPr/>
            </p14:nvContentPartPr>
            <p14:xfrm>
              <a:off x="1721433" y="5806572"/>
              <a:ext cx="1574280" cy="822600"/>
            </p14:xfrm>
          </p:contentPart>
        </mc:Choice>
        <mc:Fallback xmlns="">
          <p:pic>
            <p:nvPicPr>
              <p:cNvPr id="238" name="Ink 237">
                <a:extLst>
                  <a:ext uri="{FF2B5EF4-FFF2-40B4-BE49-F238E27FC236}">
                    <a16:creationId xmlns:a16="http://schemas.microsoft.com/office/drawing/2014/main" id="{09A77231-D76D-1768-F58B-4D6D022FBCE3}"/>
                  </a:ext>
                </a:extLst>
              </p:cNvPr>
              <p:cNvPicPr/>
              <p:nvPr/>
            </p:nvPicPr>
            <p:blipFill>
              <a:blip r:embed="rId157"/>
              <a:stretch>
                <a:fillRect/>
              </a:stretch>
            </p:blipFill>
            <p:spPr>
              <a:xfrm>
                <a:off x="1712435" y="5797932"/>
                <a:ext cx="1591916"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6" name="Ink 245">
                <a:extLst>
                  <a:ext uri="{FF2B5EF4-FFF2-40B4-BE49-F238E27FC236}">
                    <a16:creationId xmlns:a16="http://schemas.microsoft.com/office/drawing/2014/main" id="{139BEAF1-F3E2-D896-042E-92ABF142109B}"/>
                  </a:ext>
                </a:extLst>
              </p14:cNvPr>
              <p14:cNvContentPartPr/>
              <p14:nvPr/>
            </p14:nvContentPartPr>
            <p14:xfrm>
              <a:off x="3294993" y="5644932"/>
              <a:ext cx="816120" cy="973080"/>
            </p14:xfrm>
          </p:contentPart>
        </mc:Choice>
        <mc:Fallback xmlns="">
          <p:pic>
            <p:nvPicPr>
              <p:cNvPr id="246" name="Ink 245">
                <a:extLst>
                  <a:ext uri="{FF2B5EF4-FFF2-40B4-BE49-F238E27FC236}">
                    <a16:creationId xmlns:a16="http://schemas.microsoft.com/office/drawing/2014/main" id="{139BEAF1-F3E2-D896-042E-92ABF142109B}"/>
                  </a:ext>
                </a:extLst>
              </p:cNvPr>
              <p:cNvPicPr/>
              <p:nvPr/>
            </p:nvPicPr>
            <p:blipFill>
              <a:blip r:embed="rId159"/>
              <a:stretch>
                <a:fillRect/>
              </a:stretch>
            </p:blipFill>
            <p:spPr>
              <a:xfrm>
                <a:off x="3286353" y="5636289"/>
                <a:ext cx="833760" cy="990727"/>
              </a:xfrm>
              <a:prstGeom prst="rect">
                <a:avLst/>
              </a:prstGeom>
            </p:spPr>
          </p:pic>
        </mc:Fallback>
      </mc:AlternateContent>
      <p:sp>
        <p:nvSpPr>
          <p:cNvPr id="247" name="TextBox 246">
            <a:extLst>
              <a:ext uri="{FF2B5EF4-FFF2-40B4-BE49-F238E27FC236}">
                <a16:creationId xmlns:a16="http://schemas.microsoft.com/office/drawing/2014/main" id="{4B767860-3712-6346-B029-62FB7678D64E}"/>
              </a:ext>
            </a:extLst>
          </p:cNvPr>
          <p:cNvSpPr txBox="1"/>
          <p:nvPr/>
        </p:nvSpPr>
        <p:spPr>
          <a:xfrm rot="21050727">
            <a:off x="868374" y="3868446"/>
            <a:ext cx="1899500" cy="646331"/>
          </a:xfrm>
          <a:prstGeom prst="rect">
            <a:avLst/>
          </a:prstGeom>
          <a:noFill/>
        </p:spPr>
        <p:txBody>
          <a:bodyPr wrap="square" rtlCol="0">
            <a:spAutoFit/>
          </a:bodyPr>
          <a:lstStyle/>
          <a:p>
            <a:pPr algn="l"/>
            <a:r>
              <a:rPr lang="cs-CZ" sz="1200" dirty="0"/>
              <a:t>How motivated you aretoachieve this goal?</a:t>
            </a:r>
            <a:endParaRPr lang="en-US" sz="1200" dirty="0"/>
          </a:p>
        </p:txBody>
      </p:sp>
      <mc:AlternateContent xmlns:mc="http://schemas.openxmlformats.org/markup-compatibility/2006" xmlns:p14="http://schemas.microsoft.com/office/powerpoint/2010/main">
        <mc:Choice Requires="p14">
          <p:contentPart p14:bwMode="auto" r:id="rId160">
            <p14:nvContentPartPr>
              <p14:cNvPr id="254" name="Ink 253">
                <a:extLst>
                  <a:ext uri="{FF2B5EF4-FFF2-40B4-BE49-F238E27FC236}">
                    <a16:creationId xmlns:a16="http://schemas.microsoft.com/office/drawing/2014/main" id="{812BC21F-24FD-BF06-1E20-EB2014EA7701}"/>
                  </a:ext>
                </a:extLst>
              </p14:cNvPr>
              <p14:cNvContentPartPr/>
              <p14:nvPr/>
            </p14:nvContentPartPr>
            <p14:xfrm>
              <a:off x="6127473" y="2392332"/>
              <a:ext cx="1440" cy="360"/>
            </p14:xfrm>
          </p:contentPart>
        </mc:Choice>
        <mc:Fallback xmlns="">
          <p:pic>
            <p:nvPicPr>
              <p:cNvPr id="254" name="Ink 253">
                <a:extLst>
                  <a:ext uri="{FF2B5EF4-FFF2-40B4-BE49-F238E27FC236}">
                    <a16:creationId xmlns:a16="http://schemas.microsoft.com/office/drawing/2014/main" id="{812BC21F-24FD-BF06-1E20-EB2014EA7701}"/>
                  </a:ext>
                </a:extLst>
              </p:cNvPr>
              <p:cNvPicPr/>
              <p:nvPr/>
            </p:nvPicPr>
            <p:blipFill>
              <a:blip r:embed="rId161"/>
              <a:stretch>
                <a:fillRect/>
              </a:stretch>
            </p:blipFill>
            <p:spPr>
              <a:xfrm>
                <a:off x="6118833" y="2383692"/>
                <a:ext cx="19080" cy="18000"/>
              </a:xfrm>
              <a:prstGeom prst="rect">
                <a:avLst/>
              </a:prstGeom>
            </p:spPr>
          </p:pic>
        </mc:Fallback>
      </mc:AlternateContent>
      <p:sp>
        <p:nvSpPr>
          <p:cNvPr id="257" name="TextBox 256">
            <a:extLst>
              <a:ext uri="{FF2B5EF4-FFF2-40B4-BE49-F238E27FC236}">
                <a16:creationId xmlns:a16="http://schemas.microsoft.com/office/drawing/2014/main" id="{8EF12DC5-E732-F8CF-753C-5CF397D4C1B3}"/>
              </a:ext>
            </a:extLst>
          </p:cNvPr>
          <p:cNvSpPr txBox="1"/>
          <p:nvPr/>
        </p:nvSpPr>
        <p:spPr>
          <a:xfrm rot="21050727">
            <a:off x="6229071" y="3680166"/>
            <a:ext cx="1899500" cy="646331"/>
          </a:xfrm>
          <a:prstGeom prst="rect">
            <a:avLst/>
          </a:prstGeom>
          <a:noFill/>
        </p:spPr>
        <p:txBody>
          <a:bodyPr wrap="square" rtlCol="0">
            <a:spAutoFit/>
          </a:bodyPr>
          <a:lstStyle/>
          <a:p>
            <a:pPr algn="l"/>
            <a:r>
              <a:rPr lang="cs-CZ" sz="1200" dirty="0"/>
              <a:t>How motivated you aretoachieve this goal?</a:t>
            </a:r>
            <a:endParaRPr lang="en-US" sz="1200" dirty="0"/>
          </a:p>
        </p:txBody>
      </p:sp>
      <p:sp>
        <p:nvSpPr>
          <p:cNvPr id="258" name="TextBox 257">
            <a:extLst>
              <a:ext uri="{FF2B5EF4-FFF2-40B4-BE49-F238E27FC236}">
                <a16:creationId xmlns:a16="http://schemas.microsoft.com/office/drawing/2014/main" id="{E79A4105-F92C-F95F-CD7A-97710A6A6391}"/>
              </a:ext>
            </a:extLst>
          </p:cNvPr>
          <p:cNvSpPr txBox="1"/>
          <p:nvPr/>
        </p:nvSpPr>
        <p:spPr>
          <a:xfrm>
            <a:off x="3310653" y="3961713"/>
            <a:ext cx="1828800" cy="276999"/>
          </a:xfrm>
          <a:prstGeom prst="rect">
            <a:avLst/>
          </a:prstGeom>
          <a:noFill/>
        </p:spPr>
        <p:txBody>
          <a:bodyPr wrap="square" rtlCol="0">
            <a:spAutoFit/>
          </a:bodyPr>
          <a:lstStyle/>
          <a:p>
            <a:pPr algn="l"/>
            <a:r>
              <a:rPr lang="cs-CZ" sz="1200" dirty="0"/>
              <a:t>I guess it i ok…</a:t>
            </a:r>
            <a:endParaRPr lang="en-US" sz="1200" dirty="0"/>
          </a:p>
        </p:txBody>
      </p:sp>
      <p:sp>
        <p:nvSpPr>
          <p:cNvPr id="261" name="TextBox 260">
            <a:extLst>
              <a:ext uri="{FF2B5EF4-FFF2-40B4-BE49-F238E27FC236}">
                <a16:creationId xmlns:a16="http://schemas.microsoft.com/office/drawing/2014/main" id="{E92AC9F1-B351-6B0B-E5C2-C8B664D5E35D}"/>
              </a:ext>
            </a:extLst>
          </p:cNvPr>
          <p:cNvSpPr txBox="1"/>
          <p:nvPr/>
        </p:nvSpPr>
        <p:spPr>
          <a:xfrm>
            <a:off x="8179653" y="3790519"/>
            <a:ext cx="1828800" cy="646331"/>
          </a:xfrm>
          <a:prstGeom prst="rect">
            <a:avLst/>
          </a:prstGeom>
          <a:noFill/>
        </p:spPr>
        <p:txBody>
          <a:bodyPr wrap="square" rtlCol="0">
            <a:spAutoFit/>
          </a:bodyPr>
          <a:lstStyle/>
          <a:p>
            <a:pPr algn="l"/>
            <a:r>
              <a:rPr lang="cs-CZ" sz="1200" dirty="0"/>
              <a:t>It sounds great, I can‘t wait to achieve it!</a:t>
            </a:r>
            <a:endParaRPr lang="en-US" sz="1200" dirty="0"/>
          </a:p>
        </p:txBody>
      </p:sp>
      <mc:AlternateContent xmlns:mc="http://schemas.openxmlformats.org/markup-compatibility/2006" xmlns:p14="http://schemas.microsoft.com/office/powerpoint/2010/main">
        <mc:Choice Requires="p14">
          <p:contentPart p14:bwMode="auto" r:id="rId162">
            <p14:nvContentPartPr>
              <p14:cNvPr id="262" name="Ink 261">
                <a:extLst>
                  <a:ext uri="{FF2B5EF4-FFF2-40B4-BE49-F238E27FC236}">
                    <a16:creationId xmlns:a16="http://schemas.microsoft.com/office/drawing/2014/main" id="{B2C0772C-6652-89C3-A3E4-6CECDB04ABE8}"/>
                  </a:ext>
                </a:extLst>
              </p14:cNvPr>
              <p14:cNvContentPartPr/>
              <p14:nvPr/>
            </p14:nvContentPartPr>
            <p14:xfrm>
              <a:off x="614793" y="3802452"/>
              <a:ext cx="1839960" cy="1049760"/>
            </p14:xfrm>
          </p:contentPart>
        </mc:Choice>
        <mc:Fallback xmlns="">
          <p:pic>
            <p:nvPicPr>
              <p:cNvPr id="262" name="Ink 261">
                <a:extLst>
                  <a:ext uri="{FF2B5EF4-FFF2-40B4-BE49-F238E27FC236}">
                    <a16:creationId xmlns:a16="http://schemas.microsoft.com/office/drawing/2014/main" id="{B2C0772C-6652-89C3-A3E4-6CECDB04ABE8}"/>
                  </a:ext>
                </a:extLst>
              </p:cNvPr>
              <p:cNvPicPr/>
              <p:nvPr/>
            </p:nvPicPr>
            <p:blipFill>
              <a:blip r:embed="rId163"/>
              <a:stretch>
                <a:fillRect/>
              </a:stretch>
            </p:blipFill>
            <p:spPr>
              <a:xfrm>
                <a:off x="605793" y="3793452"/>
                <a:ext cx="1857600" cy="1067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3" name="Ink 262">
                <a:extLst>
                  <a:ext uri="{FF2B5EF4-FFF2-40B4-BE49-F238E27FC236}">
                    <a16:creationId xmlns:a16="http://schemas.microsoft.com/office/drawing/2014/main" id="{93687C76-0965-A4A7-011A-DE84F284F483}"/>
                  </a:ext>
                </a:extLst>
              </p14:cNvPr>
              <p14:cNvContentPartPr/>
              <p14:nvPr/>
            </p14:nvContentPartPr>
            <p14:xfrm>
              <a:off x="3096633" y="3729732"/>
              <a:ext cx="1392840" cy="1001880"/>
            </p14:xfrm>
          </p:contentPart>
        </mc:Choice>
        <mc:Fallback xmlns="">
          <p:pic>
            <p:nvPicPr>
              <p:cNvPr id="263" name="Ink 262">
                <a:extLst>
                  <a:ext uri="{FF2B5EF4-FFF2-40B4-BE49-F238E27FC236}">
                    <a16:creationId xmlns:a16="http://schemas.microsoft.com/office/drawing/2014/main" id="{93687C76-0965-A4A7-011A-DE84F284F483}"/>
                  </a:ext>
                </a:extLst>
              </p:cNvPr>
              <p:cNvPicPr/>
              <p:nvPr/>
            </p:nvPicPr>
            <p:blipFill>
              <a:blip r:embed="rId165"/>
              <a:stretch>
                <a:fillRect/>
              </a:stretch>
            </p:blipFill>
            <p:spPr>
              <a:xfrm>
                <a:off x="3087993" y="3720732"/>
                <a:ext cx="1410480" cy="1019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4" name="Ink 263">
                <a:extLst>
                  <a:ext uri="{FF2B5EF4-FFF2-40B4-BE49-F238E27FC236}">
                    <a16:creationId xmlns:a16="http://schemas.microsoft.com/office/drawing/2014/main" id="{5277415A-2F6F-27FE-C008-7A5EA64538C7}"/>
                  </a:ext>
                </a:extLst>
              </p14:cNvPr>
              <p14:cNvContentPartPr/>
              <p14:nvPr/>
            </p14:nvContentPartPr>
            <p14:xfrm>
              <a:off x="8036913" y="3767172"/>
              <a:ext cx="1910880" cy="813240"/>
            </p14:xfrm>
          </p:contentPart>
        </mc:Choice>
        <mc:Fallback xmlns="">
          <p:pic>
            <p:nvPicPr>
              <p:cNvPr id="264" name="Ink 263">
                <a:extLst>
                  <a:ext uri="{FF2B5EF4-FFF2-40B4-BE49-F238E27FC236}">
                    <a16:creationId xmlns:a16="http://schemas.microsoft.com/office/drawing/2014/main" id="{5277415A-2F6F-27FE-C008-7A5EA64538C7}"/>
                  </a:ext>
                </a:extLst>
              </p:cNvPr>
              <p:cNvPicPr/>
              <p:nvPr/>
            </p:nvPicPr>
            <p:blipFill>
              <a:blip r:embed="rId167"/>
              <a:stretch>
                <a:fillRect/>
              </a:stretch>
            </p:blipFill>
            <p:spPr>
              <a:xfrm>
                <a:off x="8027913" y="3758532"/>
                <a:ext cx="192852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5" name="Ink 264">
                <a:extLst>
                  <a:ext uri="{FF2B5EF4-FFF2-40B4-BE49-F238E27FC236}">
                    <a16:creationId xmlns:a16="http://schemas.microsoft.com/office/drawing/2014/main" id="{815811AC-C120-B52F-9D6C-EA61274DE7B4}"/>
                  </a:ext>
                </a:extLst>
              </p14:cNvPr>
              <p14:cNvContentPartPr/>
              <p14:nvPr/>
            </p14:nvContentPartPr>
            <p14:xfrm>
              <a:off x="6559473" y="4376652"/>
              <a:ext cx="412920" cy="427680"/>
            </p14:xfrm>
          </p:contentPart>
        </mc:Choice>
        <mc:Fallback xmlns="">
          <p:pic>
            <p:nvPicPr>
              <p:cNvPr id="265" name="Ink 264">
                <a:extLst>
                  <a:ext uri="{FF2B5EF4-FFF2-40B4-BE49-F238E27FC236}">
                    <a16:creationId xmlns:a16="http://schemas.microsoft.com/office/drawing/2014/main" id="{815811AC-C120-B52F-9D6C-EA61274DE7B4}"/>
                  </a:ext>
                </a:extLst>
              </p:cNvPr>
              <p:cNvPicPr/>
              <p:nvPr/>
            </p:nvPicPr>
            <p:blipFill>
              <a:blip r:embed="rId169"/>
              <a:stretch>
                <a:fillRect/>
              </a:stretch>
            </p:blipFill>
            <p:spPr>
              <a:xfrm>
                <a:off x="6550473" y="4367652"/>
                <a:ext cx="4305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6" name="Ink 265">
                <a:extLst>
                  <a:ext uri="{FF2B5EF4-FFF2-40B4-BE49-F238E27FC236}">
                    <a16:creationId xmlns:a16="http://schemas.microsoft.com/office/drawing/2014/main" id="{2474A265-9BD7-270F-7E4D-FDAC40AAE162}"/>
                  </a:ext>
                </a:extLst>
              </p14:cNvPr>
              <p14:cNvContentPartPr/>
              <p14:nvPr/>
            </p14:nvContentPartPr>
            <p14:xfrm>
              <a:off x="6081753" y="3536772"/>
              <a:ext cx="1829520" cy="1072440"/>
            </p14:xfrm>
          </p:contentPart>
        </mc:Choice>
        <mc:Fallback xmlns="">
          <p:pic>
            <p:nvPicPr>
              <p:cNvPr id="266" name="Ink 265">
                <a:extLst>
                  <a:ext uri="{FF2B5EF4-FFF2-40B4-BE49-F238E27FC236}">
                    <a16:creationId xmlns:a16="http://schemas.microsoft.com/office/drawing/2014/main" id="{2474A265-9BD7-270F-7E4D-FDAC40AAE162}"/>
                  </a:ext>
                </a:extLst>
              </p:cNvPr>
              <p:cNvPicPr/>
              <p:nvPr/>
            </p:nvPicPr>
            <p:blipFill>
              <a:blip r:embed="rId171"/>
              <a:stretch>
                <a:fillRect/>
              </a:stretch>
            </p:blipFill>
            <p:spPr>
              <a:xfrm>
                <a:off x="6073113" y="3528132"/>
                <a:ext cx="1847160" cy="1090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7" name="Ink 266">
                <a:extLst>
                  <a:ext uri="{FF2B5EF4-FFF2-40B4-BE49-F238E27FC236}">
                    <a16:creationId xmlns:a16="http://schemas.microsoft.com/office/drawing/2014/main" id="{52BFD490-694D-0FB6-7455-3DB797C4AF77}"/>
                  </a:ext>
                </a:extLst>
              </p14:cNvPr>
              <p14:cNvContentPartPr/>
              <p14:nvPr/>
            </p14:nvContentPartPr>
            <p14:xfrm>
              <a:off x="6413313" y="3257772"/>
              <a:ext cx="11520" cy="5400"/>
            </p14:xfrm>
          </p:contentPart>
        </mc:Choice>
        <mc:Fallback xmlns="">
          <p:pic>
            <p:nvPicPr>
              <p:cNvPr id="267" name="Ink 266">
                <a:extLst>
                  <a:ext uri="{FF2B5EF4-FFF2-40B4-BE49-F238E27FC236}">
                    <a16:creationId xmlns:a16="http://schemas.microsoft.com/office/drawing/2014/main" id="{52BFD490-694D-0FB6-7455-3DB797C4AF77}"/>
                  </a:ext>
                </a:extLst>
              </p:cNvPr>
              <p:cNvPicPr/>
              <p:nvPr/>
            </p:nvPicPr>
            <p:blipFill>
              <a:blip r:embed="rId173"/>
              <a:stretch>
                <a:fillRect/>
              </a:stretch>
            </p:blipFill>
            <p:spPr>
              <a:xfrm>
                <a:off x="6404673" y="3248772"/>
                <a:ext cx="2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8" name="Ink 267">
                <a:extLst>
                  <a:ext uri="{FF2B5EF4-FFF2-40B4-BE49-F238E27FC236}">
                    <a16:creationId xmlns:a16="http://schemas.microsoft.com/office/drawing/2014/main" id="{D7CDF9EC-2373-D344-78AF-6D56D09829A6}"/>
                  </a:ext>
                </a:extLst>
              </p14:cNvPr>
              <p14:cNvContentPartPr/>
              <p14:nvPr/>
            </p14:nvContentPartPr>
            <p14:xfrm>
              <a:off x="9244353" y="6513252"/>
              <a:ext cx="7560" cy="2880"/>
            </p14:xfrm>
          </p:contentPart>
        </mc:Choice>
        <mc:Fallback xmlns="">
          <p:pic>
            <p:nvPicPr>
              <p:cNvPr id="268" name="Ink 267">
                <a:extLst>
                  <a:ext uri="{FF2B5EF4-FFF2-40B4-BE49-F238E27FC236}">
                    <a16:creationId xmlns:a16="http://schemas.microsoft.com/office/drawing/2014/main" id="{D7CDF9EC-2373-D344-78AF-6D56D09829A6}"/>
                  </a:ext>
                </a:extLst>
              </p:cNvPr>
              <p:cNvPicPr/>
              <p:nvPr/>
            </p:nvPicPr>
            <p:blipFill>
              <a:blip r:embed="rId175"/>
              <a:stretch>
                <a:fillRect/>
              </a:stretch>
            </p:blipFill>
            <p:spPr>
              <a:xfrm>
                <a:off x="9235353" y="6504252"/>
                <a:ext cx="25200" cy="20520"/>
              </a:xfrm>
              <a:prstGeom prst="rect">
                <a:avLst/>
              </a:prstGeom>
            </p:spPr>
          </p:pic>
        </mc:Fallback>
      </mc:AlternateContent>
    </p:spTree>
    <p:extLst>
      <p:ext uri="{BB962C8B-B14F-4D97-AF65-F5344CB8AC3E}">
        <p14:creationId xmlns:p14="http://schemas.microsoft.com/office/powerpoint/2010/main" val="315628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768</Words>
  <Application>Microsoft Office PowerPoint</Application>
  <PresentationFormat>Widescreen</PresentationFormat>
  <Paragraphs>128</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 3</vt:lpstr>
      <vt:lpstr>TF10001029</vt:lpstr>
      <vt:lpstr>Consorțiu local pentru educație de calitate</vt:lpstr>
      <vt:lpstr>Coaching</vt:lpstr>
      <vt:lpstr>Agenda</vt:lpstr>
      <vt:lpstr>Coaching principles</vt:lpstr>
      <vt:lpstr>Coaching session- basic</vt:lpstr>
      <vt:lpstr>PowerPoint Presentation</vt:lpstr>
      <vt:lpstr>Powerful questions</vt:lpstr>
      <vt:lpstr>SMART actions</vt:lpstr>
      <vt:lpstr>The Power of visualization</vt:lpstr>
      <vt:lpstr>The Power of visualization</vt:lpstr>
      <vt:lpstr>Coaching techniques</vt:lpstr>
      <vt:lpstr>Coaching techniques</vt:lpstr>
      <vt:lpstr>Coaching techniques</vt:lpstr>
      <vt:lpstr>Coaching techniques</vt:lpstr>
      <vt:lpstr>Coaching techniques</vt:lpstr>
      <vt:lpstr>Active listening... What is Active listening for you? </vt:lpstr>
      <vt:lpstr>Final do and don’ts </vt:lpstr>
      <vt:lpstr>Final do and don’ts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dc:title>
  <dc:creator>Katarina Kubeckova</dc:creator>
  <cp:lastModifiedBy>gabi</cp:lastModifiedBy>
  <cp:revision>8</cp:revision>
  <dcterms:created xsi:type="dcterms:W3CDTF">2023-10-23T17:11:08Z</dcterms:created>
  <dcterms:modified xsi:type="dcterms:W3CDTF">2024-03-29T16:38:32Z</dcterms:modified>
</cp:coreProperties>
</file>