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</p:sldIdLst>
  <p:sldSz cx="18288000" cy="10287000"/>
  <p:notesSz cx="18288000" cy="10287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Helvetica Neue" panose="020B0604020202020204" charset="0"/>
      <p:regular r:id="rId33"/>
      <p:bold r:id="rId34"/>
      <p:italic r:id="rId35"/>
      <p:boldItalic r:id="rId36"/>
    </p:embeddedFont>
    <p:embeddedFont>
      <p:font typeface="Lucida Sans" panose="020B0602030504020204" pitchFamily="34" charset="0"/>
      <p:regular r:id="rId37"/>
      <p:bold r:id="rId38"/>
      <p:italic r:id="rId39"/>
      <p:boldItalic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Trebuchet MS" panose="020B0603020202020204" pitchFamily="34" charset="0"/>
      <p:regular r:id="rId43"/>
      <p:bold r:id="rId44"/>
      <p:italic r:id="rId45"/>
      <p:boldItalic r:id="rId46"/>
    </p:embeddedFont>
    <p:embeddedFont>
      <p:font typeface="Verdana" panose="020B060403050404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jXx47pkIS8O6kTx6qvHn0BlxIr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Stil mediu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54" d="100"/>
          <a:sy n="54" d="100"/>
        </p:scale>
        <p:origin x="773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133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>
            <a:extLst>
              <a:ext uri="{FF2B5EF4-FFF2-40B4-BE49-F238E27FC236}">
                <a16:creationId xmlns:a16="http://schemas.microsoft.com/office/drawing/2014/main" id="{22997931-7807-4C68-E301-240961E11E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7F7B53E4-54A6-3982-D7A9-321DE73FD1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5938A-E225-4C01-A95A-B97790F05803}" type="datetimeFigureOut">
              <a:rPr lang="ro-RO" smtClean="0"/>
              <a:t>14.06.2023</a:t>
            </a:fld>
            <a:endParaRPr lang="ro-RO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A2B88083-8757-91C0-C5CF-4A785E8176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BF319760-E461-4E47-C97B-3E97B82A29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64689-018B-40AE-8363-57D378ABBAD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82935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048600" y="771525"/>
            <a:ext cx="12192600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2"/>
          <p:cNvSpPr txBox="1">
            <a:spLocks noGrp="1"/>
          </p:cNvSpPr>
          <p:nvPr>
            <p:ph type="title"/>
          </p:nvPr>
        </p:nvSpPr>
        <p:spPr>
          <a:xfrm>
            <a:off x="1016527" y="1021938"/>
            <a:ext cx="16254944" cy="1358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750" b="1" i="0">
                <a:solidFill>
                  <a:srgbClr val="A6F6B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body" idx="1"/>
          </p:nvPr>
        </p:nvSpPr>
        <p:spPr>
          <a:xfrm>
            <a:off x="18045" y="3250071"/>
            <a:ext cx="18251908" cy="519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4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AD0C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4"/>
          <p:cNvSpPr/>
          <p:nvPr/>
        </p:nvSpPr>
        <p:spPr>
          <a:xfrm>
            <a:off x="5593781" y="9271892"/>
            <a:ext cx="4141470" cy="960755"/>
          </a:xfrm>
          <a:custGeom>
            <a:avLst/>
            <a:gdLst/>
            <a:ahLst/>
            <a:cxnLst/>
            <a:rect l="l" t="t" r="r" b="b"/>
            <a:pathLst>
              <a:path w="4141470" h="960754" extrusionOk="0">
                <a:moveTo>
                  <a:pt x="4141045" y="960517"/>
                </a:moveTo>
                <a:lnTo>
                  <a:pt x="0" y="960517"/>
                </a:lnTo>
                <a:lnTo>
                  <a:pt x="0" y="0"/>
                </a:lnTo>
                <a:lnTo>
                  <a:pt x="4141045" y="0"/>
                </a:lnTo>
                <a:lnTo>
                  <a:pt x="4141045" y="960517"/>
                </a:lnTo>
                <a:close/>
              </a:path>
            </a:pathLst>
          </a:custGeom>
          <a:solidFill>
            <a:srgbClr val="FFF5C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4"/>
          <p:cNvSpPr/>
          <p:nvPr/>
        </p:nvSpPr>
        <p:spPr>
          <a:xfrm>
            <a:off x="9830076" y="9271892"/>
            <a:ext cx="4188460" cy="960755"/>
          </a:xfrm>
          <a:custGeom>
            <a:avLst/>
            <a:gdLst/>
            <a:ahLst/>
            <a:cxnLst/>
            <a:rect l="l" t="t" r="r" b="b"/>
            <a:pathLst>
              <a:path w="4188459" h="960754" extrusionOk="0">
                <a:moveTo>
                  <a:pt x="4188451" y="960517"/>
                </a:moveTo>
                <a:lnTo>
                  <a:pt x="0" y="960517"/>
                </a:lnTo>
                <a:lnTo>
                  <a:pt x="0" y="0"/>
                </a:lnTo>
                <a:lnTo>
                  <a:pt x="4188451" y="0"/>
                </a:lnTo>
                <a:lnTo>
                  <a:pt x="4188451" y="960517"/>
                </a:lnTo>
                <a:close/>
              </a:path>
            </a:pathLst>
          </a:custGeom>
          <a:solidFill>
            <a:srgbClr val="D6D9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4"/>
          <p:cNvSpPr/>
          <p:nvPr/>
        </p:nvSpPr>
        <p:spPr>
          <a:xfrm>
            <a:off x="14113777" y="4599640"/>
            <a:ext cx="3596004" cy="960755"/>
          </a:xfrm>
          <a:custGeom>
            <a:avLst/>
            <a:gdLst/>
            <a:ahLst/>
            <a:cxnLst/>
            <a:rect l="l" t="t" r="r" b="b"/>
            <a:pathLst>
              <a:path w="3596005" h="960754" extrusionOk="0">
                <a:moveTo>
                  <a:pt x="3595877" y="960517"/>
                </a:moveTo>
                <a:lnTo>
                  <a:pt x="0" y="960517"/>
                </a:lnTo>
                <a:lnTo>
                  <a:pt x="0" y="0"/>
                </a:lnTo>
                <a:lnTo>
                  <a:pt x="3595877" y="0"/>
                </a:lnTo>
                <a:lnTo>
                  <a:pt x="3595877" y="960517"/>
                </a:lnTo>
                <a:close/>
              </a:path>
            </a:pathLst>
          </a:custGeom>
          <a:solidFill>
            <a:srgbClr val="F6B4A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14"/>
          <p:cNvSpPr/>
          <p:nvPr/>
        </p:nvSpPr>
        <p:spPr>
          <a:xfrm>
            <a:off x="14113777" y="5655407"/>
            <a:ext cx="3596004" cy="960755"/>
          </a:xfrm>
          <a:custGeom>
            <a:avLst/>
            <a:gdLst/>
            <a:ahLst/>
            <a:cxnLst/>
            <a:rect l="l" t="t" r="r" b="b"/>
            <a:pathLst>
              <a:path w="3596005" h="960754" extrusionOk="0">
                <a:moveTo>
                  <a:pt x="3595877" y="960516"/>
                </a:moveTo>
                <a:lnTo>
                  <a:pt x="0" y="960516"/>
                </a:lnTo>
                <a:lnTo>
                  <a:pt x="0" y="0"/>
                </a:lnTo>
                <a:lnTo>
                  <a:pt x="3595877" y="0"/>
                </a:lnTo>
                <a:lnTo>
                  <a:pt x="3595877" y="960516"/>
                </a:lnTo>
                <a:close/>
              </a:path>
            </a:pathLst>
          </a:custGeom>
          <a:solidFill>
            <a:srgbClr val="F6B4A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14"/>
          <p:cNvSpPr/>
          <p:nvPr/>
        </p:nvSpPr>
        <p:spPr>
          <a:xfrm>
            <a:off x="14113777" y="6711174"/>
            <a:ext cx="3596004" cy="1409700"/>
          </a:xfrm>
          <a:custGeom>
            <a:avLst/>
            <a:gdLst/>
            <a:ahLst/>
            <a:cxnLst/>
            <a:rect l="l" t="t" r="r" b="b"/>
            <a:pathLst>
              <a:path w="3596005" h="1409700" extrusionOk="0">
                <a:moveTo>
                  <a:pt x="3595877" y="1409699"/>
                </a:moveTo>
                <a:lnTo>
                  <a:pt x="0" y="1409699"/>
                </a:lnTo>
                <a:lnTo>
                  <a:pt x="0" y="0"/>
                </a:lnTo>
                <a:lnTo>
                  <a:pt x="3595877" y="0"/>
                </a:lnTo>
                <a:lnTo>
                  <a:pt x="3595877" y="1409699"/>
                </a:lnTo>
                <a:close/>
              </a:path>
            </a:pathLst>
          </a:custGeom>
          <a:solidFill>
            <a:srgbClr val="F6B4A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4"/>
          <p:cNvSpPr/>
          <p:nvPr/>
        </p:nvSpPr>
        <p:spPr>
          <a:xfrm>
            <a:off x="14113777" y="8216124"/>
            <a:ext cx="3596004" cy="960755"/>
          </a:xfrm>
          <a:custGeom>
            <a:avLst/>
            <a:gdLst/>
            <a:ahLst/>
            <a:cxnLst/>
            <a:rect l="l" t="t" r="r" b="b"/>
            <a:pathLst>
              <a:path w="3596005" h="960754" extrusionOk="0">
                <a:moveTo>
                  <a:pt x="3595877" y="960517"/>
                </a:moveTo>
                <a:lnTo>
                  <a:pt x="0" y="960517"/>
                </a:lnTo>
                <a:lnTo>
                  <a:pt x="0" y="0"/>
                </a:lnTo>
                <a:lnTo>
                  <a:pt x="3595877" y="0"/>
                </a:lnTo>
                <a:lnTo>
                  <a:pt x="3595877" y="960517"/>
                </a:lnTo>
                <a:close/>
              </a:path>
            </a:pathLst>
          </a:custGeom>
          <a:solidFill>
            <a:srgbClr val="F6B4A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4"/>
          <p:cNvSpPr/>
          <p:nvPr/>
        </p:nvSpPr>
        <p:spPr>
          <a:xfrm>
            <a:off x="14113777" y="9271892"/>
            <a:ext cx="3596004" cy="960755"/>
          </a:xfrm>
          <a:custGeom>
            <a:avLst/>
            <a:gdLst/>
            <a:ahLst/>
            <a:cxnLst/>
            <a:rect l="l" t="t" r="r" b="b"/>
            <a:pathLst>
              <a:path w="3596005" h="960754" extrusionOk="0">
                <a:moveTo>
                  <a:pt x="3595877" y="960517"/>
                </a:moveTo>
                <a:lnTo>
                  <a:pt x="0" y="960517"/>
                </a:lnTo>
                <a:lnTo>
                  <a:pt x="0" y="0"/>
                </a:lnTo>
                <a:lnTo>
                  <a:pt x="3595877" y="0"/>
                </a:lnTo>
                <a:lnTo>
                  <a:pt x="3595877" y="960517"/>
                </a:lnTo>
                <a:close/>
              </a:path>
            </a:pathLst>
          </a:custGeom>
          <a:solidFill>
            <a:srgbClr val="F6B4A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14"/>
          <p:cNvSpPr txBox="1">
            <a:spLocks noGrp="1"/>
          </p:cNvSpPr>
          <p:nvPr>
            <p:ph type="title"/>
          </p:nvPr>
        </p:nvSpPr>
        <p:spPr>
          <a:xfrm>
            <a:off x="1016527" y="1021938"/>
            <a:ext cx="16254944" cy="1358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750" b="1" i="0">
                <a:solidFill>
                  <a:srgbClr val="A6F6B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body" idx="1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body" idx="2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D6D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15"/>
          <p:cNvSpPr txBox="1">
            <a:spLocks noGrp="1"/>
          </p:cNvSpPr>
          <p:nvPr>
            <p:ph type="title"/>
          </p:nvPr>
        </p:nvSpPr>
        <p:spPr>
          <a:xfrm>
            <a:off x="1016527" y="1021938"/>
            <a:ext cx="16254944" cy="1358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750" b="1" i="0">
                <a:solidFill>
                  <a:srgbClr val="A6F6B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6"/>
          <p:cNvSpPr txBox="1"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ubTitle" idx="1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AD0C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1"/>
          <p:cNvSpPr txBox="1">
            <a:spLocks noGrp="1"/>
          </p:cNvSpPr>
          <p:nvPr>
            <p:ph type="title"/>
          </p:nvPr>
        </p:nvSpPr>
        <p:spPr>
          <a:xfrm>
            <a:off x="1016527" y="1021938"/>
            <a:ext cx="16254944" cy="1358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750" b="1" i="0" u="none" strike="noStrike" cap="none">
                <a:solidFill>
                  <a:srgbClr val="A6F6B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body" idx="1"/>
          </p:nvPr>
        </p:nvSpPr>
        <p:spPr>
          <a:xfrm>
            <a:off x="18045" y="3250071"/>
            <a:ext cx="18251908" cy="519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-R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1"/>
          <p:cNvGrpSpPr/>
          <p:nvPr/>
        </p:nvGrpSpPr>
        <p:grpSpPr>
          <a:xfrm>
            <a:off x="0" y="0"/>
            <a:ext cx="7495934" cy="10287605"/>
            <a:chOff x="0" y="0"/>
            <a:chExt cx="7495934" cy="10287605"/>
          </a:xfrm>
        </p:grpSpPr>
        <p:sp>
          <p:nvSpPr>
            <p:cNvPr id="54" name="Google Shape;54;p1"/>
            <p:cNvSpPr/>
            <p:nvPr/>
          </p:nvSpPr>
          <p:spPr>
            <a:xfrm>
              <a:off x="1210524" y="0"/>
              <a:ext cx="6012815" cy="2171700"/>
            </a:xfrm>
            <a:custGeom>
              <a:avLst/>
              <a:gdLst/>
              <a:ahLst/>
              <a:cxnLst/>
              <a:rect l="l" t="t" r="r" b="b"/>
              <a:pathLst>
                <a:path w="6012814" h="2171700" extrusionOk="0">
                  <a:moveTo>
                    <a:pt x="2596627" y="2171476"/>
                  </a:moveTo>
                  <a:lnTo>
                    <a:pt x="0" y="678495"/>
                  </a:lnTo>
                  <a:lnTo>
                    <a:pt x="359374" y="0"/>
                  </a:lnTo>
                  <a:lnTo>
                    <a:pt x="6012304" y="0"/>
                  </a:lnTo>
                  <a:lnTo>
                    <a:pt x="5326726" y="203763"/>
                  </a:lnTo>
                  <a:lnTo>
                    <a:pt x="4637797" y="987341"/>
                  </a:lnTo>
                  <a:lnTo>
                    <a:pt x="3075237" y="1267865"/>
                  </a:lnTo>
                  <a:lnTo>
                    <a:pt x="2596627" y="2171476"/>
                  </a:lnTo>
                  <a:close/>
                </a:path>
              </a:pathLst>
            </a:custGeom>
            <a:solidFill>
              <a:srgbClr val="94DDD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1565100" y="0"/>
              <a:ext cx="5038725" cy="1857375"/>
            </a:xfrm>
            <a:custGeom>
              <a:avLst/>
              <a:gdLst/>
              <a:ahLst/>
              <a:cxnLst/>
              <a:rect l="l" t="t" r="r" b="b"/>
              <a:pathLst>
                <a:path w="5038725" h="1857375" extrusionOk="0">
                  <a:moveTo>
                    <a:pt x="1603006" y="1600987"/>
                  </a:moveTo>
                  <a:lnTo>
                    <a:pt x="1603006" y="1579409"/>
                  </a:lnTo>
                  <a:lnTo>
                    <a:pt x="1608398" y="1579409"/>
                  </a:lnTo>
                  <a:lnTo>
                    <a:pt x="1608398" y="1599639"/>
                  </a:lnTo>
                  <a:lnTo>
                    <a:pt x="1603006" y="1600987"/>
                  </a:lnTo>
                  <a:close/>
                </a:path>
                <a:path w="5038725" h="1857375" extrusionOk="0">
                  <a:moveTo>
                    <a:pt x="1629970" y="1605033"/>
                  </a:moveTo>
                  <a:lnTo>
                    <a:pt x="1608398" y="1605033"/>
                  </a:lnTo>
                  <a:lnTo>
                    <a:pt x="1608398" y="1599639"/>
                  </a:lnTo>
                  <a:lnTo>
                    <a:pt x="1629970" y="1599639"/>
                  </a:lnTo>
                  <a:lnTo>
                    <a:pt x="1629970" y="1605033"/>
                  </a:lnTo>
                  <a:close/>
                </a:path>
                <a:path w="5038725" h="1857375" extrusionOk="0">
                  <a:moveTo>
                    <a:pt x="5038212" y="1462"/>
                  </a:moveTo>
                  <a:lnTo>
                    <a:pt x="5016640" y="1462"/>
                  </a:lnTo>
                  <a:lnTo>
                    <a:pt x="5016640" y="0"/>
                  </a:lnTo>
                  <a:lnTo>
                    <a:pt x="5038212" y="0"/>
                  </a:lnTo>
                  <a:lnTo>
                    <a:pt x="5038212" y="1462"/>
                  </a:lnTo>
                  <a:close/>
                </a:path>
                <a:path w="5038725" h="1857375" extrusionOk="0">
                  <a:moveTo>
                    <a:pt x="4835982" y="2810"/>
                  </a:moveTo>
                  <a:lnTo>
                    <a:pt x="4787447" y="2810"/>
                  </a:lnTo>
                  <a:lnTo>
                    <a:pt x="4787447" y="0"/>
                  </a:lnTo>
                  <a:lnTo>
                    <a:pt x="4835982" y="0"/>
                  </a:lnTo>
                  <a:lnTo>
                    <a:pt x="4835982" y="2810"/>
                  </a:lnTo>
                  <a:close/>
                </a:path>
                <a:path w="5038725" h="1857375" extrusionOk="0">
                  <a:moveTo>
                    <a:pt x="4814411" y="24389"/>
                  </a:moveTo>
                  <a:lnTo>
                    <a:pt x="4809018" y="24389"/>
                  </a:lnTo>
                  <a:lnTo>
                    <a:pt x="4809018" y="2810"/>
                  </a:lnTo>
                  <a:lnTo>
                    <a:pt x="4814411" y="2810"/>
                  </a:lnTo>
                  <a:lnTo>
                    <a:pt x="4814411" y="24389"/>
                  </a:lnTo>
                  <a:close/>
                </a:path>
                <a:path w="5038725" h="1857375" extrusionOk="0">
                  <a:moveTo>
                    <a:pt x="4699814" y="139026"/>
                  </a:moveTo>
                  <a:lnTo>
                    <a:pt x="4694422" y="139026"/>
                  </a:lnTo>
                  <a:lnTo>
                    <a:pt x="4694422" y="117447"/>
                  </a:lnTo>
                  <a:lnTo>
                    <a:pt x="4672850" y="117447"/>
                  </a:lnTo>
                  <a:lnTo>
                    <a:pt x="4672850" y="112053"/>
                  </a:lnTo>
                  <a:lnTo>
                    <a:pt x="4694422" y="112053"/>
                  </a:lnTo>
                  <a:lnTo>
                    <a:pt x="4694422" y="90474"/>
                  </a:lnTo>
                  <a:lnTo>
                    <a:pt x="4699814" y="90474"/>
                  </a:lnTo>
                  <a:lnTo>
                    <a:pt x="4699814" y="112053"/>
                  </a:lnTo>
                  <a:lnTo>
                    <a:pt x="4721385" y="112053"/>
                  </a:lnTo>
                  <a:lnTo>
                    <a:pt x="4721385" y="117448"/>
                  </a:lnTo>
                  <a:lnTo>
                    <a:pt x="4701163" y="117448"/>
                  </a:lnTo>
                  <a:lnTo>
                    <a:pt x="4699814" y="120145"/>
                  </a:lnTo>
                  <a:lnTo>
                    <a:pt x="4699814" y="139026"/>
                  </a:lnTo>
                  <a:close/>
                </a:path>
                <a:path w="5038725" h="1857375" extrusionOk="0">
                  <a:moveTo>
                    <a:pt x="4585217" y="226690"/>
                  </a:moveTo>
                  <a:lnTo>
                    <a:pt x="4579825" y="226690"/>
                  </a:lnTo>
                  <a:lnTo>
                    <a:pt x="4579825" y="205111"/>
                  </a:lnTo>
                  <a:lnTo>
                    <a:pt x="4585217" y="205111"/>
                  </a:lnTo>
                  <a:lnTo>
                    <a:pt x="4585217" y="226690"/>
                  </a:lnTo>
                  <a:close/>
                </a:path>
                <a:path w="5038725" h="1857375" extrusionOk="0">
                  <a:moveTo>
                    <a:pt x="4606789" y="232085"/>
                  </a:moveTo>
                  <a:lnTo>
                    <a:pt x="4558254" y="232085"/>
                  </a:lnTo>
                  <a:lnTo>
                    <a:pt x="4558254" y="226690"/>
                  </a:lnTo>
                  <a:lnTo>
                    <a:pt x="4606789" y="226690"/>
                  </a:lnTo>
                  <a:lnTo>
                    <a:pt x="4606789" y="232085"/>
                  </a:lnTo>
                  <a:close/>
                </a:path>
                <a:path w="5038725" h="1857375" extrusionOk="0">
                  <a:moveTo>
                    <a:pt x="4585217" y="253663"/>
                  </a:moveTo>
                  <a:lnTo>
                    <a:pt x="4579825" y="253663"/>
                  </a:lnTo>
                  <a:lnTo>
                    <a:pt x="4579825" y="232085"/>
                  </a:lnTo>
                  <a:lnTo>
                    <a:pt x="4601396" y="232085"/>
                  </a:lnTo>
                  <a:lnTo>
                    <a:pt x="4585217" y="249617"/>
                  </a:lnTo>
                  <a:lnTo>
                    <a:pt x="4585217" y="253663"/>
                  </a:lnTo>
                  <a:close/>
                </a:path>
                <a:path w="5038725" h="1857375" extrusionOk="0">
                  <a:moveTo>
                    <a:pt x="4606789" y="2810"/>
                  </a:moveTo>
                  <a:lnTo>
                    <a:pt x="4558254" y="2810"/>
                  </a:lnTo>
                  <a:lnTo>
                    <a:pt x="4558254" y="0"/>
                  </a:lnTo>
                  <a:lnTo>
                    <a:pt x="4606789" y="0"/>
                  </a:lnTo>
                  <a:lnTo>
                    <a:pt x="4606789" y="2810"/>
                  </a:lnTo>
                  <a:close/>
                </a:path>
                <a:path w="5038725" h="1857375" extrusionOk="0">
                  <a:moveTo>
                    <a:pt x="4585217" y="24389"/>
                  </a:moveTo>
                  <a:lnTo>
                    <a:pt x="4579825" y="24389"/>
                  </a:lnTo>
                  <a:lnTo>
                    <a:pt x="4579825" y="2810"/>
                  </a:lnTo>
                  <a:lnTo>
                    <a:pt x="4585217" y="2810"/>
                  </a:lnTo>
                  <a:lnTo>
                    <a:pt x="4585217" y="24389"/>
                  </a:lnTo>
                  <a:close/>
                </a:path>
                <a:path w="5038725" h="1857375" extrusionOk="0">
                  <a:moveTo>
                    <a:pt x="4377595" y="2810"/>
                  </a:moveTo>
                  <a:lnTo>
                    <a:pt x="4329060" y="2810"/>
                  </a:lnTo>
                  <a:lnTo>
                    <a:pt x="4329060" y="0"/>
                  </a:lnTo>
                  <a:lnTo>
                    <a:pt x="4377595" y="0"/>
                  </a:lnTo>
                  <a:lnTo>
                    <a:pt x="4377595" y="2810"/>
                  </a:lnTo>
                  <a:close/>
                </a:path>
                <a:path w="5038725" h="1857375" extrusionOk="0">
                  <a:moveTo>
                    <a:pt x="4356024" y="24389"/>
                  </a:moveTo>
                  <a:lnTo>
                    <a:pt x="4350631" y="24389"/>
                  </a:lnTo>
                  <a:lnTo>
                    <a:pt x="4350631" y="2810"/>
                  </a:lnTo>
                  <a:lnTo>
                    <a:pt x="4356024" y="2810"/>
                  </a:lnTo>
                  <a:lnTo>
                    <a:pt x="4356024" y="24389"/>
                  </a:lnTo>
                  <a:close/>
                </a:path>
                <a:path w="5038725" h="1857375" extrusionOk="0">
                  <a:moveTo>
                    <a:pt x="4148402" y="2810"/>
                  </a:moveTo>
                  <a:lnTo>
                    <a:pt x="4099867" y="2810"/>
                  </a:lnTo>
                  <a:lnTo>
                    <a:pt x="4099867" y="0"/>
                  </a:lnTo>
                  <a:lnTo>
                    <a:pt x="4148402" y="0"/>
                  </a:lnTo>
                  <a:lnTo>
                    <a:pt x="4148402" y="2810"/>
                  </a:lnTo>
                  <a:close/>
                </a:path>
                <a:path w="5038725" h="1857375" extrusionOk="0">
                  <a:moveTo>
                    <a:pt x="4126830" y="24389"/>
                  </a:moveTo>
                  <a:lnTo>
                    <a:pt x="4121438" y="24389"/>
                  </a:lnTo>
                  <a:lnTo>
                    <a:pt x="4121438" y="2810"/>
                  </a:lnTo>
                  <a:lnTo>
                    <a:pt x="4126830" y="2810"/>
                  </a:lnTo>
                  <a:lnTo>
                    <a:pt x="4126830" y="24389"/>
                  </a:lnTo>
                  <a:close/>
                </a:path>
                <a:path w="5038725" h="1857375" extrusionOk="0">
                  <a:moveTo>
                    <a:pt x="3919208" y="2810"/>
                  </a:moveTo>
                  <a:lnTo>
                    <a:pt x="3870673" y="2810"/>
                  </a:lnTo>
                  <a:lnTo>
                    <a:pt x="3870673" y="0"/>
                  </a:lnTo>
                  <a:lnTo>
                    <a:pt x="3919208" y="0"/>
                  </a:lnTo>
                  <a:lnTo>
                    <a:pt x="3919208" y="2810"/>
                  </a:lnTo>
                  <a:close/>
                </a:path>
                <a:path w="5038725" h="1857375" extrusionOk="0">
                  <a:moveTo>
                    <a:pt x="3897637" y="24389"/>
                  </a:moveTo>
                  <a:lnTo>
                    <a:pt x="3892244" y="24389"/>
                  </a:lnTo>
                  <a:lnTo>
                    <a:pt x="3892244" y="2810"/>
                  </a:lnTo>
                  <a:lnTo>
                    <a:pt x="3897637" y="2810"/>
                  </a:lnTo>
                  <a:lnTo>
                    <a:pt x="3897637" y="24389"/>
                  </a:lnTo>
                  <a:close/>
                </a:path>
                <a:path w="5038725" h="1857375" extrusionOk="0">
                  <a:moveTo>
                    <a:pt x="4470621" y="112053"/>
                  </a:moveTo>
                  <a:lnTo>
                    <a:pt x="4465228" y="112053"/>
                  </a:lnTo>
                  <a:lnTo>
                    <a:pt x="4465228" y="90474"/>
                  </a:lnTo>
                  <a:lnTo>
                    <a:pt x="4470621" y="90474"/>
                  </a:lnTo>
                  <a:lnTo>
                    <a:pt x="4470621" y="112053"/>
                  </a:lnTo>
                  <a:close/>
                </a:path>
                <a:path w="5038725" h="1857375" extrusionOk="0">
                  <a:moveTo>
                    <a:pt x="4492192" y="117447"/>
                  </a:moveTo>
                  <a:lnTo>
                    <a:pt x="4443657" y="117447"/>
                  </a:lnTo>
                  <a:lnTo>
                    <a:pt x="4443657" y="112053"/>
                  </a:lnTo>
                  <a:lnTo>
                    <a:pt x="4492192" y="112053"/>
                  </a:lnTo>
                  <a:lnTo>
                    <a:pt x="4492192" y="117447"/>
                  </a:lnTo>
                  <a:close/>
                </a:path>
                <a:path w="5038725" h="1857375" extrusionOk="0">
                  <a:moveTo>
                    <a:pt x="4470621" y="139026"/>
                  </a:moveTo>
                  <a:lnTo>
                    <a:pt x="4465228" y="139026"/>
                  </a:lnTo>
                  <a:lnTo>
                    <a:pt x="4465228" y="117447"/>
                  </a:lnTo>
                  <a:lnTo>
                    <a:pt x="4470621" y="117447"/>
                  </a:lnTo>
                  <a:lnTo>
                    <a:pt x="4470621" y="139026"/>
                  </a:lnTo>
                  <a:close/>
                </a:path>
                <a:path w="5038725" h="1857375" extrusionOk="0">
                  <a:moveTo>
                    <a:pt x="4241427" y="112053"/>
                  </a:moveTo>
                  <a:lnTo>
                    <a:pt x="4236035" y="112053"/>
                  </a:lnTo>
                  <a:lnTo>
                    <a:pt x="4236035" y="90474"/>
                  </a:lnTo>
                  <a:lnTo>
                    <a:pt x="4241427" y="90474"/>
                  </a:lnTo>
                  <a:lnTo>
                    <a:pt x="4241427" y="112053"/>
                  </a:lnTo>
                  <a:close/>
                </a:path>
                <a:path w="5038725" h="1857375" extrusionOk="0">
                  <a:moveTo>
                    <a:pt x="4262999" y="117447"/>
                  </a:moveTo>
                  <a:lnTo>
                    <a:pt x="4214463" y="117447"/>
                  </a:lnTo>
                  <a:lnTo>
                    <a:pt x="4214463" y="112053"/>
                  </a:lnTo>
                  <a:lnTo>
                    <a:pt x="4262999" y="112053"/>
                  </a:lnTo>
                  <a:lnTo>
                    <a:pt x="4262999" y="117447"/>
                  </a:lnTo>
                  <a:close/>
                </a:path>
                <a:path w="5038725" h="1857375" extrusionOk="0">
                  <a:moveTo>
                    <a:pt x="4241427" y="139026"/>
                  </a:moveTo>
                  <a:lnTo>
                    <a:pt x="4236035" y="139026"/>
                  </a:lnTo>
                  <a:lnTo>
                    <a:pt x="4236035" y="117447"/>
                  </a:lnTo>
                  <a:lnTo>
                    <a:pt x="4241427" y="117447"/>
                  </a:lnTo>
                  <a:lnTo>
                    <a:pt x="4241427" y="139026"/>
                  </a:lnTo>
                  <a:close/>
                </a:path>
                <a:path w="5038725" h="1857375" extrusionOk="0">
                  <a:moveTo>
                    <a:pt x="4012234" y="112053"/>
                  </a:moveTo>
                  <a:lnTo>
                    <a:pt x="4006841" y="112053"/>
                  </a:lnTo>
                  <a:lnTo>
                    <a:pt x="4006841" y="90474"/>
                  </a:lnTo>
                  <a:lnTo>
                    <a:pt x="4012234" y="90474"/>
                  </a:lnTo>
                  <a:lnTo>
                    <a:pt x="4012234" y="112053"/>
                  </a:lnTo>
                  <a:close/>
                </a:path>
                <a:path w="5038725" h="1857375" extrusionOk="0">
                  <a:moveTo>
                    <a:pt x="4033805" y="117447"/>
                  </a:moveTo>
                  <a:lnTo>
                    <a:pt x="3985270" y="117447"/>
                  </a:lnTo>
                  <a:lnTo>
                    <a:pt x="3985270" y="112053"/>
                  </a:lnTo>
                  <a:lnTo>
                    <a:pt x="4033805" y="112053"/>
                  </a:lnTo>
                  <a:lnTo>
                    <a:pt x="4033805" y="117447"/>
                  </a:lnTo>
                  <a:close/>
                </a:path>
                <a:path w="5038725" h="1857375" extrusionOk="0">
                  <a:moveTo>
                    <a:pt x="4012234" y="139026"/>
                  </a:moveTo>
                  <a:lnTo>
                    <a:pt x="4006841" y="139026"/>
                  </a:lnTo>
                  <a:lnTo>
                    <a:pt x="4006841" y="117447"/>
                  </a:lnTo>
                  <a:lnTo>
                    <a:pt x="4012234" y="117447"/>
                  </a:lnTo>
                  <a:lnTo>
                    <a:pt x="4012234" y="139026"/>
                  </a:lnTo>
                  <a:close/>
                </a:path>
                <a:path w="5038725" h="1857375" extrusionOk="0">
                  <a:moveTo>
                    <a:pt x="4356024" y="226690"/>
                  </a:moveTo>
                  <a:lnTo>
                    <a:pt x="4350631" y="226690"/>
                  </a:lnTo>
                  <a:lnTo>
                    <a:pt x="4350631" y="205111"/>
                  </a:lnTo>
                  <a:lnTo>
                    <a:pt x="4356024" y="205111"/>
                  </a:lnTo>
                  <a:lnTo>
                    <a:pt x="4356024" y="226690"/>
                  </a:lnTo>
                  <a:close/>
                </a:path>
                <a:path w="5038725" h="1857375" extrusionOk="0">
                  <a:moveTo>
                    <a:pt x="4377595" y="232085"/>
                  </a:moveTo>
                  <a:lnTo>
                    <a:pt x="4329060" y="232085"/>
                  </a:lnTo>
                  <a:lnTo>
                    <a:pt x="4329060" y="226690"/>
                  </a:lnTo>
                  <a:lnTo>
                    <a:pt x="4377595" y="226690"/>
                  </a:lnTo>
                  <a:lnTo>
                    <a:pt x="4377595" y="232085"/>
                  </a:lnTo>
                  <a:close/>
                </a:path>
                <a:path w="5038725" h="1857375" extrusionOk="0">
                  <a:moveTo>
                    <a:pt x="4356024" y="253663"/>
                  </a:moveTo>
                  <a:lnTo>
                    <a:pt x="4350631" y="253663"/>
                  </a:lnTo>
                  <a:lnTo>
                    <a:pt x="4350631" y="232085"/>
                  </a:lnTo>
                  <a:lnTo>
                    <a:pt x="4356024" y="232085"/>
                  </a:lnTo>
                  <a:lnTo>
                    <a:pt x="4356024" y="253663"/>
                  </a:lnTo>
                  <a:close/>
                </a:path>
                <a:path w="5038725" h="1857375" extrusionOk="0">
                  <a:moveTo>
                    <a:pt x="4126830" y="226690"/>
                  </a:moveTo>
                  <a:lnTo>
                    <a:pt x="4121438" y="226690"/>
                  </a:lnTo>
                  <a:lnTo>
                    <a:pt x="4121438" y="205111"/>
                  </a:lnTo>
                  <a:lnTo>
                    <a:pt x="4126830" y="205111"/>
                  </a:lnTo>
                  <a:lnTo>
                    <a:pt x="4126830" y="226690"/>
                  </a:lnTo>
                  <a:close/>
                </a:path>
                <a:path w="5038725" h="1857375" extrusionOk="0">
                  <a:moveTo>
                    <a:pt x="4148402" y="232085"/>
                  </a:moveTo>
                  <a:lnTo>
                    <a:pt x="4099867" y="232085"/>
                  </a:lnTo>
                  <a:lnTo>
                    <a:pt x="4099867" y="226690"/>
                  </a:lnTo>
                  <a:lnTo>
                    <a:pt x="4148402" y="226690"/>
                  </a:lnTo>
                  <a:lnTo>
                    <a:pt x="4148402" y="232085"/>
                  </a:lnTo>
                  <a:close/>
                </a:path>
                <a:path w="5038725" h="1857375" extrusionOk="0">
                  <a:moveTo>
                    <a:pt x="4126830" y="253663"/>
                  </a:moveTo>
                  <a:lnTo>
                    <a:pt x="4121438" y="253663"/>
                  </a:lnTo>
                  <a:lnTo>
                    <a:pt x="4121438" y="232085"/>
                  </a:lnTo>
                  <a:lnTo>
                    <a:pt x="4126830" y="232085"/>
                  </a:lnTo>
                  <a:lnTo>
                    <a:pt x="4126830" y="253663"/>
                  </a:lnTo>
                  <a:close/>
                </a:path>
                <a:path w="5038725" h="1857375" extrusionOk="0">
                  <a:moveTo>
                    <a:pt x="3897637" y="226690"/>
                  </a:moveTo>
                  <a:lnTo>
                    <a:pt x="3892244" y="226690"/>
                  </a:lnTo>
                  <a:lnTo>
                    <a:pt x="3892244" y="205111"/>
                  </a:lnTo>
                  <a:lnTo>
                    <a:pt x="3897637" y="205111"/>
                  </a:lnTo>
                  <a:lnTo>
                    <a:pt x="3897637" y="226690"/>
                  </a:lnTo>
                  <a:close/>
                </a:path>
                <a:path w="5038725" h="1857375" extrusionOk="0">
                  <a:moveTo>
                    <a:pt x="3919208" y="232085"/>
                  </a:moveTo>
                  <a:lnTo>
                    <a:pt x="3870673" y="232085"/>
                  </a:lnTo>
                  <a:lnTo>
                    <a:pt x="3870673" y="226690"/>
                  </a:lnTo>
                  <a:lnTo>
                    <a:pt x="3919208" y="226690"/>
                  </a:lnTo>
                  <a:lnTo>
                    <a:pt x="3919208" y="232085"/>
                  </a:lnTo>
                  <a:close/>
                </a:path>
                <a:path w="5038725" h="1857375" extrusionOk="0">
                  <a:moveTo>
                    <a:pt x="3897637" y="253663"/>
                  </a:moveTo>
                  <a:lnTo>
                    <a:pt x="3892244" y="253663"/>
                  </a:lnTo>
                  <a:lnTo>
                    <a:pt x="3892244" y="232085"/>
                  </a:lnTo>
                  <a:lnTo>
                    <a:pt x="3897637" y="232085"/>
                  </a:lnTo>
                  <a:lnTo>
                    <a:pt x="3897637" y="253663"/>
                  </a:lnTo>
                  <a:close/>
                </a:path>
                <a:path w="5038725" h="1857375" extrusionOk="0">
                  <a:moveTo>
                    <a:pt x="4470621" y="341327"/>
                  </a:moveTo>
                  <a:lnTo>
                    <a:pt x="4465228" y="341327"/>
                  </a:lnTo>
                  <a:lnTo>
                    <a:pt x="4465228" y="319748"/>
                  </a:lnTo>
                  <a:lnTo>
                    <a:pt x="4470621" y="319748"/>
                  </a:lnTo>
                  <a:lnTo>
                    <a:pt x="4470621" y="341327"/>
                  </a:lnTo>
                  <a:close/>
                </a:path>
                <a:path w="5038725" h="1857375" extrusionOk="0">
                  <a:moveTo>
                    <a:pt x="4492192" y="346722"/>
                  </a:moveTo>
                  <a:lnTo>
                    <a:pt x="4443657" y="346722"/>
                  </a:lnTo>
                  <a:lnTo>
                    <a:pt x="4443657" y="341327"/>
                  </a:lnTo>
                  <a:lnTo>
                    <a:pt x="4492192" y="341327"/>
                  </a:lnTo>
                  <a:lnTo>
                    <a:pt x="4492192" y="346722"/>
                  </a:lnTo>
                  <a:close/>
                </a:path>
                <a:path w="5038725" h="1857375" extrusionOk="0">
                  <a:moveTo>
                    <a:pt x="4470621" y="368301"/>
                  </a:moveTo>
                  <a:lnTo>
                    <a:pt x="4465228" y="368301"/>
                  </a:lnTo>
                  <a:lnTo>
                    <a:pt x="4465228" y="346722"/>
                  </a:lnTo>
                  <a:lnTo>
                    <a:pt x="4470621" y="346722"/>
                  </a:lnTo>
                  <a:lnTo>
                    <a:pt x="4470621" y="368301"/>
                  </a:lnTo>
                  <a:close/>
                </a:path>
                <a:path w="5038725" h="1857375" extrusionOk="0">
                  <a:moveTo>
                    <a:pt x="4241427" y="341327"/>
                  </a:moveTo>
                  <a:lnTo>
                    <a:pt x="4236035" y="341327"/>
                  </a:lnTo>
                  <a:lnTo>
                    <a:pt x="4236035" y="319748"/>
                  </a:lnTo>
                  <a:lnTo>
                    <a:pt x="4241427" y="319748"/>
                  </a:lnTo>
                  <a:lnTo>
                    <a:pt x="4241427" y="341327"/>
                  </a:lnTo>
                  <a:close/>
                </a:path>
                <a:path w="5038725" h="1857375" extrusionOk="0">
                  <a:moveTo>
                    <a:pt x="4262999" y="346722"/>
                  </a:moveTo>
                  <a:lnTo>
                    <a:pt x="4214463" y="346722"/>
                  </a:lnTo>
                  <a:lnTo>
                    <a:pt x="4214463" y="341327"/>
                  </a:lnTo>
                  <a:lnTo>
                    <a:pt x="4262999" y="341327"/>
                  </a:lnTo>
                  <a:lnTo>
                    <a:pt x="4262999" y="346722"/>
                  </a:lnTo>
                  <a:close/>
                </a:path>
                <a:path w="5038725" h="1857375" extrusionOk="0">
                  <a:moveTo>
                    <a:pt x="4241427" y="368301"/>
                  </a:moveTo>
                  <a:lnTo>
                    <a:pt x="4236035" y="368301"/>
                  </a:lnTo>
                  <a:lnTo>
                    <a:pt x="4236035" y="346722"/>
                  </a:lnTo>
                  <a:lnTo>
                    <a:pt x="4241427" y="346722"/>
                  </a:lnTo>
                  <a:lnTo>
                    <a:pt x="4241427" y="368301"/>
                  </a:lnTo>
                  <a:close/>
                </a:path>
                <a:path w="5038725" h="1857375" extrusionOk="0">
                  <a:moveTo>
                    <a:pt x="4012234" y="341327"/>
                  </a:moveTo>
                  <a:lnTo>
                    <a:pt x="4006841" y="341327"/>
                  </a:lnTo>
                  <a:lnTo>
                    <a:pt x="4006841" y="319748"/>
                  </a:lnTo>
                  <a:lnTo>
                    <a:pt x="4012234" y="319748"/>
                  </a:lnTo>
                  <a:lnTo>
                    <a:pt x="4012234" y="341327"/>
                  </a:lnTo>
                  <a:close/>
                </a:path>
                <a:path w="5038725" h="1857375" extrusionOk="0">
                  <a:moveTo>
                    <a:pt x="4033805" y="346722"/>
                  </a:moveTo>
                  <a:lnTo>
                    <a:pt x="3985270" y="346722"/>
                  </a:lnTo>
                  <a:lnTo>
                    <a:pt x="3985270" y="341327"/>
                  </a:lnTo>
                  <a:lnTo>
                    <a:pt x="4033805" y="341327"/>
                  </a:lnTo>
                  <a:lnTo>
                    <a:pt x="4033805" y="346722"/>
                  </a:lnTo>
                  <a:close/>
                </a:path>
                <a:path w="5038725" h="1857375" extrusionOk="0">
                  <a:moveTo>
                    <a:pt x="4012234" y="368301"/>
                  </a:moveTo>
                  <a:lnTo>
                    <a:pt x="4006841" y="368301"/>
                  </a:lnTo>
                  <a:lnTo>
                    <a:pt x="4006841" y="346722"/>
                  </a:lnTo>
                  <a:lnTo>
                    <a:pt x="4012234" y="346722"/>
                  </a:lnTo>
                  <a:lnTo>
                    <a:pt x="4012234" y="368301"/>
                  </a:lnTo>
                  <a:close/>
                </a:path>
                <a:path w="5038725" h="1857375" extrusionOk="0">
                  <a:moveTo>
                    <a:pt x="4356024" y="455964"/>
                  </a:moveTo>
                  <a:lnTo>
                    <a:pt x="4350631" y="455964"/>
                  </a:lnTo>
                  <a:lnTo>
                    <a:pt x="4350631" y="434386"/>
                  </a:lnTo>
                  <a:lnTo>
                    <a:pt x="4356024" y="434386"/>
                  </a:lnTo>
                  <a:lnTo>
                    <a:pt x="4356024" y="455964"/>
                  </a:lnTo>
                  <a:close/>
                </a:path>
                <a:path w="5038725" h="1857375" extrusionOk="0">
                  <a:moveTo>
                    <a:pt x="4377595" y="461359"/>
                  </a:moveTo>
                  <a:lnTo>
                    <a:pt x="4329060" y="461359"/>
                  </a:lnTo>
                  <a:lnTo>
                    <a:pt x="4329060" y="455964"/>
                  </a:lnTo>
                  <a:lnTo>
                    <a:pt x="4377595" y="455964"/>
                  </a:lnTo>
                  <a:lnTo>
                    <a:pt x="4377595" y="461359"/>
                  </a:lnTo>
                  <a:close/>
                </a:path>
                <a:path w="5038725" h="1857375" extrusionOk="0">
                  <a:moveTo>
                    <a:pt x="4356024" y="482938"/>
                  </a:moveTo>
                  <a:lnTo>
                    <a:pt x="4350631" y="482938"/>
                  </a:lnTo>
                  <a:lnTo>
                    <a:pt x="4350631" y="461359"/>
                  </a:lnTo>
                  <a:lnTo>
                    <a:pt x="4356024" y="461359"/>
                  </a:lnTo>
                  <a:lnTo>
                    <a:pt x="4356024" y="482938"/>
                  </a:lnTo>
                  <a:close/>
                </a:path>
                <a:path w="5038725" h="1857375" extrusionOk="0">
                  <a:moveTo>
                    <a:pt x="4126830" y="455964"/>
                  </a:moveTo>
                  <a:lnTo>
                    <a:pt x="4121438" y="455964"/>
                  </a:lnTo>
                  <a:lnTo>
                    <a:pt x="4121438" y="434386"/>
                  </a:lnTo>
                  <a:lnTo>
                    <a:pt x="4126830" y="434386"/>
                  </a:lnTo>
                  <a:lnTo>
                    <a:pt x="4126830" y="455964"/>
                  </a:lnTo>
                  <a:close/>
                </a:path>
                <a:path w="5038725" h="1857375" extrusionOk="0">
                  <a:moveTo>
                    <a:pt x="4148402" y="461359"/>
                  </a:moveTo>
                  <a:lnTo>
                    <a:pt x="4099867" y="461359"/>
                  </a:lnTo>
                  <a:lnTo>
                    <a:pt x="4099867" y="455964"/>
                  </a:lnTo>
                  <a:lnTo>
                    <a:pt x="4148402" y="455964"/>
                  </a:lnTo>
                  <a:lnTo>
                    <a:pt x="4148402" y="461359"/>
                  </a:lnTo>
                  <a:close/>
                </a:path>
                <a:path w="5038725" h="1857375" extrusionOk="0">
                  <a:moveTo>
                    <a:pt x="4126830" y="482938"/>
                  </a:moveTo>
                  <a:lnTo>
                    <a:pt x="4121438" y="482938"/>
                  </a:lnTo>
                  <a:lnTo>
                    <a:pt x="4121438" y="461359"/>
                  </a:lnTo>
                  <a:lnTo>
                    <a:pt x="4126830" y="461359"/>
                  </a:lnTo>
                  <a:lnTo>
                    <a:pt x="4126830" y="482938"/>
                  </a:lnTo>
                  <a:close/>
                </a:path>
                <a:path w="5038725" h="1857375" extrusionOk="0">
                  <a:moveTo>
                    <a:pt x="3897637" y="455964"/>
                  </a:moveTo>
                  <a:lnTo>
                    <a:pt x="3892244" y="455964"/>
                  </a:lnTo>
                  <a:lnTo>
                    <a:pt x="3892244" y="434386"/>
                  </a:lnTo>
                  <a:lnTo>
                    <a:pt x="3897637" y="434386"/>
                  </a:lnTo>
                  <a:lnTo>
                    <a:pt x="3897637" y="455964"/>
                  </a:lnTo>
                  <a:close/>
                </a:path>
                <a:path w="5038725" h="1857375" extrusionOk="0">
                  <a:moveTo>
                    <a:pt x="3919208" y="461359"/>
                  </a:moveTo>
                  <a:lnTo>
                    <a:pt x="3870673" y="461359"/>
                  </a:lnTo>
                  <a:lnTo>
                    <a:pt x="3870673" y="455964"/>
                  </a:lnTo>
                  <a:lnTo>
                    <a:pt x="3919208" y="455964"/>
                  </a:lnTo>
                  <a:lnTo>
                    <a:pt x="3919208" y="461359"/>
                  </a:lnTo>
                  <a:close/>
                </a:path>
                <a:path w="5038725" h="1857375" extrusionOk="0">
                  <a:moveTo>
                    <a:pt x="3897637" y="482938"/>
                  </a:moveTo>
                  <a:lnTo>
                    <a:pt x="3892244" y="482938"/>
                  </a:lnTo>
                  <a:lnTo>
                    <a:pt x="3892244" y="461359"/>
                  </a:lnTo>
                  <a:lnTo>
                    <a:pt x="3897637" y="461359"/>
                  </a:lnTo>
                  <a:lnTo>
                    <a:pt x="3897637" y="482938"/>
                  </a:lnTo>
                  <a:close/>
                </a:path>
                <a:path w="5038725" h="1857375" extrusionOk="0">
                  <a:moveTo>
                    <a:pt x="4241427" y="570601"/>
                  </a:moveTo>
                  <a:lnTo>
                    <a:pt x="4236035" y="570601"/>
                  </a:lnTo>
                  <a:lnTo>
                    <a:pt x="4236035" y="549023"/>
                  </a:lnTo>
                  <a:lnTo>
                    <a:pt x="4241427" y="549023"/>
                  </a:lnTo>
                  <a:lnTo>
                    <a:pt x="4241427" y="570601"/>
                  </a:lnTo>
                  <a:close/>
                </a:path>
                <a:path w="5038725" h="1857375" extrusionOk="0">
                  <a:moveTo>
                    <a:pt x="4262999" y="575996"/>
                  </a:moveTo>
                  <a:lnTo>
                    <a:pt x="4214463" y="575996"/>
                  </a:lnTo>
                  <a:lnTo>
                    <a:pt x="4214463" y="570601"/>
                  </a:lnTo>
                  <a:lnTo>
                    <a:pt x="4262999" y="570601"/>
                  </a:lnTo>
                  <a:lnTo>
                    <a:pt x="4262999" y="575996"/>
                  </a:lnTo>
                  <a:close/>
                </a:path>
                <a:path w="5038725" h="1857375" extrusionOk="0">
                  <a:moveTo>
                    <a:pt x="4241427" y="597575"/>
                  </a:moveTo>
                  <a:lnTo>
                    <a:pt x="4236035" y="597575"/>
                  </a:lnTo>
                  <a:lnTo>
                    <a:pt x="4236035" y="575996"/>
                  </a:lnTo>
                  <a:lnTo>
                    <a:pt x="4241427" y="575996"/>
                  </a:lnTo>
                  <a:lnTo>
                    <a:pt x="4241427" y="597575"/>
                  </a:lnTo>
                  <a:close/>
                </a:path>
                <a:path w="5038725" h="1857375" extrusionOk="0">
                  <a:moveTo>
                    <a:pt x="4012234" y="570601"/>
                  </a:moveTo>
                  <a:lnTo>
                    <a:pt x="4006841" y="570601"/>
                  </a:lnTo>
                  <a:lnTo>
                    <a:pt x="4006841" y="549023"/>
                  </a:lnTo>
                  <a:lnTo>
                    <a:pt x="4012234" y="549023"/>
                  </a:lnTo>
                  <a:lnTo>
                    <a:pt x="4012234" y="570601"/>
                  </a:lnTo>
                  <a:close/>
                </a:path>
                <a:path w="5038725" h="1857375" extrusionOk="0">
                  <a:moveTo>
                    <a:pt x="4033805" y="575996"/>
                  </a:moveTo>
                  <a:lnTo>
                    <a:pt x="3985270" y="575996"/>
                  </a:lnTo>
                  <a:lnTo>
                    <a:pt x="3985270" y="570601"/>
                  </a:lnTo>
                  <a:lnTo>
                    <a:pt x="4033805" y="570601"/>
                  </a:lnTo>
                  <a:lnTo>
                    <a:pt x="4033805" y="575996"/>
                  </a:lnTo>
                  <a:close/>
                </a:path>
                <a:path w="5038725" h="1857375" extrusionOk="0">
                  <a:moveTo>
                    <a:pt x="4012234" y="597575"/>
                  </a:moveTo>
                  <a:lnTo>
                    <a:pt x="4006841" y="597575"/>
                  </a:lnTo>
                  <a:lnTo>
                    <a:pt x="4006841" y="575996"/>
                  </a:lnTo>
                  <a:lnTo>
                    <a:pt x="4012234" y="575996"/>
                  </a:lnTo>
                  <a:lnTo>
                    <a:pt x="4012234" y="597575"/>
                  </a:lnTo>
                  <a:close/>
                </a:path>
                <a:path w="5038725" h="1857375" extrusionOk="0">
                  <a:moveTo>
                    <a:pt x="4126830" y="685239"/>
                  </a:moveTo>
                  <a:lnTo>
                    <a:pt x="4121438" y="685239"/>
                  </a:lnTo>
                  <a:lnTo>
                    <a:pt x="4121438" y="663660"/>
                  </a:lnTo>
                  <a:lnTo>
                    <a:pt x="4126830" y="663660"/>
                  </a:lnTo>
                  <a:lnTo>
                    <a:pt x="4126830" y="685239"/>
                  </a:lnTo>
                  <a:close/>
                </a:path>
                <a:path w="5038725" h="1857375" extrusionOk="0">
                  <a:moveTo>
                    <a:pt x="4148402" y="690633"/>
                  </a:moveTo>
                  <a:lnTo>
                    <a:pt x="4099867" y="690633"/>
                  </a:lnTo>
                  <a:lnTo>
                    <a:pt x="4099867" y="685239"/>
                  </a:lnTo>
                  <a:lnTo>
                    <a:pt x="4148402" y="685239"/>
                  </a:lnTo>
                  <a:lnTo>
                    <a:pt x="4148402" y="690633"/>
                  </a:lnTo>
                  <a:close/>
                </a:path>
                <a:path w="5038725" h="1857375" extrusionOk="0">
                  <a:moveTo>
                    <a:pt x="4126830" y="712212"/>
                  </a:moveTo>
                  <a:lnTo>
                    <a:pt x="4121438" y="712212"/>
                  </a:lnTo>
                  <a:lnTo>
                    <a:pt x="4121438" y="690633"/>
                  </a:lnTo>
                  <a:lnTo>
                    <a:pt x="4126830" y="690633"/>
                  </a:lnTo>
                  <a:lnTo>
                    <a:pt x="4126830" y="712212"/>
                  </a:lnTo>
                  <a:close/>
                </a:path>
                <a:path w="5038725" h="1857375" extrusionOk="0">
                  <a:moveTo>
                    <a:pt x="3897637" y="685239"/>
                  </a:moveTo>
                  <a:lnTo>
                    <a:pt x="3892244" y="685239"/>
                  </a:lnTo>
                  <a:lnTo>
                    <a:pt x="3892244" y="663660"/>
                  </a:lnTo>
                  <a:lnTo>
                    <a:pt x="3897637" y="663660"/>
                  </a:lnTo>
                  <a:lnTo>
                    <a:pt x="3897637" y="685239"/>
                  </a:lnTo>
                  <a:close/>
                </a:path>
                <a:path w="5038725" h="1857375" extrusionOk="0">
                  <a:moveTo>
                    <a:pt x="3919208" y="690633"/>
                  </a:moveTo>
                  <a:lnTo>
                    <a:pt x="3870673" y="690633"/>
                  </a:lnTo>
                  <a:lnTo>
                    <a:pt x="3870673" y="685239"/>
                  </a:lnTo>
                  <a:lnTo>
                    <a:pt x="3919208" y="685239"/>
                  </a:lnTo>
                  <a:lnTo>
                    <a:pt x="3919208" y="690633"/>
                  </a:lnTo>
                  <a:close/>
                </a:path>
                <a:path w="5038725" h="1857375" extrusionOk="0">
                  <a:moveTo>
                    <a:pt x="3897637" y="712212"/>
                  </a:moveTo>
                  <a:lnTo>
                    <a:pt x="3892244" y="712212"/>
                  </a:lnTo>
                  <a:lnTo>
                    <a:pt x="3892244" y="690633"/>
                  </a:lnTo>
                  <a:lnTo>
                    <a:pt x="3897637" y="690633"/>
                  </a:lnTo>
                  <a:lnTo>
                    <a:pt x="3897637" y="712212"/>
                  </a:lnTo>
                  <a:close/>
                </a:path>
                <a:path w="5038725" h="1857375" extrusionOk="0">
                  <a:moveTo>
                    <a:pt x="4012234" y="799876"/>
                  </a:moveTo>
                  <a:lnTo>
                    <a:pt x="4006841" y="799876"/>
                  </a:lnTo>
                  <a:lnTo>
                    <a:pt x="4006841" y="778297"/>
                  </a:lnTo>
                  <a:lnTo>
                    <a:pt x="4012234" y="778297"/>
                  </a:lnTo>
                  <a:lnTo>
                    <a:pt x="4012234" y="799876"/>
                  </a:lnTo>
                  <a:close/>
                </a:path>
                <a:path w="5038725" h="1857375" extrusionOk="0">
                  <a:moveTo>
                    <a:pt x="4033805" y="805270"/>
                  </a:moveTo>
                  <a:lnTo>
                    <a:pt x="3985270" y="805270"/>
                  </a:lnTo>
                  <a:lnTo>
                    <a:pt x="3985270" y="799876"/>
                  </a:lnTo>
                  <a:lnTo>
                    <a:pt x="4033805" y="799876"/>
                  </a:lnTo>
                  <a:lnTo>
                    <a:pt x="4033805" y="805270"/>
                  </a:lnTo>
                  <a:close/>
                </a:path>
                <a:path w="5038725" h="1857375" extrusionOk="0">
                  <a:moveTo>
                    <a:pt x="4012234" y="826849"/>
                  </a:moveTo>
                  <a:lnTo>
                    <a:pt x="4006841" y="826849"/>
                  </a:lnTo>
                  <a:lnTo>
                    <a:pt x="4006841" y="805270"/>
                  </a:lnTo>
                  <a:lnTo>
                    <a:pt x="4012234" y="805270"/>
                  </a:lnTo>
                  <a:lnTo>
                    <a:pt x="4012234" y="826849"/>
                  </a:lnTo>
                  <a:close/>
                </a:path>
                <a:path w="5038725" h="1857375" extrusionOk="0">
                  <a:moveTo>
                    <a:pt x="3691363" y="2810"/>
                  </a:moveTo>
                  <a:lnTo>
                    <a:pt x="3642828" y="2810"/>
                  </a:lnTo>
                  <a:lnTo>
                    <a:pt x="3642828" y="0"/>
                  </a:lnTo>
                  <a:lnTo>
                    <a:pt x="3691363" y="0"/>
                  </a:lnTo>
                  <a:lnTo>
                    <a:pt x="3691363" y="2810"/>
                  </a:lnTo>
                  <a:close/>
                </a:path>
                <a:path w="5038725" h="1857375" extrusionOk="0">
                  <a:moveTo>
                    <a:pt x="3669792" y="24389"/>
                  </a:moveTo>
                  <a:lnTo>
                    <a:pt x="3664399" y="24389"/>
                  </a:lnTo>
                  <a:lnTo>
                    <a:pt x="3664399" y="2810"/>
                  </a:lnTo>
                  <a:lnTo>
                    <a:pt x="3669792" y="2810"/>
                  </a:lnTo>
                  <a:lnTo>
                    <a:pt x="3669792" y="24389"/>
                  </a:lnTo>
                  <a:close/>
                </a:path>
                <a:path w="5038725" h="1857375" extrusionOk="0">
                  <a:moveTo>
                    <a:pt x="3462170" y="2810"/>
                  </a:moveTo>
                  <a:lnTo>
                    <a:pt x="3413634" y="2810"/>
                  </a:lnTo>
                  <a:lnTo>
                    <a:pt x="3413634" y="0"/>
                  </a:lnTo>
                  <a:lnTo>
                    <a:pt x="3462170" y="0"/>
                  </a:lnTo>
                  <a:lnTo>
                    <a:pt x="3462170" y="2810"/>
                  </a:lnTo>
                  <a:close/>
                </a:path>
                <a:path w="5038725" h="1857375" extrusionOk="0">
                  <a:moveTo>
                    <a:pt x="3440598" y="24389"/>
                  </a:moveTo>
                  <a:lnTo>
                    <a:pt x="3435206" y="24389"/>
                  </a:lnTo>
                  <a:lnTo>
                    <a:pt x="3435206" y="2810"/>
                  </a:lnTo>
                  <a:lnTo>
                    <a:pt x="3440598" y="2810"/>
                  </a:lnTo>
                  <a:lnTo>
                    <a:pt x="3440598" y="24389"/>
                  </a:lnTo>
                  <a:close/>
                </a:path>
                <a:path w="5038725" h="1857375" extrusionOk="0">
                  <a:moveTo>
                    <a:pt x="3232976" y="2810"/>
                  </a:moveTo>
                  <a:lnTo>
                    <a:pt x="3184441" y="2810"/>
                  </a:lnTo>
                  <a:lnTo>
                    <a:pt x="3184441" y="0"/>
                  </a:lnTo>
                  <a:lnTo>
                    <a:pt x="3232976" y="0"/>
                  </a:lnTo>
                  <a:lnTo>
                    <a:pt x="3232976" y="2810"/>
                  </a:lnTo>
                  <a:close/>
                </a:path>
                <a:path w="5038725" h="1857375" extrusionOk="0">
                  <a:moveTo>
                    <a:pt x="3211405" y="24389"/>
                  </a:moveTo>
                  <a:lnTo>
                    <a:pt x="3206012" y="24389"/>
                  </a:lnTo>
                  <a:lnTo>
                    <a:pt x="3206012" y="2810"/>
                  </a:lnTo>
                  <a:lnTo>
                    <a:pt x="3211405" y="2810"/>
                  </a:lnTo>
                  <a:lnTo>
                    <a:pt x="3211405" y="24389"/>
                  </a:lnTo>
                  <a:close/>
                </a:path>
                <a:path w="5038725" h="1857375" extrusionOk="0">
                  <a:moveTo>
                    <a:pt x="3003783" y="2810"/>
                  </a:moveTo>
                  <a:lnTo>
                    <a:pt x="2955247" y="2810"/>
                  </a:lnTo>
                  <a:lnTo>
                    <a:pt x="2955247" y="0"/>
                  </a:lnTo>
                  <a:lnTo>
                    <a:pt x="3003783" y="0"/>
                  </a:lnTo>
                  <a:lnTo>
                    <a:pt x="3003783" y="2810"/>
                  </a:lnTo>
                  <a:close/>
                </a:path>
                <a:path w="5038725" h="1857375" extrusionOk="0">
                  <a:moveTo>
                    <a:pt x="2982211" y="24389"/>
                  </a:moveTo>
                  <a:lnTo>
                    <a:pt x="2976819" y="24389"/>
                  </a:lnTo>
                  <a:lnTo>
                    <a:pt x="2976819" y="2810"/>
                  </a:lnTo>
                  <a:lnTo>
                    <a:pt x="2982211" y="2810"/>
                  </a:lnTo>
                  <a:lnTo>
                    <a:pt x="2982211" y="24389"/>
                  </a:lnTo>
                  <a:close/>
                </a:path>
                <a:path w="5038725" h="1857375" extrusionOk="0">
                  <a:moveTo>
                    <a:pt x="3784389" y="112053"/>
                  </a:moveTo>
                  <a:lnTo>
                    <a:pt x="3778996" y="112053"/>
                  </a:lnTo>
                  <a:lnTo>
                    <a:pt x="3778996" y="90474"/>
                  </a:lnTo>
                  <a:lnTo>
                    <a:pt x="3784389" y="90474"/>
                  </a:lnTo>
                  <a:lnTo>
                    <a:pt x="3784389" y="112053"/>
                  </a:lnTo>
                  <a:close/>
                </a:path>
                <a:path w="5038725" h="1857375" extrusionOk="0">
                  <a:moveTo>
                    <a:pt x="3805960" y="117447"/>
                  </a:moveTo>
                  <a:lnTo>
                    <a:pt x="3757425" y="117447"/>
                  </a:lnTo>
                  <a:lnTo>
                    <a:pt x="3757425" y="112053"/>
                  </a:lnTo>
                  <a:lnTo>
                    <a:pt x="3805960" y="112053"/>
                  </a:lnTo>
                  <a:lnTo>
                    <a:pt x="3805960" y="117447"/>
                  </a:lnTo>
                  <a:close/>
                </a:path>
                <a:path w="5038725" h="1857375" extrusionOk="0">
                  <a:moveTo>
                    <a:pt x="3784389" y="139026"/>
                  </a:moveTo>
                  <a:lnTo>
                    <a:pt x="3778996" y="139026"/>
                  </a:lnTo>
                  <a:lnTo>
                    <a:pt x="3778996" y="117447"/>
                  </a:lnTo>
                  <a:lnTo>
                    <a:pt x="3784389" y="117447"/>
                  </a:lnTo>
                  <a:lnTo>
                    <a:pt x="3784389" y="139026"/>
                  </a:lnTo>
                  <a:close/>
                </a:path>
                <a:path w="5038725" h="1857375" extrusionOk="0">
                  <a:moveTo>
                    <a:pt x="3555195" y="112053"/>
                  </a:moveTo>
                  <a:lnTo>
                    <a:pt x="3549802" y="112053"/>
                  </a:lnTo>
                  <a:lnTo>
                    <a:pt x="3549802" y="90474"/>
                  </a:lnTo>
                  <a:lnTo>
                    <a:pt x="3555195" y="90474"/>
                  </a:lnTo>
                  <a:lnTo>
                    <a:pt x="3555195" y="112053"/>
                  </a:lnTo>
                  <a:close/>
                </a:path>
                <a:path w="5038725" h="1857375" extrusionOk="0">
                  <a:moveTo>
                    <a:pt x="3576766" y="117447"/>
                  </a:moveTo>
                  <a:lnTo>
                    <a:pt x="3528231" y="117447"/>
                  </a:lnTo>
                  <a:lnTo>
                    <a:pt x="3528231" y="112053"/>
                  </a:lnTo>
                  <a:lnTo>
                    <a:pt x="3576766" y="112053"/>
                  </a:lnTo>
                  <a:lnTo>
                    <a:pt x="3576766" y="117447"/>
                  </a:lnTo>
                  <a:close/>
                </a:path>
                <a:path w="5038725" h="1857375" extrusionOk="0">
                  <a:moveTo>
                    <a:pt x="3555195" y="139026"/>
                  </a:moveTo>
                  <a:lnTo>
                    <a:pt x="3549802" y="139026"/>
                  </a:lnTo>
                  <a:lnTo>
                    <a:pt x="3549802" y="117447"/>
                  </a:lnTo>
                  <a:lnTo>
                    <a:pt x="3555195" y="117447"/>
                  </a:lnTo>
                  <a:lnTo>
                    <a:pt x="3555195" y="139026"/>
                  </a:lnTo>
                  <a:close/>
                </a:path>
                <a:path w="5038725" h="1857375" extrusionOk="0">
                  <a:moveTo>
                    <a:pt x="3326002" y="112053"/>
                  </a:moveTo>
                  <a:lnTo>
                    <a:pt x="3320609" y="112053"/>
                  </a:lnTo>
                  <a:lnTo>
                    <a:pt x="3320609" y="90474"/>
                  </a:lnTo>
                  <a:lnTo>
                    <a:pt x="3326002" y="90474"/>
                  </a:lnTo>
                  <a:lnTo>
                    <a:pt x="3326002" y="112053"/>
                  </a:lnTo>
                  <a:close/>
                </a:path>
                <a:path w="5038725" h="1857375" extrusionOk="0">
                  <a:moveTo>
                    <a:pt x="3347573" y="117447"/>
                  </a:moveTo>
                  <a:lnTo>
                    <a:pt x="3299038" y="117447"/>
                  </a:lnTo>
                  <a:lnTo>
                    <a:pt x="3299038" y="112053"/>
                  </a:lnTo>
                  <a:lnTo>
                    <a:pt x="3347573" y="112053"/>
                  </a:lnTo>
                  <a:lnTo>
                    <a:pt x="3347573" y="117447"/>
                  </a:lnTo>
                  <a:close/>
                </a:path>
                <a:path w="5038725" h="1857375" extrusionOk="0">
                  <a:moveTo>
                    <a:pt x="3326002" y="139026"/>
                  </a:moveTo>
                  <a:lnTo>
                    <a:pt x="3320609" y="139026"/>
                  </a:lnTo>
                  <a:lnTo>
                    <a:pt x="3320609" y="117447"/>
                  </a:lnTo>
                  <a:lnTo>
                    <a:pt x="3326002" y="117447"/>
                  </a:lnTo>
                  <a:lnTo>
                    <a:pt x="3326002" y="139026"/>
                  </a:lnTo>
                  <a:close/>
                </a:path>
                <a:path w="5038725" h="1857375" extrusionOk="0">
                  <a:moveTo>
                    <a:pt x="3096808" y="112053"/>
                  </a:moveTo>
                  <a:lnTo>
                    <a:pt x="3091415" y="112053"/>
                  </a:lnTo>
                  <a:lnTo>
                    <a:pt x="3091415" y="90474"/>
                  </a:lnTo>
                  <a:lnTo>
                    <a:pt x="3096808" y="90474"/>
                  </a:lnTo>
                  <a:lnTo>
                    <a:pt x="3096808" y="112053"/>
                  </a:lnTo>
                  <a:close/>
                </a:path>
                <a:path w="5038725" h="1857375" extrusionOk="0">
                  <a:moveTo>
                    <a:pt x="3118379" y="117447"/>
                  </a:moveTo>
                  <a:lnTo>
                    <a:pt x="3069844" y="117447"/>
                  </a:lnTo>
                  <a:lnTo>
                    <a:pt x="3069844" y="112053"/>
                  </a:lnTo>
                  <a:lnTo>
                    <a:pt x="3118379" y="112053"/>
                  </a:lnTo>
                  <a:lnTo>
                    <a:pt x="3118379" y="117447"/>
                  </a:lnTo>
                  <a:close/>
                </a:path>
                <a:path w="5038725" h="1857375" extrusionOk="0">
                  <a:moveTo>
                    <a:pt x="3096808" y="139026"/>
                  </a:moveTo>
                  <a:lnTo>
                    <a:pt x="3091415" y="139026"/>
                  </a:lnTo>
                  <a:lnTo>
                    <a:pt x="3091415" y="117447"/>
                  </a:lnTo>
                  <a:lnTo>
                    <a:pt x="3096808" y="117447"/>
                  </a:lnTo>
                  <a:lnTo>
                    <a:pt x="3096808" y="139026"/>
                  </a:lnTo>
                  <a:close/>
                </a:path>
                <a:path w="5038725" h="1857375" extrusionOk="0">
                  <a:moveTo>
                    <a:pt x="3669792" y="226690"/>
                  </a:moveTo>
                  <a:lnTo>
                    <a:pt x="3664399" y="226690"/>
                  </a:lnTo>
                  <a:lnTo>
                    <a:pt x="3664399" y="205111"/>
                  </a:lnTo>
                  <a:lnTo>
                    <a:pt x="3669792" y="205111"/>
                  </a:lnTo>
                  <a:lnTo>
                    <a:pt x="3669792" y="226690"/>
                  </a:lnTo>
                  <a:close/>
                </a:path>
                <a:path w="5038725" h="1857375" extrusionOk="0">
                  <a:moveTo>
                    <a:pt x="3691363" y="232085"/>
                  </a:moveTo>
                  <a:lnTo>
                    <a:pt x="3642828" y="232085"/>
                  </a:lnTo>
                  <a:lnTo>
                    <a:pt x="3642828" y="226690"/>
                  </a:lnTo>
                  <a:lnTo>
                    <a:pt x="3691363" y="226690"/>
                  </a:lnTo>
                  <a:lnTo>
                    <a:pt x="3691363" y="232085"/>
                  </a:lnTo>
                  <a:close/>
                </a:path>
                <a:path w="5038725" h="1857375" extrusionOk="0">
                  <a:moveTo>
                    <a:pt x="3669792" y="253663"/>
                  </a:moveTo>
                  <a:lnTo>
                    <a:pt x="3664399" y="253663"/>
                  </a:lnTo>
                  <a:lnTo>
                    <a:pt x="3664399" y="232085"/>
                  </a:lnTo>
                  <a:lnTo>
                    <a:pt x="3669792" y="232085"/>
                  </a:lnTo>
                  <a:lnTo>
                    <a:pt x="3669792" y="253663"/>
                  </a:lnTo>
                  <a:close/>
                </a:path>
                <a:path w="5038725" h="1857375" extrusionOk="0">
                  <a:moveTo>
                    <a:pt x="3440598" y="226690"/>
                  </a:moveTo>
                  <a:lnTo>
                    <a:pt x="3435206" y="226690"/>
                  </a:lnTo>
                  <a:lnTo>
                    <a:pt x="3435206" y="205111"/>
                  </a:lnTo>
                  <a:lnTo>
                    <a:pt x="3440598" y="205111"/>
                  </a:lnTo>
                  <a:lnTo>
                    <a:pt x="3440598" y="226690"/>
                  </a:lnTo>
                  <a:close/>
                </a:path>
                <a:path w="5038725" h="1857375" extrusionOk="0">
                  <a:moveTo>
                    <a:pt x="3462170" y="232085"/>
                  </a:moveTo>
                  <a:lnTo>
                    <a:pt x="3413634" y="232085"/>
                  </a:lnTo>
                  <a:lnTo>
                    <a:pt x="3413634" y="226690"/>
                  </a:lnTo>
                  <a:lnTo>
                    <a:pt x="3462170" y="226690"/>
                  </a:lnTo>
                  <a:lnTo>
                    <a:pt x="3462170" y="232085"/>
                  </a:lnTo>
                  <a:close/>
                </a:path>
                <a:path w="5038725" h="1857375" extrusionOk="0">
                  <a:moveTo>
                    <a:pt x="3440598" y="253663"/>
                  </a:moveTo>
                  <a:lnTo>
                    <a:pt x="3435206" y="253663"/>
                  </a:lnTo>
                  <a:lnTo>
                    <a:pt x="3435206" y="232085"/>
                  </a:lnTo>
                  <a:lnTo>
                    <a:pt x="3440598" y="232085"/>
                  </a:lnTo>
                  <a:lnTo>
                    <a:pt x="3440598" y="253663"/>
                  </a:lnTo>
                  <a:close/>
                </a:path>
                <a:path w="5038725" h="1857375" extrusionOk="0">
                  <a:moveTo>
                    <a:pt x="3211405" y="226690"/>
                  </a:moveTo>
                  <a:lnTo>
                    <a:pt x="3206012" y="226690"/>
                  </a:lnTo>
                  <a:lnTo>
                    <a:pt x="3206012" y="205111"/>
                  </a:lnTo>
                  <a:lnTo>
                    <a:pt x="3211405" y="205111"/>
                  </a:lnTo>
                  <a:lnTo>
                    <a:pt x="3211405" y="226690"/>
                  </a:lnTo>
                  <a:close/>
                </a:path>
                <a:path w="5038725" h="1857375" extrusionOk="0">
                  <a:moveTo>
                    <a:pt x="3232976" y="232085"/>
                  </a:moveTo>
                  <a:lnTo>
                    <a:pt x="3184441" y="232085"/>
                  </a:lnTo>
                  <a:lnTo>
                    <a:pt x="3184441" y="226690"/>
                  </a:lnTo>
                  <a:lnTo>
                    <a:pt x="3232976" y="226690"/>
                  </a:lnTo>
                  <a:lnTo>
                    <a:pt x="3232976" y="232085"/>
                  </a:lnTo>
                  <a:close/>
                </a:path>
                <a:path w="5038725" h="1857375" extrusionOk="0">
                  <a:moveTo>
                    <a:pt x="3211405" y="253663"/>
                  </a:moveTo>
                  <a:lnTo>
                    <a:pt x="3206012" y="253663"/>
                  </a:lnTo>
                  <a:lnTo>
                    <a:pt x="3206012" y="232085"/>
                  </a:lnTo>
                  <a:lnTo>
                    <a:pt x="3211405" y="232085"/>
                  </a:lnTo>
                  <a:lnTo>
                    <a:pt x="3211405" y="253663"/>
                  </a:lnTo>
                  <a:close/>
                </a:path>
                <a:path w="5038725" h="1857375" extrusionOk="0">
                  <a:moveTo>
                    <a:pt x="2982211" y="226690"/>
                  </a:moveTo>
                  <a:lnTo>
                    <a:pt x="2976819" y="226690"/>
                  </a:lnTo>
                  <a:lnTo>
                    <a:pt x="2976819" y="205111"/>
                  </a:lnTo>
                  <a:lnTo>
                    <a:pt x="2982211" y="205111"/>
                  </a:lnTo>
                  <a:lnTo>
                    <a:pt x="2982211" y="226690"/>
                  </a:lnTo>
                  <a:close/>
                </a:path>
                <a:path w="5038725" h="1857375" extrusionOk="0">
                  <a:moveTo>
                    <a:pt x="3003783" y="232085"/>
                  </a:moveTo>
                  <a:lnTo>
                    <a:pt x="2955247" y="232085"/>
                  </a:lnTo>
                  <a:lnTo>
                    <a:pt x="2955247" y="226690"/>
                  </a:lnTo>
                  <a:lnTo>
                    <a:pt x="3003783" y="226690"/>
                  </a:lnTo>
                  <a:lnTo>
                    <a:pt x="3003783" y="232085"/>
                  </a:lnTo>
                  <a:close/>
                </a:path>
                <a:path w="5038725" h="1857375" extrusionOk="0">
                  <a:moveTo>
                    <a:pt x="2982211" y="253663"/>
                  </a:moveTo>
                  <a:lnTo>
                    <a:pt x="2976819" y="253663"/>
                  </a:lnTo>
                  <a:lnTo>
                    <a:pt x="2976819" y="232085"/>
                  </a:lnTo>
                  <a:lnTo>
                    <a:pt x="2982211" y="232085"/>
                  </a:lnTo>
                  <a:lnTo>
                    <a:pt x="2982211" y="253663"/>
                  </a:lnTo>
                  <a:close/>
                </a:path>
                <a:path w="5038725" h="1857375" extrusionOk="0">
                  <a:moveTo>
                    <a:pt x="3784389" y="341327"/>
                  </a:moveTo>
                  <a:lnTo>
                    <a:pt x="3778996" y="341327"/>
                  </a:lnTo>
                  <a:lnTo>
                    <a:pt x="3778996" y="319748"/>
                  </a:lnTo>
                  <a:lnTo>
                    <a:pt x="3784389" y="319748"/>
                  </a:lnTo>
                  <a:lnTo>
                    <a:pt x="3784389" y="341327"/>
                  </a:lnTo>
                  <a:close/>
                </a:path>
                <a:path w="5038725" h="1857375" extrusionOk="0">
                  <a:moveTo>
                    <a:pt x="3805960" y="346722"/>
                  </a:moveTo>
                  <a:lnTo>
                    <a:pt x="3757425" y="346722"/>
                  </a:lnTo>
                  <a:lnTo>
                    <a:pt x="3757425" y="341327"/>
                  </a:lnTo>
                  <a:lnTo>
                    <a:pt x="3805960" y="341327"/>
                  </a:lnTo>
                  <a:lnTo>
                    <a:pt x="3805960" y="346722"/>
                  </a:lnTo>
                  <a:close/>
                </a:path>
                <a:path w="5038725" h="1857375" extrusionOk="0">
                  <a:moveTo>
                    <a:pt x="3784389" y="368301"/>
                  </a:moveTo>
                  <a:lnTo>
                    <a:pt x="3778996" y="368301"/>
                  </a:lnTo>
                  <a:lnTo>
                    <a:pt x="3778996" y="346722"/>
                  </a:lnTo>
                  <a:lnTo>
                    <a:pt x="3784389" y="346722"/>
                  </a:lnTo>
                  <a:lnTo>
                    <a:pt x="3784389" y="368301"/>
                  </a:lnTo>
                  <a:close/>
                </a:path>
                <a:path w="5038725" h="1857375" extrusionOk="0">
                  <a:moveTo>
                    <a:pt x="3555195" y="341327"/>
                  </a:moveTo>
                  <a:lnTo>
                    <a:pt x="3549802" y="341327"/>
                  </a:lnTo>
                  <a:lnTo>
                    <a:pt x="3549802" y="319748"/>
                  </a:lnTo>
                  <a:lnTo>
                    <a:pt x="3555195" y="319748"/>
                  </a:lnTo>
                  <a:lnTo>
                    <a:pt x="3555195" y="341327"/>
                  </a:lnTo>
                  <a:close/>
                </a:path>
                <a:path w="5038725" h="1857375" extrusionOk="0">
                  <a:moveTo>
                    <a:pt x="3576766" y="346722"/>
                  </a:moveTo>
                  <a:lnTo>
                    <a:pt x="3528231" y="346722"/>
                  </a:lnTo>
                  <a:lnTo>
                    <a:pt x="3528231" y="341327"/>
                  </a:lnTo>
                  <a:lnTo>
                    <a:pt x="3576766" y="341327"/>
                  </a:lnTo>
                  <a:lnTo>
                    <a:pt x="3576766" y="346722"/>
                  </a:lnTo>
                  <a:close/>
                </a:path>
                <a:path w="5038725" h="1857375" extrusionOk="0">
                  <a:moveTo>
                    <a:pt x="3555195" y="368301"/>
                  </a:moveTo>
                  <a:lnTo>
                    <a:pt x="3549802" y="368301"/>
                  </a:lnTo>
                  <a:lnTo>
                    <a:pt x="3549802" y="346722"/>
                  </a:lnTo>
                  <a:lnTo>
                    <a:pt x="3555195" y="346722"/>
                  </a:lnTo>
                  <a:lnTo>
                    <a:pt x="3555195" y="368301"/>
                  </a:lnTo>
                  <a:close/>
                </a:path>
                <a:path w="5038725" h="1857375" extrusionOk="0">
                  <a:moveTo>
                    <a:pt x="3326002" y="341327"/>
                  </a:moveTo>
                  <a:lnTo>
                    <a:pt x="3320609" y="341327"/>
                  </a:lnTo>
                  <a:lnTo>
                    <a:pt x="3320609" y="319748"/>
                  </a:lnTo>
                  <a:lnTo>
                    <a:pt x="3326002" y="319748"/>
                  </a:lnTo>
                  <a:lnTo>
                    <a:pt x="3326002" y="341327"/>
                  </a:lnTo>
                  <a:close/>
                </a:path>
                <a:path w="5038725" h="1857375" extrusionOk="0">
                  <a:moveTo>
                    <a:pt x="3347573" y="346722"/>
                  </a:moveTo>
                  <a:lnTo>
                    <a:pt x="3299038" y="346722"/>
                  </a:lnTo>
                  <a:lnTo>
                    <a:pt x="3299038" y="341327"/>
                  </a:lnTo>
                  <a:lnTo>
                    <a:pt x="3347573" y="341327"/>
                  </a:lnTo>
                  <a:lnTo>
                    <a:pt x="3347573" y="346722"/>
                  </a:lnTo>
                  <a:close/>
                </a:path>
                <a:path w="5038725" h="1857375" extrusionOk="0">
                  <a:moveTo>
                    <a:pt x="3326002" y="368301"/>
                  </a:moveTo>
                  <a:lnTo>
                    <a:pt x="3320609" y="368301"/>
                  </a:lnTo>
                  <a:lnTo>
                    <a:pt x="3320609" y="346722"/>
                  </a:lnTo>
                  <a:lnTo>
                    <a:pt x="3326002" y="346722"/>
                  </a:lnTo>
                  <a:lnTo>
                    <a:pt x="3326002" y="368301"/>
                  </a:lnTo>
                  <a:close/>
                </a:path>
                <a:path w="5038725" h="1857375" extrusionOk="0">
                  <a:moveTo>
                    <a:pt x="3096808" y="341327"/>
                  </a:moveTo>
                  <a:lnTo>
                    <a:pt x="3091415" y="341327"/>
                  </a:lnTo>
                  <a:lnTo>
                    <a:pt x="3091415" y="319748"/>
                  </a:lnTo>
                  <a:lnTo>
                    <a:pt x="3096808" y="319748"/>
                  </a:lnTo>
                  <a:lnTo>
                    <a:pt x="3096808" y="341327"/>
                  </a:lnTo>
                  <a:close/>
                </a:path>
                <a:path w="5038725" h="1857375" extrusionOk="0">
                  <a:moveTo>
                    <a:pt x="3118379" y="346722"/>
                  </a:moveTo>
                  <a:lnTo>
                    <a:pt x="3069844" y="346722"/>
                  </a:lnTo>
                  <a:lnTo>
                    <a:pt x="3069844" y="341327"/>
                  </a:lnTo>
                  <a:lnTo>
                    <a:pt x="3118379" y="341327"/>
                  </a:lnTo>
                  <a:lnTo>
                    <a:pt x="3118379" y="346722"/>
                  </a:lnTo>
                  <a:close/>
                </a:path>
                <a:path w="5038725" h="1857375" extrusionOk="0">
                  <a:moveTo>
                    <a:pt x="3096808" y="368301"/>
                  </a:moveTo>
                  <a:lnTo>
                    <a:pt x="3091415" y="368301"/>
                  </a:lnTo>
                  <a:lnTo>
                    <a:pt x="3091415" y="346722"/>
                  </a:lnTo>
                  <a:lnTo>
                    <a:pt x="3096808" y="346722"/>
                  </a:lnTo>
                  <a:lnTo>
                    <a:pt x="3096808" y="368301"/>
                  </a:lnTo>
                  <a:close/>
                </a:path>
                <a:path w="5038725" h="1857375" extrusionOk="0">
                  <a:moveTo>
                    <a:pt x="3669792" y="455964"/>
                  </a:moveTo>
                  <a:lnTo>
                    <a:pt x="3664399" y="455964"/>
                  </a:lnTo>
                  <a:lnTo>
                    <a:pt x="3664399" y="434386"/>
                  </a:lnTo>
                  <a:lnTo>
                    <a:pt x="3669792" y="434386"/>
                  </a:lnTo>
                  <a:lnTo>
                    <a:pt x="3669792" y="455964"/>
                  </a:lnTo>
                  <a:close/>
                </a:path>
                <a:path w="5038725" h="1857375" extrusionOk="0">
                  <a:moveTo>
                    <a:pt x="3691363" y="461359"/>
                  </a:moveTo>
                  <a:lnTo>
                    <a:pt x="3642828" y="461359"/>
                  </a:lnTo>
                  <a:lnTo>
                    <a:pt x="3642828" y="455964"/>
                  </a:lnTo>
                  <a:lnTo>
                    <a:pt x="3691363" y="455964"/>
                  </a:lnTo>
                  <a:lnTo>
                    <a:pt x="3691363" y="461359"/>
                  </a:lnTo>
                  <a:close/>
                </a:path>
                <a:path w="5038725" h="1857375" extrusionOk="0">
                  <a:moveTo>
                    <a:pt x="3669792" y="482938"/>
                  </a:moveTo>
                  <a:lnTo>
                    <a:pt x="3664399" y="482938"/>
                  </a:lnTo>
                  <a:lnTo>
                    <a:pt x="3664399" y="461359"/>
                  </a:lnTo>
                  <a:lnTo>
                    <a:pt x="3669792" y="461359"/>
                  </a:lnTo>
                  <a:lnTo>
                    <a:pt x="3669792" y="482938"/>
                  </a:lnTo>
                  <a:close/>
                </a:path>
                <a:path w="5038725" h="1857375" extrusionOk="0">
                  <a:moveTo>
                    <a:pt x="3440598" y="455964"/>
                  </a:moveTo>
                  <a:lnTo>
                    <a:pt x="3435206" y="455964"/>
                  </a:lnTo>
                  <a:lnTo>
                    <a:pt x="3435206" y="434386"/>
                  </a:lnTo>
                  <a:lnTo>
                    <a:pt x="3440598" y="434386"/>
                  </a:lnTo>
                  <a:lnTo>
                    <a:pt x="3440598" y="455964"/>
                  </a:lnTo>
                  <a:close/>
                </a:path>
                <a:path w="5038725" h="1857375" extrusionOk="0">
                  <a:moveTo>
                    <a:pt x="3462170" y="461359"/>
                  </a:moveTo>
                  <a:lnTo>
                    <a:pt x="3413634" y="461359"/>
                  </a:lnTo>
                  <a:lnTo>
                    <a:pt x="3413634" y="455964"/>
                  </a:lnTo>
                  <a:lnTo>
                    <a:pt x="3462170" y="455964"/>
                  </a:lnTo>
                  <a:lnTo>
                    <a:pt x="3462170" y="461359"/>
                  </a:lnTo>
                  <a:close/>
                </a:path>
                <a:path w="5038725" h="1857375" extrusionOk="0">
                  <a:moveTo>
                    <a:pt x="3440598" y="482938"/>
                  </a:moveTo>
                  <a:lnTo>
                    <a:pt x="3435206" y="482938"/>
                  </a:lnTo>
                  <a:lnTo>
                    <a:pt x="3435206" y="461359"/>
                  </a:lnTo>
                  <a:lnTo>
                    <a:pt x="3440598" y="461359"/>
                  </a:lnTo>
                  <a:lnTo>
                    <a:pt x="3440598" y="482938"/>
                  </a:lnTo>
                  <a:close/>
                </a:path>
                <a:path w="5038725" h="1857375" extrusionOk="0">
                  <a:moveTo>
                    <a:pt x="3211405" y="455964"/>
                  </a:moveTo>
                  <a:lnTo>
                    <a:pt x="3206012" y="455964"/>
                  </a:lnTo>
                  <a:lnTo>
                    <a:pt x="3206012" y="434386"/>
                  </a:lnTo>
                  <a:lnTo>
                    <a:pt x="3211405" y="434386"/>
                  </a:lnTo>
                  <a:lnTo>
                    <a:pt x="3211405" y="455964"/>
                  </a:lnTo>
                  <a:close/>
                </a:path>
                <a:path w="5038725" h="1857375" extrusionOk="0">
                  <a:moveTo>
                    <a:pt x="3232976" y="461359"/>
                  </a:moveTo>
                  <a:lnTo>
                    <a:pt x="3184441" y="461359"/>
                  </a:lnTo>
                  <a:lnTo>
                    <a:pt x="3184441" y="455964"/>
                  </a:lnTo>
                  <a:lnTo>
                    <a:pt x="3232976" y="455964"/>
                  </a:lnTo>
                  <a:lnTo>
                    <a:pt x="3232976" y="461359"/>
                  </a:lnTo>
                  <a:close/>
                </a:path>
                <a:path w="5038725" h="1857375" extrusionOk="0">
                  <a:moveTo>
                    <a:pt x="3211405" y="482938"/>
                  </a:moveTo>
                  <a:lnTo>
                    <a:pt x="3206012" y="482938"/>
                  </a:lnTo>
                  <a:lnTo>
                    <a:pt x="3206012" y="461359"/>
                  </a:lnTo>
                  <a:lnTo>
                    <a:pt x="3211405" y="461359"/>
                  </a:lnTo>
                  <a:lnTo>
                    <a:pt x="3211405" y="482938"/>
                  </a:lnTo>
                  <a:close/>
                </a:path>
                <a:path w="5038725" h="1857375" extrusionOk="0">
                  <a:moveTo>
                    <a:pt x="2982211" y="455964"/>
                  </a:moveTo>
                  <a:lnTo>
                    <a:pt x="2976819" y="455964"/>
                  </a:lnTo>
                  <a:lnTo>
                    <a:pt x="2976819" y="434386"/>
                  </a:lnTo>
                  <a:lnTo>
                    <a:pt x="2982211" y="434386"/>
                  </a:lnTo>
                  <a:lnTo>
                    <a:pt x="2982211" y="455964"/>
                  </a:lnTo>
                  <a:close/>
                </a:path>
                <a:path w="5038725" h="1857375" extrusionOk="0">
                  <a:moveTo>
                    <a:pt x="3003783" y="461359"/>
                  </a:moveTo>
                  <a:lnTo>
                    <a:pt x="2955247" y="461359"/>
                  </a:lnTo>
                  <a:lnTo>
                    <a:pt x="2955247" y="455964"/>
                  </a:lnTo>
                  <a:lnTo>
                    <a:pt x="3003783" y="455964"/>
                  </a:lnTo>
                  <a:lnTo>
                    <a:pt x="3003783" y="461359"/>
                  </a:lnTo>
                  <a:close/>
                </a:path>
                <a:path w="5038725" h="1857375" extrusionOk="0">
                  <a:moveTo>
                    <a:pt x="2982211" y="482938"/>
                  </a:moveTo>
                  <a:lnTo>
                    <a:pt x="2976819" y="482938"/>
                  </a:lnTo>
                  <a:lnTo>
                    <a:pt x="2976819" y="461359"/>
                  </a:lnTo>
                  <a:lnTo>
                    <a:pt x="2982211" y="461359"/>
                  </a:lnTo>
                  <a:lnTo>
                    <a:pt x="2982211" y="482938"/>
                  </a:lnTo>
                  <a:close/>
                </a:path>
                <a:path w="5038725" h="1857375" extrusionOk="0">
                  <a:moveTo>
                    <a:pt x="3784389" y="570601"/>
                  </a:moveTo>
                  <a:lnTo>
                    <a:pt x="3778996" y="570601"/>
                  </a:lnTo>
                  <a:lnTo>
                    <a:pt x="3778996" y="549023"/>
                  </a:lnTo>
                  <a:lnTo>
                    <a:pt x="3784389" y="549023"/>
                  </a:lnTo>
                  <a:lnTo>
                    <a:pt x="3784389" y="570601"/>
                  </a:lnTo>
                  <a:close/>
                </a:path>
                <a:path w="5038725" h="1857375" extrusionOk="0">
                  <a:moveTo>
                    <a:pt x="3805960" y="575996"/>
                  </a:moveTo>
                  <a:lnTo>
                    <a:pt x="3757425" y="575996"/>
                  </a:lnTo>
                  <a:lnTo>
                    <a:pt x="3757425" y="570601"/>
                  </a:lnTo>
                  <a:lnTo>
                    <a:pt x="3805960" y="570601"/>
                  </a:lnTo>
                  <a:lnTo>
                    <a:pt x="3805960" y="575996"/>
                  </a:lnTo>
                  <a:close/>
                </a:path>
                <a:path w="5038725" h="1857375" extrusionOk="0">
                  <a:moveTo>
                    <a:pt x="3784389" y="597575"/>
                  </a:moveTo>
                  <a:lnTo>
                    <a:pt x="3778996" y="597575"/>
                  </a:lnTo>
                  <a:lnTo>
                    <a:pt x="3778996" y="575996"/>
                  </a:lnTo>
                  <a:lnTo>
                    <a:pt x="3784389" y="575996"/>
                  </a:lnTo>
                  <a:lnTo>
                    <a:pt x="3784389" y="597575"/>
                  </a:lnTo>
                  <a:close/>
                </a:path>
                <a:path w="5038725" h="1857375" extrusionOk="0">
                  <a:moveTo>
                    <a:pt x="3555195" y="570601"/>
                  </a:moveTo>
                  <a:lnTo>
                    <a:pt x="3549802" y="570601"/>
                  </a:lnTo>
                  <a:lnTo>
                    <a:pt x="3549802" y="549023"/>
                  </a:lnTo>
                  <a:lnTo>
                    <a:pt x="3555195" y="549023"/>
                  </a:lnTo>
                  <a:lnTo>
                    <a:pt x="3555195" y="570601"/>
                  </a:lnTo>
                  <a:close/>
                </a:path>
                <a:path w="5038725" h="1857375" extrusionOk="0">
                  <a:moveTo>
                    <a:pt x="3576766" y="575996"/>
                  </a:moveTo>
                  <a:lnTo>
                    <a:pt x="3528231" y="575996"/>
                  </a:lnTo>
                  <a:lnTo>
                    <a:pt x="3528231" y="570601"/>
                  </a:lnTo>
                  <a:lnTo>
                    <a:pt x="3576766" y="570601"/>
                  </a:lnTo>
                  <a:lnTo>
                    <a:pt x="3576766" y="575996"/>
                  </a:lnTo>
                  <a:close/>
                </a:path>
                <a:path w="5038725" h="1857375" extrusionOk="0">
                  <a:moveTo>
                    <a:pt x="3555195" y="597575"/>
                  </a:moveTo>
                  <a:lnTo>
                    <a:pt x="3549802" y="597575"/>
                  </a:lnTo>
                  <a:lnTo>
                    <a:pt x="3549802" y="575996"/>
                  </a:lnTo>
                  <a:lnTo>
                    <a:pt x="3555195" y="575996"/>
                  </a:lnTo>
                  <a:lnTo>
                    <a:pt x="3555195" y="597575"/>
                  </a:lnTo>
                  <a:close/>
                </a:path>
                <a:path w="5038725" h="1857375" extrusionOk="0">
                  <a:moveTo>
                    <a:pt x="3326002" y="570601"/>
                  </a:moveTo>
                  <a:lnTo>
                    <a:pt x="3320609" y="570601"/>
                  </a:lnTo>
                  <a:lnTo>
                    <a:pt x="3320609" y="549023"/>
                  </a:lnTo>
                  <a:lnTo>
                    <a:pt x="3326002" y="549023"/>
                  </a:lnTo>
                  <a:lnTo>
                    <a:pt x="3326002" y="570601"/>
                  </a:lnTo>
                  <a:close/>
                </a:path>
                <a:path w="5038725" h="1857375" extrusionOk="0">
                  <a:moveTo>
                    <a:pt x="3347573" y="575996"/>
                  </a:moveTo>
                  <a:lnTo>
                    <a:pt x="3299038" y="575996"/>
                  </a:lnTo>
                  <a:lnTo>
                    <a:pt x="3299038" y="570601"/>
                  </a:lnTo>
                  <a:lnTo>
                    <a:pt x="3347573" y="570601"/>
                  </a:lnTo>
                  <a:lnTo>
                    <a:pt x="3347573" y="575996"/>
                  </a:lnTo>
                  <a:close/>
                </a:path>
                <a:path w="5038725" h="1857375" extrusionOk="0">
                  <a:moveTo>
                    <a:pt x="3326002" y="597575"/>
                  </a:moveTo>
                  <a:lnTo>
                    <a:pt x="3320609" y="597575"/>
                  </a:lnTo>
                  <a:lnTo>
                    <a:pt x="3320609" y="575996"/>
                  </a:lnTo>
                  <a:lnTo>
                    <a:pt x="3326002" y="575996"/>
                  </a:lnTo>
                  <a:lnTo>
                    <a:pt x="3326002" y="597575"/>
                  </a:lnTo>
                  <a:close/>
                </a:path>
                <a:path w="5038725" h="1857375" extrusionOk="0">
                  <a:moveTo>
                    <a:pt x="3096808" y="570601"/>
                  </a:moveTo>
                  <a:lnTo>
                    <a:pt x="3091415" y="570601"/>
                  </a:lnTo>
                  <a:lnTo>
                    <a:pt x="3091415" y="549023"/>
                  </a:lnTo>
                  <a:lnTo>
                    <a:pt x="3096808" y="549023"/>
                  </a:lnTo>
                  <a:lnTo>
                    <a:pt x="3096808" y="570601"/>
                  </a:lnTo>
                  <a:close/>
                </a:path>
                <a:path w="5038725" h="1857375" extrusionOk="0">
                  <a:moveTo>
                    <a:pt x="3118379" y="575996"/>
                  </a:moveTo>
                  <a:lnTo>
                    <a:pt x="3069844" y="575996"/>
                  </a:lnTo>
                  <a:lnTo>
                    <a:pt x="3069844" y="570601"/>
                  </a:lnTo>
                  <a:lnTo>
                    <a:pt x="3118379" y="570601"/>
                  </a:lnTo>
                  <a:lnTo>
                    <a:pt x="3118379" y="575996"/>
                  </a:lnTo>
                  <a:close/>
                </a:path>
                <a:path w="5038725" h="1857375" extrusionOk="0">
                  <a:moveTo>
                    <a:pt x="3096808" y="597575"/>
                  </a:moveTo>
                  <a:lnTo>
                    <a:pt x="3091415" y="597575"/>
                  </a:lnTo>
                  <a:lnTo>
                    <a:pt x="3091415" y="575996"/>
                  </a:lnTo>
                  <a:lnTo>
                    <a:pt x="3096808" y="575996"/>
                  </a:lnTo>
                  <a:lnTo>
                    <a:pt x="3096808" y="597575"/>
                  </a:lnTo>
                  <a:close/>
                </a:path>
                <a:path w="5038725" h="1857375" extrusionOk="0">
                  <a:moveTo>
                    <a:pt x="3669792" y="685239"/>
                  </a:moveTo>
                  <a:lnTo>
                    <a:pt x="3664399" y="685239"/>
                  </a:lnTo>
                  <a:lnTo>
                    <a:pt x="3664399" y="663660"/>
                  </a:lnTo>
                  <a:lnTo>
                    <a:pt x="3669792" y="663660"/>
                  </a:lnTo>
                  <a:lnTo>
                    <a:pt x="3669792" y="685239"/>
                  </a:lnTo>
                  <a:close/>
                </a:path>
                <a:path w="5038725" h="1857375" extrusionOk="0">
                  <a:moveTo>
                    <a:pt x="3691363" y="690633"/>
                  </a:moveTo>
                  <a:lnTo>
                    <a:pt x="3642828" y="690633"/>
                  </a:lnTo>
                  <a:lnTo>
                    <a:pt x="3642828" y="685239"/>
                  </a:lnTo>
                  <a:lnTo>
                    <a:pt x="3691363" y="685239"/>
                  </a:lnTo>
                  <a:lnTo>
                    <a:pt x="3691363" y="690633"/>
                  </a:lnTo>
                  <a:close/>
                </a:path>
                <a:path w="5038725" h="1857375" extrusionOk="0">
                  <a:moveTo>
                    <a:pt x="3669792" y="712212"/>
                  </a:moveTo>
                  <a:lnTo>
                    <a:pt x="3664399" y="712212"/>
                  </a:lnTo>
                  <a:lnTo>
                    <a:pt x="3664399" y="690633"/>
                  </a:lnTo>
                  <a:lnTo>
                    <a:pt x="3669792" y="690633"/>
                  </a:lnTo>
                  <a:lnTo>
                    <a:pt x="3669792" y="712212"/>
                  </a:lnTo>
                  <a:close/>
                </a:path>
                <a:path w="5038725" h="1857375" extrusionOk="0">
                  <a:moveTo>
                    <a:pt x="3440598" y="685239"/>
                  </a:moveTo>
                  <a:lnTo>
                    <a:pt x="3435206" y="685239"/>
                  </a:lnTo>
                  <a:lnTo>
                    <a:pt x="3435206" y="663660"/>
                  </a:lnTo>
                  <a:lnTo>
                    <a:pt x="3440598" y="663660"/>
                  </a:lnTo>
                  <a:lnTo>
                    <a:pt x="3440598" y="685239"/>
                  </a:lnTo>
                  <a:close/>
                </a:path>
                <a:path w="5038725" h="1857375" extrusionOk="0">
                  <a:moveTo>
                    <a:pt x="3462170" y="690633"/>
                  </a:moveTo>
                  <a:lnTo>
                    <a:pt x="3413634" y="690633"/>
                  </a:lnTo>
                  <a:lnTo>
                    <a:pt x="3413634" y="685239"/>
                  </a:lnTo>
                  <a:lnTo>
                    <a:pt x="3462170" y="685239"/>
                  </a:lnTo>
                  <a:lnTo>
                    <a:pt x="3462170" y="690633"/>
                  </a:lnTo>
                  <a:close/>
                </a:path>
                <a:path w="5038725" h="1857375" extrusionOk="0">
                  <a:moveTo>
                    <a:pt x="3440598" y="712212"/>
                  </a:moveTo>
                  <a:lnTo>
                    <a:pt x="3435206" y="712212"/>
                  </a:lnTo>
                  <a:lnTo>
                    <a:pt x="3435206" y="690633"/>
                  </a:lnTo>
                  <a:lnTo>
                    <a:pt x="3440598" y="690633"/>
                  </a:lnTo>
                  <a:lnTo>
                    <a:pt x="3440598" y="712212"/>
                  </a:lnTo>
                  <a:close/>
                </a:path>
                <a:path w="5038725" h="1857375" extrusionOk="0">
                  <a:moveTo>
                    <a:pt x="3211405" y="685239"/>
                  </a:moveTo>
                  <a:lnTo>
                    <a:pt x="3206012" y="685239"/>
                  </a:lnTo>
                  <a:lnTo>
                    <a:pt x="3206012" y="663660"/>
                  </a:lnTo>
                  <a:lnTo>
                    <a:pt x="3211405" y="663660"/>
                  </a:lnTo>
                  <a:lnTo>
                    <a:pt x="3211405" y="685239"/>
                  </a:lnTo>
                  <a:close/>
                </a:path>
                <a:path w="5038725" h="1857375" extrusionOk="0">
                  <a:moveTo>
                    <a:pt x="3232976" y="690633"/>
                  </a:moveTo>
                  <a:lnTo>
                    <a:pt x="3184441" y="690633"/>
                  </a:lnTo>
                  <a:lnTo>
                    <a:pt x="3184441" y="685239"/>
                  </a:lnTo>
                  <a:lnTo>
                    <a:pt x="3232976" y="685239"/>
                  </a:lnTo>
                  <a:lnTo>
                    <a:pt x="3232976" y="690633"/>
                  </a:lnTo>
                  <a:close/>
                </a:path>
                <a:path w="5038725" h="1857375" extrusionOk="0">
                  <a:moveTo>
                    <a:pt x="3211405" y="712212"/>
                  </a:moveTo>
                  <a:lnTo>
                    <a:pt x="3206012" y="712212"/>
                  </a:lnTo>
                  <a:lnTo>
                    <a:pt x="3206012" y="690633"/>
                  </a:lnTo>
                  <a:lnTo>
                    <a:pt x="3211405" y="690633"/>
                  </a:lnTo>
                  <a:lnTo>
                    <a:pt x="3211405" y="712212"/>
                  </a:lnTo>
                  <a:close/>
                </a:path>
                <a:path w="5038725" h="1857375" extrusionOk="0">
                  <a:moveTo>
                    <a:pt x="2982211" y="685239"/>
                  </a:moveTo>
                  <a:lnTo>
                    <a:pt x="2976819" y="685239"/>
                  </a:lnTo>
                  <a:lnTo>
                    <a:pt x="2976819" y="663660"/>
                  </a:lnTo>
                  <a:lnTo>
                    <a:pt x="2982211" y="663660"/>
                  </a:lnTo>
                  <a:lnTo>
                    <a:pt x="2982211" y="685239"/>
                  </a:lnTo>
                  <a:close/>
                </a:path>
                <a:path w="5038725" h="1857375" extrusionOk="0">
                  <a:moveTo>
                    <a:pt x="3003783" y="690633"/>
                  </a:moveTo>
                  <a:lnTo>
                    <a:pt x="2955247" y="690633"/>
                  </a:lnTo>
                  <a:lnTo>
                    <a:pt x="2955247" y="685239"/>
                  </a:lnTo>
                  <a:lnTo>
                    <a:pt x="3003783" y="685239"/>
                  </a:lnTo>
                  <a:lnTo>
                    <a:pt x="3003783" y="690633"/>
                  </a:lnTo>
                  <a:close/>
                </a:path>
                <a:path w="5038725" h="1857375" extrusionOk="0">
                  <a:moveTo>
                    <a:pt x="2982211" y="712212"/>
                  </a:moveTo>
                  <a:lnTo>
                    <a:pt x="2976819" y="712212"/>
                  </a:lnTo>
                  <a:lnTo>
                    <a:pt x="2976819" y="690633"/>
                  </a:lnTo>
                  <a:lnTo>
                    <a:pt x="2982211" y="690633"/>
                  </a:lnTo>
                  <a:lnTo>
                    <a:pt x="2982211" y="712212"/>
                  </a:lnTo>
                  <a:close/>
                </a:path>
                <a:path w="5038725" h="1857375" extrusionOk="0">
                  <a:moveTo>
                    <a:pt x="3669792" y="913164"/>
                  </a:moveTo>
                  <a:lnTo>
                    <a:pt x="3664399" y="913164"/>
                  </a:lnTo>
                  <a:lnTo>
                    <a:pt x="3664399" y="891585"/>
                  </a:lnTo>
                  <a:lnTo>
                    <a:pt x="3669792" y="891585"/>
                  </a:lnTo>
                  <a:lnTo>
                    <a:pt x="3669792" y="913164"/>
                  </a:lnTo>
                  <a:close/>
                </a:path>
                <a:path w="5038725" h="1857375" extrusionOk="0">
                  <a:moveTo>
                    <a:pt x="3691363" y="918559"/>
                  </a:moveTo>
                  <a:lnTo>
                    <a:pt x="3642828" y="918559"/>
                  </a:lnTo>
                  <a:lnTo>
                    <a:pt x="3642828" y="913164"/>
                  </a:lnTo>
                  <a:lnTo>
                    <a:pt x="3691363" y="913164"/>
                  </a:lnTo>
                  <a:lnTo>
                    <a:pt x="3691363" y="918559"/>
                  </a:lnTo>
                  <a:close/>
                </a:path>
                <a:path w="5038725" h="1857375" extrusionOk="0">
                  <a:moveTo>
                    <a:pt x="3784389" y="799876"/>
                  </a:moveTo>
                  <a:lnTo>
                    <a:pt x="3778996" y="799876"/>
                  </a:lnTo>
                  <a:lnTo>
                    <a:pt x="3778996" y="778297"/>
                  </a:lnTo>
                  <a:lnTo>
                    <a:pt x="3784389" y="778297"/>
                  </a:lnTo>
                  <a:lnTo>
                    <a:pt x="3784389" y="799876"/>
                  </a:lnTo>
                  <a:close/>
                </a:path>
                <a:path w="5038725" h="1857375" extrusionOk="0">
                  <a:moveTo>
                    <a:pt x="3805960" y="805270"/>
                  </a:moveTo>
                  <a:lnTo>
                    <a:pt x="3757425" y="805270"/>
                  </a:lnTo>
                  <a:lnTo>
                    <a:pt x="3757425" y="799876"/>
                  </a:lnTo>
                  <a:lnTo>
                    <a:pt x="3805960" y="799876"/>
                  </a:lnTo>
                  <a:lnTo>
                    <a:pt x="3805960" y="805270"/>
                  </a:lnTo>
                  <a:close/>
                </a:path>
                <a:path w="5038725" h="1857375" extrusionOk="0">
                  <a:moveTo>
                    <a:pt x="3784389" y="826849"/>
                  </a:moveTo>
                  <a:lnTo>
                    <a:pt x="3778996" y="826849"/>
                  </a:lnTo>
                  <a:lnTo>
                    <a:pt x="3778996" y="805270"/>
                  </a:lnTo>
                  <a:lnTo>
                    <a:pt x="3784389" y="805270"/>
                  </a:lnTo>
                  <a:lnTo>
                    <a:pt x="3784389" y="826849"/>
                  </a:lnTo>
                  <a:close/>
                </a:path>
                <a:path w="5038725" h="1857375" extrusionOk="0">
                  <a:moveTo>
                    <a:pt x="3555195" y="799876"/>
                  </a:moveTo>
                  <a:lnTo>
                    <a:pt x="3549802" y="799876"/>
                  </a:lnTo>
                  <a:lnTo>
                    <a:pt x="3549802" y="778297"/>
                  </a:lnTo>
                  <a:lnTo>
                    <a:pt x="3555195" y="778297"/>
                  </a:lnTo>
                  <a:lnTo>
                    <a:pt x="3555195" y="799876"/>
                  </a:lnTo>
                  <a:close/>
                </a:path>
                <a:path w="5038725" h="1857375" extrusionOk="0">
                  <a:moveTo>
                    <a:pt x="3576766" y="805270"/>
                  </a:moveTo>
                  <a:lnTo>
                    <a:pt x="3528231" y="805270"/>
                  </a:lnTo>
                  <a:lnTo>
                    <a:pt x="3528231" y="799876"/>
                  </a:lnTo>
                  <a:lnTo>
                    <a:pt x="3576766" y="799876"/>
                  </a:lnTo>
                  <a:lnTo>
                    <a:pt x="3576766" y="805270"/>
                  </a:lnTo>
                  <a:close/>
                </a:path>
                <a:path w="5038725" h="1857375" extrusionOk="0">
                  <a:moveTo>
                    <a:pt x="3555195" y="826849"/>
                  </a:moveTo>
                  <a:lnTo>
                    <a:pt x="3549802" y="826849"/>
                  </a:lnTo>
                  <a:lnTo>
                    <a:pt x="3549802" y="805270"/>
                  </a:lnTo>
                  <a:lnTo>
                    <a:pt x="3555195" y="805270"/>
                  </a:lnTo>
                  <a:lnTo>
                    <a:pt x="3555195" y="826849"/>
                  </a:lnTo>
                  <a:close/>
                </a:path>
                <a:path w="5038725" h="1857375" extrusionOk="0">
                  <a:moveTo>
                    <a:pt x="3326002" y="799876"/>
                  </a:moveTo>
                  <a:lnTo>
                    <a:pt x="3320609" y="799876"/>
                  </a:lnTo>
                  <a:lnTo>
                    <a:pt x="3320609" y="778297"/>
                  </a:lnTo>
                  <a:lnTo>
                    <a:pt x="3326002" y="778297"/>
                  </a:lnTo>
                  <a:lnTo>
                    <a:pt x="3326002" y="799876"/>
                  </a:lnTo>
                  <a:close/>
                </a:path>
                <a:path w="5038725" h="1857375" extrusionOk="0">
                  <a:moveTo>
                    <a:pt x="3347573" y="805270"/>
                  </a:moveTo>
                  <a:lnTo>
                    <a:pt x="3299038" y="805270"/>
                  </a:lnTo>
                  <a:lnTo>
                    <a:pt x="3299038" y="799876"/>
                  </a:lnTo>
                  <a:lnTo>
                    <a:pt x="3347573" y="799876"/>
                  </a:lnTo>
                  <a:lnTo>
                    <a:pt x="3347573" y="805270"/>
                  </a:lnTo>
                  <a:close/>
                </a:path>
                <a:path w="5038725" h="1857375" extrusionOk="0">
                  <a:moveTo>
                    <a:pt x="3326002" y="826849"/>
                  </a:moveTo>
                  <a:lnTo>
                    <a:pt x="3320609" y="826849"/>
                  </a:lnTo>
                  <a:lnTo>
                    <a:pt x="3320609" y="805270"/>
                  </a:lnTo>
                  <a:lnTo>
                    <a:pt x="3326002" y="805270"/>
                  </a:lnTo>
                  <a:lnTo>
                    <a:pt x="3326002" y="826849"/>
                  </a:lnTo>
                  <a:close/>
                </a:path>
                <a:path w="5038725" h="1857375" extrusionOk="0">
                  <a:moveTo>
                    <a:pt x="3096808" y="799876"/>
                  </a:moveTo>
                  <a:lnTo>
                    <a:pt x="3091415" y="799876"/>
                  </a:lnTo>
                  <a:lnTo>
                    <a:pt x="3091415" y="778297"/>
                  </a:lnTo>
                  <a:lnTo>
                    <a:pt x="3096808" y="778297"/>
                  </a:lnTo>
                  <a:lnTo>
                    <a:pt x="3096808" y="799876"/>
                  </a:lnTo>
                  <a:close/>
                </a:path>
                <a:path w="5038725" h="1857375" extrusionOk="0">
                  <a:moveTo>
                    <a:pt x="3118379" y="805270"/>
                  </a:moveTo>
                  <a:lnTo>
                    <a:pt x="3069844" y="805270"/>
                  </a:lnTo>
                  <a:lnTo>
                    <a:pt x="3069844" y="799876"/>
                  </a:lnTo>
                  <a:lnTo>
                    <a:pt x="3118379" y="799876"/>
                  </a:lnTo>
                  <a:lnTo>
                    <a:pt x="3118379" y="805270"/>
                  </a:lnTo>
                  <a:close/>
                </a:path>
                <a:path w="5038725" h="1857375" extrusionOk="0">
                  <a:moveTo>
                    <a:pt x="3096808" y="826849"/>
                  </a:moveTo>
                  <a:lnTo>
                    <a:pt x="3091415" y="826849"/>
                  </a:lnTo>
                  <a:lnTo>
                    <a:pt x="3091415" y="805270"/>
                  </a:lnTo>
                  <a:lnTo>
                    <a:pt x="3096808" y="805270"/>
                  </a:lnTo>
                  <a:lnTo>
                    <a:pt x="3096808" y="826849"/>
                  </a:lnTo>
                  <a:close/>
                </a:path>
                <a:path w="5038725" h="1857375" extrusionOk="0">
                  <a:moveTo>
                    <a:pt x="3440598" y="914513"/>
                  </a:moveTo>
                  <a:lnTo>
                    <a:pt x="3435206" y="914513"/>
                  </a:lnTo>
                  <a:lnTo>
                    <a:pt x="3435206" y="892934"/>
                  </a:lnTo>
                  <a:lnTo>
                    <a:pt x="3440598" y="892934"/>
                  </a:lnTo>
                  <a:lnTo>
                    <a:pt x="3440598" y="914513"/>
                  </a:lnTo>
                  <a:close/>
                </a:path>
                <a:path w="5038725" h="1857375" extrusionOk="0">
                  <a:moveTo>
                    <a:pt x="3462170" y="919908"/>
                  </a:moveTo>
                  <a:lnTo>
                    <a:pt x="3413634" y="919908"/>
                  </a:lnTo>
                  <a:lnTo>
                    <a:pt x="3413634" y="914513"/>
                  </a:lnTo>
                  <a:lnTo>
                    <a:pt x="3462170" y="914513"/>
                  </a:lnTo>
                  <a:lnTo>
                    <a:pt x="3462170" y="919908"/>
                  </a:lnTo>
                  <a:close/>
                </a:path>
                <a:path w="5038725" h="1857375" extrusionOk="0">
                  <a:moveTo>
                    <a:pt x="3440598" y="941486"/>
                  </a:moveTo>
                  <a:lnTo>
                    <a:pt x="3435206" y="941486"/>
                  </a:lnTo>
                  <a:lnTo>
                    <a:pt x="3435206" y="919908"/>
                  </a:lnTo>
                  <a:lnTo>
                    <a:pt x="3440598" y="919908"/>
                  </a:lnTo>
                  <a:lnTo>
                    <a:pt x="3440598" y="941486"/>
                  </a:lnTo>
                  <a:close/>
                </a:path>
                <a:path w="5038725" h="1857375" extrusionOk="0">
                  <a:moveTo>
                    <a:pt x="3211405" y="914513"/>
                  </a:moveTo>
                  <a:lnTo>
                    <a:pt x="3206012" y="914513"/>
                  </a:lnTo>
                  <a:lnTo>
                    <a:pt x="3206012" y="892934"/>
                  </a:lnTo>
                  <a:lnTo>
                    <a:pt x="3211405" y="892934"/>
                  </a:lnTo>
                  <a:lnTo>
                    <a:pt x="3211405" y="914513"/>
                  </a:lnTo>
                  <a:close/>
                </a:path>
                <a:path w="5038725" h="1857375" extrusionOk="0">
                  <a:moveTo>
                    <a:pt x="3232976" y="919908"/>
                  </a:moveTo>
                  <a:lnTo>
                    <a:pt x="3184441" y="919908"/>
                  </a:lnTo>
                  <a:lnTo>
                    <a:pt x="3184441" y="914513"/>
                  </a:lnTo>
                  <a:lnTo>
                    <a:pt x="3232976" y="914513"/>
                  </a:lnTo>
                  <a:lnTo>
                    <a:pt x="3232976" y="919908"/>
                  </a:lnTo>
                  <a:close/>
                </a:path>
                <a:path w="5038725" h="1857375" extrusionOk="0">
                  <a:moveTo>
                    <a:pt x="3211405" y="941486"/>
                  </a:moveTo>
                  <a:lnTo>
                    <a:pt x="3206012" y="941486"/>
                  </a:lnTo>
                  <a:lnTo>
                    <a:pt x="3206012" y="919908"/>
                  </a:lnTo>
                  <a:lnTo>
                    <a:pt x="3211405" y="919908"/>
                  </a:lnTo>
                  <a:lnTo>
                    <a:pt x="3211405" y="941486"/>
                  </a:lnTo>
                  <a:close/>
                </a:path>
                <a:path w="5038725" h="1857375" extrusionOk="0">
                  <a:moveTo>
                    <a:pt x="2982211" y="914513"/>
                  </a:moveTo>
                  <a:lnTo>
                    <a:pt x="2976819" y="914513"/>
                  </a:lnTo>
                  <a:lnTo>
                    <a:pt x="2976819" y="892934"/>
                  </a:lnTo>
                  <a:lnTo>
                    <a:pt x="2982211" y="892934"/>
                  </a:lnTo>
                  <a:lnTo>
                    <a:pt x="2982211" y="914513"/>
                  </a:lnTo>
                  <a:close/>
                </a:path>
                <a:path w="5038725" h="1857375" extrusionOk="0">
                  <a:moveTo>
                    <a:pt x="3003783" y="919908"/>
                  </a:moveTo>
                  <a:lnTo>
                    <a:pt x="2955247" y="919908"/>
                  </a:lnTo>
                  <a:lnTo>
                    <a:pt x="2955247" y="914513"/>
                  </a:lnTo>
                  <a:lnTo>
                    <a:pt x="3003783" y="914513"/>
                  </a:lnTo>
                  <a:lnTo>
                    <a:pt x="3003783" y="919908"/>
                  </a:lnTo>
                  <a:close/>
                </a:path>
                <a:path w="5038725" h="1857375" extrusionOk="0">
                  <a:moveTo>
                    <a:pt x="2982211" y="941486"/>
                  </a:moveTo>
                  <a:lnTo>
                    <a:pt x="2976819" y="941486"/>
                  </a:lnTo>
                  <a:lnTo>
                    <a:pt x="2976819" y="919908"/>
                  </a:lnTo>
                  <a:lnTo>
                    <a:pt x="2982211" y="919908"/>
                  </a:lnTo>
                  <a:lnTo>
                    <a:pt x="2982211" y="941486"/>
                  </a:lnTo>
                  <a:close/>
                </a:path>
                <a:path w="5038725" h="1857375" extrusionOk="0">
                  <a:moveTo>
                    <a:pt x="3096808" y="1034545"/>
                  </a:moveTo>
                  <a:lnTo>
                    <a:pt x="3069844" y="1034545"/>
                  </a:lnTo>
                  <a:lnTo>
                    <a:pt x="3069844" y="1029150"/>
                  </a:lnTo>
                  <a:lnTo>
                    <a:pt x="3091415" y="1029150"/>
                  </a:lnTo>
                  <a:lnTo>
                    <a:pt x="3091415" y="1007571"/>
                  </a:lnTo>
                  <a:lnTo>
                    <a:pt x="3096808" y="1007571"/>
                  </a:lnTo>
                  <a:lnTo>
                    <a:pt x="3096808" y="1034545"/>
                  </a:lnTo>
                  <a:close/>
                </a:path>
                <a:path w="5038725" h="1857375" extrusionOk="0">
                  <a:moveTo>
                    <a:pt x="2774589" y="2810"/>
                  </a:moveTo>
                  <a:lnTo>
                    <a:pt x="2726054" y="2810"/>
                  </a:lnTo>
                  <a:lnTo>
                    <a:pt x="2726054" y="0"/>
                  </a:lnTo>
                  <a:lnTo>
                    <a:pt x="2774589" y="0"/>
                  </a:lnTo>
                  <a:lnTo>
                    <a:pt x="2774589" y="2810"/>
                  </a:lnTo>
                  <a:close/>
                </a:path>
                <a:path w="5038725" h="1857375" extrusionOk="0">
                  <a:moveTo>
                    <a:pt x="2753018" y="24389"/>
                  </a:moveTo>
                  <a:lnTo>
                    <a:pt x="2747625" y="24389"/>
                  </a:lnTo>
                  <a:lnTo>
                    <a:pt x="2747625" y="2810"/>
                  </a:lnTo>
                  <a:lnTo>
                    <a:pt x="2753018" y="2810"/>
                  </a:lnTo>
                  <a:lnTo>
                    <a:pt x="2753018" y="24389"/>
                  </a:lnTo>
                  <a:close/>
                </a:path>
                <a:path w="5038725" h="1857375" extrusionOk="0">
                  <a:moveTo>
                    <a:pt x="2545396" y="2810"/>
                  </a:moveTo>
                  <a:lnTo>
                    <a:pt x="2496860" y="2810"/>
                  </a:lnTo>
                  <a:lnTo>
                    <a:pt x="2496860" y="0"/>
                  </a:lnTo>
                  <a:lnTo>
                    <a:pt x="2545396" y="0"/>
                  </a:lnTo>
                  <a:lnTo>
                    <a:pt x="2545396" y="2810"/>
                  </a:lnTo>
                  <a:close/>
                </a:path>
                <a:path w="5038725" h="1857375" extrusionOk="0">
                  <a:moveTo>
                    <a:pt x="2523824" y="24389"/>
                  </a:moveTo>
                  <a:lnTo>
                    <a:pt x="2518432" y="24389"/>
                  </a:lnTo>
                  <a:lnTo>
                    <a:pt x="2518432" y="2810"/>
                  </a:lnTo>
                  <a:lnTo>
                    <a:pt x="2523824" y="2810"/>
                  </a:lnTo>
                  <a:lnTo>
                    <a:pt x="2523824" y="24389"/>
                  </a:lnTo>
                  <a:close/>
                </a:path>
                <a:path w="5038725" h="1857375" extrusionOk="0">
                  <a:moveTo>
                    <a:pt x="2316202" y="2810"/>
                  </a:moveTo>
                  <a:lnTo>
                    <a:pt x="2267667" y="2810"/>
                  </a:lnTo>
                  <a:lnTo>
                    <a:pt x="2267667" y="0"/>
                  </a:lnTo>
                  <a:lnTo>
                    <a:pt x="2316202" y="0"/>
                  </a:lnTo>
                  <a:lnTo>
                    <a:pt x="2316202" y="2810"/>
                  </a:lnTo>
                  <a:close/>
                </a:path>
                <a:path w="5038725" h="1857375" extrusionOk="0">
                  <a:moveTo>
                    <a:pt x="2294631" y="24389"/>
                  </a:moveTo>
                  <a:lnTo>
                    <a:pt x="2289238" y="24389"/>
                  </a:lnTo>
                  <a:lnTo>
                    <a:pt x="2289238" y="2810"/>
                  </a:lnTo>
                  <a:lnTo>
                    <a:pt x="2294631" y="2810"/>
                  </a:lnTo>
                  <a:lnTo>
                    <a:pt x="2294631" y="24389"/>
                  </a:lnTo>
                  <a:close/>
                </a:path>
                <a:path w="5038725" h="1857375" extrusionOk="0">
                  <a:moveTo>
                    <a:pt x="2087009" y="2810"/>
                  </a:moveTo>
                  <a:lnTo>
                    <a:pt x="2038473" y="2810"/>
                  </a:lnTo>
                  <a:lnTo>
                    <a:pt x="2038473" y="0"/>
                  </a:lnTo>
                  <a:lnTo>
                    <a:pt x="2087009" y="0"/>
                  </a:lnTo>
                  <a:lnTo>
                    <a:pt x="2087009" y="2810"/>
                  </a:lnTo>
                  <a:close/>
                </a:path>
                <a:path w="5038725" h="1857375" extrusionOk="0">
                  <a:moveTo>
                    <a:pt x="2065437" y="24389"/>
                  </a:moveTo>
                  <a:lnTo>
                    <a:pt x="2060045" y="24389"/>
                  </a:lnTo>
                  <a:lnTo>
                    <a:pt x="2060045" y="2810"/>
                  </a:lnTo>
                  <a:lnTo>
                    <a:pt x="2065437" y="2810"/>
                  </a:lnTo>
                  <a:lnTo>
                    <a:pt x="2065437" y="24389"/>
                  </a:lnTo>
                  <a:close/>
                </a:path>
                <a:path w="5038725" h="1857375" extrusionOk="0">
                  <a:moveTo>
                    <a:pt x="2867615" y="112053"/>
                  </a:moveTo>
                  <a:lnTo>
                    <a:pt x="2862222" y="112053"/>
                  </a:lnTo>
                  <a:lnTo>
                    <a:pt x="2862222" y="90474"/>
                  </a:lnTo>
                  <a:lnTo>
                    <a:pt x="2867615" y="90474"/>
                  </a:lnTo>
                  <a:lnTo>
                    <a:pt x="2867615" y="112053"/>
                  </a:lnTo>
                  <a:close/>
                </a:path>
                <a:path w="5038725" h="1857375" extrusionOk="0">
                  <a:moveTo>
                    <a:pt x="2889186" y="117447"/>
                  </a:moveTo>
                  <a:lnTo>
                    <a:pt x="2840651" y="117447"/>
                  </a:lnTo>
                  <a:lnTo>
                    <a:pt x="2840651" y="112053"/>
                  </a:lnTo>
                  <a:lnTo>
                    <a:pt x="2889186" y="112053"/>
                  </a:lnTo>
                  <a:lnTo>
                    <a:pt x="2889186" y="117447"/>
                  </a:lnTo>
                  <a:close/>
                </a:path>
                <a:path w="5038725" h="1857375" extrusionOk="0">
                  <a:moveTo>
                    <a:pt x="2867615" y="139026"/>
                  </a:moveTo>
                  <a:lnTo>
                    <a:pt x="2862222" y="139026"/>
                  </a:lnTo>
                  <a:lnTo>
                    <a:pt x="2862222" y="117447"/>
                  </a:lnTo>
                  <a:lnTo>
                    <a:pt x="2867615" y="117447"/>
                  </a:lnTo>
                  <a:lnTo>
                    <a:pt x="2867615" y="139026"/>
                  </a:lnTo>
                  <a:close/>
                </a:path>
                <a:path w="5038725" h="1857375" extrusionOk="0">
                  <a:moveTo>
                    <a:pt x="2638421" y="112053"/>
                  </a:moveTo>
                  <a:lnTo>
                    <a:pt x="2633028" y="112053"/>
                  </a:lnTo>
                  <a:lnTo>
                    <a:pt x="2633028" y="90474"/>
                  </a:lnTo>
                  <a:lnTo>
                    <a:pt x="2638421" y="90474"/>
                  </a:lnTo>
                  <a:lnTo>
                    <a:pt x="2638421" y="112053"/>
                  </a:lnTo>
                  <a:close/>
                </a:path>
                <a:path w="5038725" h="1857375" extrusionOk="0">
                  <a:moveTo>
                    <a:pt x="2659992" y="117447"/>
                  </a:moveTo>
                  <a:lnTo>
                    <a:pt x="2611457" y="117447"/>
                  </a:lnTo>
                  <a:lnTo>
                    <a:pt x="2611457" y="112053"/>
                  </a:lnTo>
                  <a:lnTo>
                    <a:pt x="2659992" y="112053"/>
                  </a:lnTo>
                  <a:lnTo>
                    <a:pt x="2659992" y="117447"/>
                  </a:lnTo>
                  <a:close/>
                </a:path>
                <a:path w="5038725" h="1857375" extrusionOk="0">
                  <a:moveTo>
                    <a:pt x="2638421" y="139026"/>
                  </a:moveTo>
                  <a:lnTo>
                    <a:pt x="2633028" y="139026"/>
                  </a:lnTo>
                  <a:lnTo>
                    <a:pt x="2633028" y="117447"/>
                  </a:lnTo>
                  <a:lnTo>
                    <a:pt x="2638421" y="117447"/>
                  </a:lnTo>
                  <a:lnTo>
                    <a:pt x="2638421" y="139026"/>
                  </a:lnTo>
                  <a:close/>
                </a:path>
                <a:path w="5038725" h="1857375" extrusionOk="0">
                  <a:moveTo>
                    <a:pt x="2409228" y="112053"/>
                  </a:moveTo>
                  <a:lnTo>
                    <a:pt x="2403835" y="112053"/>
                  </a:lnTo>
                  <a:lnTo>
                    <a:pt x="2403835" y="90474"/>
                  </a:lnTo>
                  <a:lnTo>
                    <a:pt x="2409228" y="90474"/>
                  </a:lnTo>
                  <a:lnTo>
                    <a:pt x="2409228" y="112053"/>
                  </a:lnTo>
                  <a:close/>
                </a:path>
                <a:path w="5038725" h="1857375" extrusionOk="0">
                  <a:moveTo>
                    <a:pt x="2430799" y="117447"/>
                  </a:moveTo>
                  <a:lnTo>
                    <a:pt x="2382264" y="117447"/>
                  </a:lnTo>
                  <a:lnTo>
                    <a:pt x="2382264" y="112053"/>
                  </a:lnTo>
                  <a:lnTo>
                    <a:pt x="2430799" y="112053"/>
                  </a:lnTo>
                  <a:lnTo>
                    <a:pt x="2430799" y="117447"/>
                  </a:lnTo>
                  <a:close/>
                </a:path>
                <a:path w="5038725" h="1857375" extrusionOk="0">
                  <a:moveTo>
                    <a:pt x="2409228" y="139026"/>
                  </a:moveTo>
                  <a:lnTo>
                    <a:pt x="2403835" y="139026"/>
                  </a:lnTo>
                  <a:lnTo>
                    <a:pt x="2403835" y="117447"/>
                  </a:lnTo>
                  <a:lnTo>
                    <a:pt x="2409228" y="117447"/>
                  </a:lnTo>
                  <a:lnTo>
                    <a:pt x="2409228" y="139026"/>
                  </a:lnTo>
                  <a:close/>
                </a:path>
                <a:path w="5038725" h="1857375" extrusionOk="0">
                  <a:moveTo>
                    <a:pt x="2180034" y="112053"/>
                  </a:moveTo>
                  <a:lnTo>
                    <a:pt x="2174641" y="112053"/>
                  </a:lnTo>
                  <a:lnTo>
                    <a:pt x="2174641" y="90474"/>
                  </a:lnTo>
                  <a:lnTo>
                    <a:pt x="2180034" y="90474"/>
                  </a:lnTo>
                  <a:lnTo>
                    <a:pt x="2180034" y="112053"/>
                  </a:lnTo>
                  <a:close/>
                </a:path>
                <a:path w="5038725" h="1857375" extrusionOk="0">
                  <a:moveTo>
                    <a:pt x="2201605" y="117447"/>
                  </a:moveTo>
                  <a:lnTo>
                    <a:pt x="2153070" y="117447"/>
                  </a:lnTo>
                  <a:lnTo>
                    <a:pt x="2153070" y="112053"/>
                  </a:lnTo>
                  <a:lnTo>
                    <a:pt x="2201605" y="112053"/>
                  </a:lnTo>
                  <a:lnTo>
                    <a:pt x="2201605" y="117447"/>
                  </a:lnTo>
                  <a:close/>
                </a:path>
                <a:path w="5038725" h="1857375" extrusionOk="0">
                  <a:moveTo>
                    <a:pt x="2180034" y="139026"/>
                  </a:moveTo>
                  <a:lnTo>
                    <a:pt x="2174641" y="139026"/>
                  </a:lnTo>
                  <a:lnTo>
                    <a:pt x="2174641" y="117447"/>
                  </a:lnTo>
                  <a:lnTo>
                    <a:pt x="2180034" y="117447"/>
                  </a:lnTo>
                  <a:lnTo>
                    <a:pt x="2180034" y="139026"/>
                  </a:lnTo>
                  <a:close/>
                </a:path>
                <a:path w="5038725" h="1857375" extrusionOk="0">
                  <a:moveTo>
                    <a:pt x="2753018" y="226690"/>
                  </a:moveTo>
                  <a:lnTo>
                    <a:pt x="2747625" y="226690"/>
                  </a:lnTo>
                  <a:lnTo>
                    <a:pt x="2747625" y="205111"/>
                  </a:lnTo>
                  <a:lnTo>
                    <a:pt x="2753018" y="205111"/>
                  </a:lnTo>
                  <a:lnTo>
                    <a:pt x="2753018" y="226690"/>
                  </a:lnTo>
                  <a:close/>
                </a:path>
                <a:path w="5038725" h="1857375" extrusionOk="0">
                  <a:moveTo>
                    <a:pt x="2774589" y="232085"/>
                  </a:moveTo>
                  <a:lnTo>
                    <a:pt x="2726054" y="232085"/>
                  </a:lnTo>
                  <a:lnTo>
                    <a:pt x="2726054" y="226690"/>
                  </a:lnTo>
                  <a:lnTo>
                    <a:pt x="2774589" y="226690"/>
                  </a:lnTo>
                  <a:lnTo>
                    <a:pt x="2774589" y="232085"/>
                  </a:lnTo>
                  <a:close/>
                </a:path>
                <a:path w="5038725" h="1857375" extrusionOk="0">
                  <a:moveTo>
                    <a:pt x="2753018" y="253663"/>
                  </a:moveTo>
                  <a:lnTo>
                    <a:pt x="2747625" y="253663"/>
                  </a:lnTo>
                  <a:lnTo>
                    <a:pt x="2747625" y="232085"/>
                  </a:lnTo>
                  <a:lnTo>
                    <a:pt x="2753018" y="232085"/>
                  </a:lnTo>
                  <a:lnTo>
                    <a:pt x="2753018" y="253663"/>
                  </a:lnTo>
                  <a:close/>
                </a:path>
                <a:path w="5038725" h="1857375" extrusionOk="0">
                  <a:moveTo>
                    <a:pt x="2523824" y="226690"/>
                  </a:moveTo>
                  <a:lnTo>
                    <a:pt x="2518432" y="226690"/>
                  </a:lnTo>
                  <a:lnTo>
                    <a:pt x="2518432" y="205111"/>
                  </a:lnTo>
                  <a:lnTo>
                    <a:pt x="2523824" y="205111"/>
                  </a:lnTo>
                  <a:lnTo>
                    <a:pt x="2523824" y="226690"/>
                  </a:lnTo>
                  <a:close/>
                </a:path>
                <a:path w="5038725" h="1857375" extrusionOk="0">
                  <a:moveTo>
                    <a:pt x="2545396" y="232085"/>
                  </a:moveTo>
                  <a:lnTo>
                    <a:pt x="2496860" y="232085"/>
                  </a:lnTo>
                  <a:lnTo>
                    <a:pt x="2496860" y="226690"/>
                  </a:lnTo>
                  <a:lnTo>
                    <a:pt x="2545396" y="226690"/>
                  </a:lnTo>
                  <a:lnTo>
                    <a:pt x="2545396" y="232085"/>
                  </a:lnTo>
                  <a:close/>
                </a:path>
                <a:path w="5038725" h="1857375" extrusionOk="0">
                  <a:moveTo>
                    <a:pt x="2523824" y="253663"/>
                  </a:moveTo>
                  <a:lnTo>
                    <a:pt x="2518432" y="253663"/>
                  </a:lnTo>
                  <a:lnTo>
                    <a:pt x="2518432" y="232085"/>
                  </a:lnTo>
                  <a:lnTo>
                    <a:pt x="2523824" y="232085"/>
                  </a:lnTo>
                  <a:lnTo>
                    <a:pt x="2523824" y="253663"/>
                  </a:lnTo>
                  <a:close/>
                </a:path>
                <a:path w="5038725" h="1857375" extrusionOk="0">
                  <a:moveTo>
                    <a:pt x="2294631" y="226690"/>
                  </a:moveTo>
                  <a:lnTo>
                    <a:pt x="2289238" y="226690"/>
                  </a:lnTo>
                  <a:lnTo>
                    <a:pt x="2289238" y="205111"/>
                  </a:lnTo>
                  <a:lnTo>
                    <a:pt x="2294631" y="205111"/>
                  </a:lnTo>
                  <a:lnTo>
                    <a:pt x="2294631" y="226690"/>
                  </a:lnTo>
                  <a:close/>
                </a:path>
                <a:path w="5038725" h="1857375" extrusionOk="0">
                  <a:moveTo>
                    <a:pt x="2316202" y="232085"/>
                  </a:moveTo>
                  <a:lnTo>
                    <a:pt x="2267667" y="232085"/>
                  </a:lnTo>
                  <a:lnTo>
                    <a:pt x="2267667" y="226690"/>
                  </a:lnTo>
                  <a:lnTo>
                    <a:pt x="2316202" y="226690"/>
                  </a:lnTo>
                  <a:lnTo>
                    <a:pt x="2316202" y="232085"/>
                  </a:lnTo>
                  <a:close/>
                </a:path>
                <a:path w="5038725" h="1857375" extrusionOk="0">
                  <a:moveTo>
                    <a:pt x="2294631" y="253663"/>
                  </a:moveTo>
                  <a:lnTo>
                    <a:pt x="2289238" y="253663"/>
                  </a:lnTo>
                  <a:lnTo>
                    <a:pt x="2289238" y="232085"/>
                  </a:lnTo>
                  <a:lnTo>
                    <a:pt x="2294631" y="232085"/>
                  </a:lnTo>
                  <a:lnTo>
                    <a:pt x="2294631" y="253663"/>
                  </a:lnTo>
                  <a:close/>
                </a:path>
                <a:path w="5038725" h="1857375" extrusionOk="0">
                  <a:moveTo>
                    <a:pt x="2065437" y="226690"/>
                  </a:moveTo>
                  <a:lnTo>
                    <a:pt x="2060045" y="226690"/>
                  </a:lnTo>
                  <a:lnTo>
                    <a:pt x="2060045" y="205111"/>
                  </a:lnTo>
                  <a:lnTo>
                    <a:pt x="2065437" y="205111"/>
                  </a:lnTo>
                  <a:lnTo>
                    <a:pt x="2065437" y="226690"/>
                  </a:lnTo>
                  <a:close/>
                </a:path>
                <a:path w="5038725" h="1857375" extrusionOk="0">
                  <a:moveTo>
                    <a:pt x="2087009" y="232085"/>
                  </a:moveTo>
                  <a:lnTo>
                    <a:pt x="2038473" y="232085"/>
                  </a:lnTo>
                  <a:lnTo>
                    <a:pt x="2038473" y="226690"/>
                  </a:lnTo>
                  <a:lnTo>
                    <a:pt x="2087009" y="226690"/>
                  </a:lnTo>
                  <a:lnTo>
                    <a:pt x="2087009" y="232085"/>
                  </a:lnTo>
                  <a:close/>
                </a:path>
                <a:path w="5038725" h="1857375" extrusionOk="0">
                  <a:moveTo>
                    <a:pt x="2065437" y="253663"/>
                  </a:moveTo>
                  <a:lnTo>
                    <a:pt x="2060045" y="253663"/>
                  </a:lnTo>
                  <a:lnTo>
                    <a:pt x="2060045" y="232085"/>
                  </a:lnTo>
                  <a:lnTo>
                    <a:pt x="2065437" y="232085"/>
                  </a:lnTo>
                  <a:lnTo>
                    <a:pt x="2065437" y="253663"/>
                  </a:lnTo>
                  <a:close/>
                </a:path>
                <a:path w="5038725" h="1857375" extrusionOk="0">
                  <a:moveTo>
                    <a:pt x="2867615" y="341327"/>
                  </a:moveTo>
                  <a:lnTo>
                    <a:pt x="2862222" y="341327"/>
                  </a:lnTo>
                  <a:lnTo>
                    <a:pt x="2862222" y="319748"/>
                  </a:lnTo>
                  <a:lnTo>
                    <a:pt x="2867615" y="319748"/>
                  </a:lnTo>
                  <a:lnTo>
                    <a:pt x="2867615" y="341327"/>
                  </a:lnTo>
                  <a:close/>
                </a:path>
                <a:path w="5038725" h="1857375" extrusionOk="0">
                  <a:moveTo>
                    <a:pt x="2889186" y="346722"/>
                  </a:moveTo>
                  <a:lnTo>
                    <a:pt x="2840651" y="346722"/>
                  </a:lnTo>
                  <a:lnTo>
                    <a:pt x="2840651" y="341327"/>
                  </a:lnTo>
                  <a:lnTo>
                    <a:pt x="2889186" y="341327"/>
                  </a:lnTo>
                  <a:lnTo>
                    <a:pt x="2889186" y="346722"/>
                  </a:lnTo>
                  <a:close/>
                </a:path>
                <a:path w="5038725" h="1857375" extrusionOk="0">
                  <a:moveTo>
                    <a:pt x="2867615" y="368301"/>
                  </a:moveTo>
                  <a:lnTo>
                    <a:pt x="2862222" y="368301"/>
                  </a:lnTo>
                  <a:lnTo>
                    <a:pt x="2862222" y="346722"/>
                  </a:lnTo>
                  <a:lnTo>
                    <a:pt x="2867615" y="346722"/>
                  </a:lnTo>
                  <a:lnTo>
                    <a:pt x="2867615" y="368301"/>
                  </a:lnTo>
                  <a:close/>
                </a:path>
                <a:path w="5038725" h="1857375" extrusionOk="0">
                  <a:moveTo>
                    <a:pt x="2638421" y="341327"/>
                  </a:moveTo>
                  <a:lnTo>
                    <a:pt x="2633028" y="341327"/>
                  </a:lnTo>
                  <a:lnTo>
                    <a:pt x="2633028" y="319748"/>
                  </a:lnTo>
                  <a:lnTo>
                    <a:pt x="2638421" y="319748"/>
                  </a:lnTo>
                  <a:lnTo>
                    <a:pt x="2638421" y="341327"/>
                  </a:lnTo>
                  <a:close/>
                </a:path>
                <a:path w="5038725" h="1857375" extrusionOk="0">
                  <a:moveTo>
                    <a:pt x="2659992" y="346722"/>
                  </a:moveTo>
                  <a:lnTo>
                    <a:pt x="2611457" y="346722"/>
                  </a:lnTo>
                  <a:lnTo>
                    <a:pt x="2611457" y="341327"/>
                  </a:lnTo>
                  <a:lnTo>
                    <a:pt x="2659992" y="341327"/>
                  </a:lnTo>
                  <a:lnTo>
                    <a:pt x="2659992" y="346722"/>
                  </a:lnTo>
                  <a:close/>
                </a:path>
                <a:path w="5038725" h="1857375" extrusionOk="0">
                  <a:moveTo>
                    <a:pt x="2638421" y="368301"/>
                  </a:moveTo>
                  <a:lnTo>
                    <a:pt x="2633028" y="368301"/>
                  </a:lnTo>
                  <a:lnTo>
                    <a:pt x="2633028" y="346722"/>
                  </a:lnTo>
                  <a:lnTo>
                    <a:pt x="2638421" y="346722"/>
                  </a:lnTo>
                  <a:lnTo>
                    <a:pt x="2638421" y="368301"/>
                  </a:lnTo>
                  <a:close/>
                </a:path>
                <a:path w="5038725" h="1857375" extrusionOk="0">
                  <a:moveTo>
                    <a:pt x="2409228" y="341327"/>
                  </a:moveTo>
                  <a:lnTo>
                    <a:pt x="2403835" y="341327"/>
                  </a:lnTo>
                  <a:lnTo>
                    <a:pt x="2403835" y="319748"/>
                  </a:lnTo>
                  <a:lnTo>
                    <a:pt x="2409228" y="319748"/>
                  </a:lnTo>
                  <a:lnTo>
                    <a:pt x="2409228" y="341327"/>
                  </a:lnTo>
                  <a:close/>
                </a:path>
                <a:path w="5038725" h="1857375" extrusionOk="0">
                  <a:moveTo>
                    <a:pt x="2430799" y="346722"/>
                  </a:moveTo>
                  <a:lnTo>
                    <a:pt x="2382264" y="346722"/>
                  </a:lnTo>
                  <a:lnTo>
                    <a:pt x="2382264" y="341327"/>
                  </a:lnTo>
                  <a:lnTo>
                    <a:pt x="2430799" y="341327"/>
                  </a:lnTo>
                  <a:lnTo>
                    <a:pt x="2430799" y="346722"/>
                  </a:lnTo>
                  <a:close/>
                </a:path>
                <a:path w="5038725" h="1857375" extrusionOk="0">
                  <a:moveTo>
                    <a:pt x="2409228" y="368301"/>
                  </a:moveTo>
                  <a:lnTo>
                    <a:pt x="2403835" y="368301"/>
                  </a:lnTo>
                  <a:lnTo>
                    <a:pt x="2403835" y="346722"/>
                  </a:lnTo>
                  <a:lnTo>
                    <a:pt x="2409228" y="346722"/>
                  </a:lnTo>
                  <a:lnTo>
                    <a:pt x="2409228" y="368301"/>
                  </a:lnTo>
                  <a:close/>
                </a:path>
                <a:path w="5038725" h="1857375" extrusionOk="0">
                  <a:moveTo>
                    <a:pt x="2180034" y="341327"/>
                  </a:moveTo>
                  <a:lnTo>
                    <a:pt x="2174641" y="341327"/>
                  </a:lnTo>
                  <a:lnTo>
                    <a:pt x="2174641" y="319748"/>
                  </a:lnTo>
                  <a:lnTo>
                    <a:pt x="2180034" y="319748"/>
                  </a:lnTo>
                  <a:lnTo>
                    <a:pt x="2180034" y="341327"/>
                  </a:lnTo>
                  <a:close/>
                </a:path>
                <a:path w="5038725" h="1857375" extrusionOk="0">
                  <a:moveTo>
                    <a:pt x="2201605" y="346722"/>
                  </a:moveTo>
                  <a:lnTo>
                    <a:pt x="2153070" y="346722"/>
                  </a:lnTo>
                  <a:lnTo>
                    <a:pt x="2153070" y="341327"/>
                  </a:lnTo>
                  <a:lnTo>
                    <a:pt x="2201605" y="341327"/>
                  </a:lnTo>
                  <a:lnTo>
                    <a:pt x="2201605" y="346722"/>
                  </a:lnTo>
                  <a:close/>
                </a:path>
                <a:path w="5038725" h="1857375" extrusionOk="0">
                  <a:moveTo>
                    <a:pt x="2180034" y="368301"/>
                  </a:moveTo>
                  <a:lnTo>
                    <a:pt x="2174641" y="368301"/>
                  </a:lnTo>
                  <a:lnTo>
                    <a:pt x="2174641" y="346722"/>
                  </a:lnTo>
                  <a:lnTo>
                    <a:pt x="2180034" y="346722"/>
                  </a:lnTo>
                  <a:lnTo>
                    <a:pt x="2180034" y="368301"/>
                  </a:lnTo>
                  <a:close/>
                </a:path>
                <a:path w="5038725" h="1857375" extrusionOk="0">
                  <a:moveTo>
                    <a:pt x="2753018" y="455964"/>
                  </a:moveTo>
                  <a:lnTo>
                    <a:pt x="2747625" y="455964"/>
                  </a:lnTo>
                  <a:lnTo>
                    <a:pt x="2747625" y="434386"/>
                  </a:lnTo>
                  <a:lnTo>
                    <a:pt x="2753018" y="434386"/>
                  </a:lnTo>
                  <a:lnTo>
                    <a:pt x="2753018" y="455964"/>
                  </a:lnTo>
                  <a:close/>
                </a:path>
                <a:path w="5038725" h="1857375" extrusionOk="0">
                  <a:moveTo>
                    <a:pt x="2774589" y="461359"/>
                  </a:moveTo>
                  <a:lnTo>
                    <a:pt x="2726054" y="461359"/>
                  </a:lnTo>
                  <a:lnTo>
                    <a:pt x="2726054" y="455964"/>
                  </a:lnTo>
                  <a:lnTo>
                    <a:pt x="2774589" y="455964"/>
                  </a:lnTo>
                  <a:lnTo>
                    <a:pt x="2774589" y="461359"/>
                  </a:lnTo>
                  <a:close/>
                </a:path>
                <a:path w="5038725" h="1857375" extrusionOk="0">
                  <a:moveTo>
                    <a:pt x="2753018" y="482938"/>
                  </a:moveTo>
                  <a:lnTo>
                    <a:pt x="2747625" y="482938"/>
                  </a:lnTo>
                  <a:lnTo>
                    <a:pt x="2747625" y="461359"/>
                  </a:lnTo>
                  <a:lnTo>
                    <a:pt x="2753018" y="461359"/>
                  </a:lnTo>
                  <a:lnTo>
                    <a:pt x="2753018" y="482938"/>
                  </a:lnTo>
                  <a:close/>
                </a:path>
                <a:path w="5038725" h="1857375" extrusionOk="0">
                  <a:moveTo>
                    <a:pt x="2523824" y="455964"/>
                  </a:moveTo>
                  <a:lnTo>
                    <a:pt x="2518432" y="455964"/>
                  </a:lnTo>
                  <a:lnTo>
                    <a:pt x="2518432" y="434386"/>
                  </a:lnTo>
                  <a:lnTo>
                    <a:pt x="2523824" y="434386"/>
                  </a:lnTo>
                  <a:lnTo>
                    <a:pt x="2523824" y="455964"/>
                  </a:lnTo>
                  <a:close/>
                </a:path>
                <a:path w="5038725" h="1857375" extrusionOk="0">
                  <a:moveTo>
                    <a:pt x="2545396" y="461359"/>
                  </a:moveTo>
                  <a:lnTo>
                    <a:pt x="2496860" y="461359"/>
                  </a:lnTo>
                  <a:lnTo>
                    <a:pt x="2496860" y="455964"/>
                  </a:lnTo>
                  <a:lnTo>
                    <a:pt x="2545396" y="455964"/>
                  </a:lnTo>
                  <a:lnTo>
                    <a:pt x="2545396" y="461359"/>
                  </a:lnTo>
                  <a:close/>
                </a:path>
                <a:path w="5038725" h="1857375" extrusionOk="0">
                  <a:moveTo>
                    <a:pt x="2523824" y="482938"/>
                  </a:moveTo>
                  <a:lnTo>
                    <a:pt x="2518432" y="482938"/>
                  </a:lnTo>
                  <a:lnTo>
                    <a:pt x="2518432" y="461359"/>
                  </a:lnTo>
                  <a:lnTo>
                    <a:pt x="2523824" y="461359"/>
                  </a:lnTo>
                  <a:lnTo>
                    <a:pt x="2523824" y="482938"/>
                  </a:lnTo>
                  <a:close/>
                </a:path>
                <a:path w="5038725" h="1857375" extrusionOk="0">
                  <a:moveTo>
                    <a:pt x="2294631" y="455964"/>
                  </a:moveTo>
                  <a:lnTo>
                    <a:pt x="2289238" y="455964"/>
                  </a:lnTo>
                  <a:lnTo>
                    <a:pt x="2289238" y="434386"/>
                  </a:lnTo>
                  <a:lnTo>
                    <a:pt x="2294631" y="434386"/>
                  </a:lnTo>
                  <a:lnTo>
                    <a:pt x="2294631" y="455964"/>
                  </a:lnTo>
                  <a:close/>
                </a:path>
                <a:path w="5038725" h="1857375" extrusionOk="0">
                  <a:moveTo>
                    <a:pt x="2316202" y="461359"/>
                  </a:moveTo>
                  <a:lnTo>
                    <a:pt x="2267667" y="461359"/>
                  </a:lnTo>
                  <a:lnTo>
                    <a:pt x="2267667" y="455964"/>
                  </a:lnTo>
                  <a:lnTo>
                    <a:pt x="2316202" y="455964"/>
                  </a:lnTo>
                  <a:lnTo>
                    <a:pt x="2316202" y="461359"/>
                  </a:lnTo>
                  <a:close/>
                </a:path>
                <a:path w="5038725" h="1857375" extrusionOk="0">
                  <a:moveTo>
                    <a:pt x="2294631" y="482938"/>
                  </a:moveTo>
                  <a:lnTo>
                    <a:pt x="2289238" y="482938"/>
                  </a:lnTo>
                  <a:lnTo>
                    <a:pt x="2289238" y="461359"/>
                  </a:lnTo>
                  <a:lnTo>
                    <a:pt x="2294631" y="461359"/>
                  </a:lnTo>
                  <a:lnTo>
                    <a:pt x="2294631" y="482938"/>
                  </a:lnTo>
                  <a:close/>
                </a:path>
                <a:path w="5038725" h="1857375" extrusionOk="0">
                  <a:moveTo>
                    <a:pt x="2065437" y="455964"/>
                  </a:moveTo>
                  <a:lnTo>
                    <a:pt x="2060045" y="455964"/>
                  </a:lnTo>
                  <a:lnTo>
                    <a:pt x="2060045" y="434386"/>
                  </a:lnTo>
                  <a:lnTo>
                    <a:pt x="2065437" y="434386"/>
                  </a:lnTo>
                  <a:lnTo>
                    <a:pt x="2065437" y="455964"/>
                  </a:lnTo>
                  <a:close/>
                </a:path>
                <a:path w="5038725" h="1857375" extrusionOk="0">
                  <a:moveTo>
                    <a:pt x="2087009" y="461359"/>
                  </a:moveTo>
                  <a:lnTo>
                    <a:pt x="2038473" y="461359"/>
                  </a:lnTo>
                  <a:lnTo>
                    <a:pt x="2038473" y="455964"/>
                  </a:lnTo>
                  <a:lnTo>
                    <a:pt x="2087009" y="455964"/>
                  </a:lnTo>
                  <a:lnTo>
                    <a:pt x="2087009" y="461359"/>
                  </a:lnTo>
                  <a:close/>
                </a:path>
                <a:path w="5038725" h="1857375" extrusionOk="0">
                  <a:moveTo>
                    <a:pt x="2065437" y="482938"/>
                  </a:moveTo>
                  <a:lnTo>
                    <a:pt x="2060045" y="482938"/>
                  </a:lnTo>
                  <a:lnTo>
                    <a:pt x="2060045" y="461359"/>
                  </a:lnTo>
                  <a:lnTo>
                    <a:pt x="2065437" y="461359"/>
                  </a:lnTo>
                  <a:lnTo>
                    <a:pt x="2065437" y="482938"/>
                  </a:lnTo>
                  <a:close/>
                </a:path>
                <a:path w="5038725" h="1857375" extrusionOk="0">
                  <a:moveTo>
                    <a:pt x="2867615" y="570601"/>
                  </a:moveTo>
                  <a:lnTo>
                    <a:pt x="2862222" y="570601"/>
                  </a:lnTo>
                  <a:lnTo>
                    <a:pt x="2862222" y="549023"/>
                  </a:lnTo>
                  <a:lnTo>
                    <a:pt x="2867615" y="549023"/>
                  </a:lnTo>
                  <a:lnTo>
                    <a:pt x="2867615" y="570601"/>
                  </a:lnTo>
                  <a:close/>
                </a:path>
                <a:path w="5038725" h="1857375" extrusionOk="0">
                  <a:moveTo>
                    <a:pt x="2889186" y="575996"/>
                  </a:moveTo>
                  <a:lnTo>
                    <a:pt x="2840651" y="575996"/>
                  </a:lnTo>
                  <a:lnTo>
                    <a:pt x="2840651" y="570601"/>
                  </a:lnTo>
                  <a:lnTo>
                    <a:pt x="2889186" y="570601"/>
                  </a:lnTo>
                  <a:lnTo>
                    <a:pt x="2889186" y="575996"/>
                  </a:lnTo>
                  <a:close/>
                </a:path>
                <a:path w="5038725" h="1857375" extrusionOk="0">
                  <a:moveTo>
                    <a:pt x="2867615" y="597575"/>
                  </a:moveTo>
                  <a:lnTo>
                    <a:pt x="2862222" y="597575"/>
                  </a:lnTo>
                  <a:lnTo>
                    <a:pt x="2862222" y="575996"/>
                  </a:lnTo>
                  <a:lnTo>
                    <a:pt x="2867615" y="575996"/>
                  </a:lnTo>
                  <a:lnTo>
                    <a:pt x="2867615" y="597575"/>
                  </a:lnTo>
                  <a:close/>
                </a:path>
                <a:path w="5038725" h="1857375" extrusionOk="0">
                  <a:moveTo>
                    <a:pt x="2638421" y="570601"/>
                  </a:moveTo>
                  <a:lnTo>
                    <a:pt x="2633028" y="570601"/>
                  </a:lnTo>
                  <a:lnTo>
                    <a:pt x="2633028" y="549023"/>
                  </a:lnTo>
                  <a:lnTo>
                    <a:pt x="2638421" y="549023"/>
                  </a:lnTo>
                  <a:lnTo>
                    <a:pt x="2638421" y="570601"/>
                  </a:lnTo>
                  <a:close/>
                </a:path>
                <a:path w="5038725" h="1857375" extrusionOk="0">
                  <a:moveTo>
                    <a:pt x="2659992" y="575996"/>
                  </a:moveTo>
                  <a:lnTo>
                    <a:pt x="2611457" y="575996"/>
                  </a:lnTo>
                  <a:lnTo>
                    <a:pt x="2611457" y="570601"/>
                  </a:lnTo>
                  <a:lnTo>
                    <a:pt x="2659992" y="570601"/>
                  </a:lnTo>
                  <a:lnTo>
                    <a:pt x="2659992" y="575996"/>
                  </a:lnTo>
                  <a:close/>
                </a:path>
                <a:path w="5038725" h="1857375" extrusionOk="0">
                  <a:moveTo>
                    <a:pt x="2638421" y="597575"/>
                  </a:moveTo>
                  <a:lnTo>
                    <a:pt x="2633028" y="597575"/>
                  </a:lnTo>
                  <a:lnTo>
                    <a:pt x="2633028" y="575996"/>
                  </a:lnTo>
                  <a:lnTo>
                    <a:pt x="2638421" y="575996"/>
                  </a:lnTo>
                  <a:lnTo>
                    <a:pt x="2638421" y="597575"/>
                  </a:lnTo>
                  <a:close/>
                </a:path>
                <a:path w="5038725" h="1857375" extrusionOk="0">
                  <a:moveTo>
                    <a:pt x="2409228" y="570601"/>
                  </a:moveTo>
                  <a:lnTo>
                    <a:pt x="2403835" y="570601"/>
                  </a:lnTo>
                  <a:lnTo>
                    <a:pt x="2403835" y="549023"/>
                  </a:lnTo>
                  <a:lnTo>
                    <a:pt x="2409228" y="549023"/>
                  </a:lnTo>
                  <a:lnTo>
                    <a:pt x="2409228" y="570601"/>
                  </a:lnTo>
                  <a:close/>
                </a:path>
                <a:path w="5038725" h="1857375" extrusionOk="0">
                  <a:moveTo>
                    <a:pt x="2430799" y="575996"/>
                  </a:moveTo>
                  <a:lnTo>
                    <a:pt x="2382264" y="575996"/>
                  </a:lnTo>
                  <a:lnTo>
                    <a:pt x="2382264" y="570601"/>
                  </a:lnTo>
                  <a:lnTo>
                    <a:pt x="2430799" y="570601"/>
                  </a:lnTo>
                  <a:lnTo>
                    <a:pt x="2430799" y="575996"/>
                  </a:lnTo>
                  <a:close/>
                </a:path>
                <a:path w="5038725" h="1857375" extrusionOk="0">
                  <a:moveTo>
                    <a:pt x="2409228" y="597575"/>
                  </a:moveTo>
                  <a:lnTo>
                    <a:pt x="2403835" y="597575"/>
                  </a:lnTo>
                  <a:lnTo>
                    <a:pt x="2403835" y="575996"/>
                  </a:lnTo>
                  <a:lnTo>
                    <a:pt x="2409228" y="575996"/>
                  </a:lnTo>
                  <a:lnTo>
                    <a:pt x="2409228" y="597575"/>
                  </a:lnTo>
                  <a:close/>
                </a:path>
                <a:path w="5038725" h="1857375" extrusionOk="0">
                  <a:moveTo>
                    <a:pt x="2180034" y="570601"/>
                  </a:moveTo>
                  <a:lnTo>
                    <a:pt x="2174641" y="570601"/>
                  </a:lnTo>
                  <a:lnTo>
                    <a:pt x="2174641" y="549023"/>
                  </a:lnTo>
                  <a:lnTo>
                    <a:pt x="2180034" y="549023"/>
                  </a:lnTo>
                  <a:lnTo>
                    <a:pt x="2180034" y="570601"/>
                  </a:lnTo>
                  <a:close/>
                </a:path>
                <a:path w="5038725" h="1857375" extrusionOk="0">
                  <a:moveTo>
                    <a:pt x="2201605" y="575996"/>
                  </a:moveTo>
                  <a:lnTo>
                    <a:pt x="2153070" y="575996"/>
                  </a:lnTo>
                  <a:lnTo>
                    <a:pt x="2153070" y="570601"/>
                  </a:lnTo>
                  <a:lnTo>
                    <a:pt x="2201605" y="570601"/>
                  </a:lnTo>
                  <a:lnTo>
                    <a:pt x="2201605" y="575996"/>
                  </a:lnTo>
                  <a:close/>
                </a:path>
                <a:path w="5038725" h="1857375" extrusionOk="0">
                  <a:moveTo>
                    <a:pt x="2180034" y="597575"/>
                  </a:moveTo>
                  <a:lnTo>
                    <a:pt x="2174641" y="597575"/>
                  </a:lnTo>
                  <a:lnTo>
                    <a:pt x="2174641" y="575996"/>
                  </a:lnTo>
                  <a:lnTo>
                    <a:pt x="2180034" y="575996"/>
                  </a:lnTo>
                  <a:lnTo>
                    <a:pt x="2180034" y="597575"/>
                  </a:lnTo>
                  <a:close/>
                </a:path>
                <a:path w="5038725" h="1857375" extrusionOk="0">
                  <a:moveTo>
                    <a:pt x="2753018" y="685239"/>
                  </a:moveTo>
                  <a:lnTo>
                    <a:pt x="2747625" y="685239"/>
                  </a:lnTo>
                  <a:lnTo>
                    <a:pt x="2747625" y="663660"/>
                  </a:lnTo>
                  <a:lnTo>
                    <a:pt x="2753018" y="663660"/>
                  </a:lnTo>
                  <a:lnTo>
                    <a:pt x="2753018" y="685239"/>
                  </a:lnTo>
                  <a:close/>
                </a:path>
                <a:path w="5038725" h="1857375" extrusionOk="0">
                  <a:moveTo>
                    <a:pt x="2774589" y="690633"/>
                  </a:moveTo>
                  <a:lnTo>
                    <a:pt x="2726054" y="690633"/>
                  </a:lnTo>
                  <a:lnTo>
                    <a:pt x="2726054" y="685239"/>
                  </a:lnTo>
                  <a:lnTo>
                    <a:pt x="2774589" y="685239"/>
                  </a:lnTo>
                  <a:lnTo>
                    <a:pt x="2774589" y="690633"/>
                  </a:lnTo>
                  <a:close/>
                </a:path>
                <a:path w="5038725" h="1857375" extrusionOk="0">
                  <a:moveTo>
                    <a:pt x="2753018" y="712212"/>
                  </a:moveTo>
                  <a:lnTo>
                    <a:pt x="2747625" y="712212"/>
                  </a:lnTo>
                  <a:lnTo>
                    <a:pt x="2747625" y="690633"/>
                  </a:lnTo>
                  <a:lnTo>
                    <a:pt x="2753018" y="690633"/>
                  </a:lnTo>
                  <a:lnTo>
                    <a:pt x="2753018" y="712212"/>
                  </a:lnTo>
                  <a:close/>
                </a:path>
                <a:path w="5038725" h="1857375" extrusionOk="0">
                  <a:moveTo>
                    <a:pt x="2523824" y="685239"/>
                  </a:moveTo>
                  <a:lnTo>
                    <a:pt x="2518432" y="685239"/>
                  </a:lnTo>
                  <a:lnTo>
                    <a:pt x="2518432" y="663660"/>
                  </a:lnTo>
                  <a:lnTo>
                    <a:pt x="2523824" y="663660"/>
                  </a:lnTo>
                  <a:lnTo>
                    <a:pt x="2523824" y="685239"/>
                  </a:lnTo>
                  <a:close/>
                </a:path>
                <a:path w="5038725" h="1857375" extrusionOk="0">
                  <a:moveTo>
                    <a:pt x="2545396" y="690633"/>
                  </a:moveTo>
                  <a:lnTo>
                    <a:pt x="2496860" y="690633"/>
                  </a:lnTo>
                  <a:lnTo>
                    <a:pt x="2496860" y="685239"/>
                  </a:lnTo>
                  <a:lnTo>
                    <a:pt x="2545396" y="685239"/>
                  </a:lnTo>
                  <a:lnTo>
                    <a:pt x="2545396" y="690633"/>
                  </a:lnTo>
                  <a:close/>
                </a:path>
                <a:path w="5038725" h="1857375" extrusionOk="0">
                  <a:moveTo>
                    <a:pt x="2523824" y="712212"/>
                  </a:moveTo>
                  <a:lnTo>
                    <a:pt x="2518432" y="712212"/>
                  </a:lnTo>
                  <a:lnTo>
                    <a:pt x="2518432" y="690633"/>
                  </a:lnTo>
                  <a:lnTo>
                    <a:pt x="2523824" y="690633"/>
                  </a:lnTo>
                  <a:lnTo>
                    <a:pt x="2523824" y="712212"/>
                  </a:lnTo>
                  <a:close/>
                </a:path>
                <a:path w="5038725" h="1857375" extrusionOk="0">
                  <a:moveTo>
                    <a:pt x="2294631" y="685239"/>
                  </a:moveTo>
                  <a:lnTo>
                    <a:pt x="2289238" y="685239"/>
                  </a:lnTo>
                  <a:lnTo>
                    <a:pt x="2289238" y="663660"/>
                  </a:lnTo>
                  <a:lnTo>
                    <a:pt x="2294631" y="663660"/>
                  </a:lnTo>
                  <a:lnTo>
                    <a:pt x="2294631" y="685239"/>
                  </a:lnTo>
                  <a:close/>
                </a:path>
                <a:path w="5038725" h="1857375" extrusionOk="0">
                  <a:moveTo>
                    <a:pt x="2316202" y="690633"/>
                  </a:moveTo>
                  <a:lnTo>
                    <a:pt x="2267667" y="690633"/>
                  </a:lnTo>
                  <a:lnTo>
                    <a:pt x="2267667" y="685239"/>
                  </a:lnTo>
                  <a:lnTo>
                    <a:pt x="2316202" y="685239"/>
                  </a:lnTo>
                  <a:lnTo>
                    <a:pt x="2316202" y="690633"/>
                  </a:lnTo>
                  <a:close/>
                </a:path>
                <a:path w="5038725" h="1857375" extrusionOk="0">
                  <a:moveTo>
                    <a:pt x="2294631" y="712212"/>
                  </a:moveTo>
                  <a:lnTo>
                    <a:pt x="2289238" y="712212"/>
                  </a:lnTo>
                  <a:lnTo>
                    <a:pt x="2289238" y="690633"/>
                  </a:lnTo>
                  <a:lnTo>
                    <a:pt x="2294631" y="690633"/>
                  </a:lnTo>
                  <a:lnTo>
                    <a:pt x="2294631" y="712212"/>
                  </a:lnTo>
                  <a:close/>
                </a:path>
                <a:path w="5038725" h="1857375" extrusionOk="0">
                  <a:moveTo>
                    <a:pt x="2065437" y="685239"/>
                  </a:moveTo>
                  <a:lnTo>
                    <a:pt x="2060045" y="685239"/>
                  </a:lnTo>
                  <a:lnTo>
                    <a:pt x="2060045" y="663660"/>
                  </a:lnTo>
                  <a:lnTo>
                    <a:pt x="2065437" y="663660"/>
                  </a:lnTo>
                  <a:lnTo>
                    <a:pt x="2065437" y="685239"/>
                  </a:lnTo>
                  <a:close/>
                </a:path>
                <a:path w="5038725" h="1857375" extrusionOk="0">
                  <a:moveTo>
                    <a:pt x="2087009" y="690633"/>
                  </a:moveTo>
                  <a:lnTo>
                    <a:pt x="2038473" y="690633"/>
                  </a:lnTo>
                  <a:lnTo>
                    <a:pt x="2038473" y="685239"/>
                  </a:lnTo>
                  <a:lnTo>
                    <a:pt x="2087009" y="685239"/>
                  </a:lnTo>
                  <a:lnTo>
                    <a:pt x="2087009" y="690633"/>
                  </a:lnTo>
                  <a:close/>
                </a:path>
                <a:path w="5038725" h="1857375" extrusionOk="0">
                  <a:moveTo>
                    <a:pt x="2065437" y="712212"/>
                  </a:moveTo>
                  <a:lnTo>
                    <a:pt x="2060045" y="712212"/>
                  </a:lnTo>
                  <a:lnTo>
                    <a:pt x="2060045" y="690633"/>
                  </a:lnTo>
                  <a:lnTo>
                    <a:pt x="2065437" y="690633"/>
                  </a:lnTo>
                  <a:lnTo>
                    <a:pt x="2065437" y="712212"/>
                  </a:lnTo>
                  <a:close/>
                </a:path>
                <a:path w="5038725" h="1857375" extrusionOk="0">
                  <a:moveTo>
                    <a:pt x="2867615" y="799876"/>
                  </a:moveTo>
                  <a:lnTo>
                    <a:pt x="2862222" y="799876"/>
                  </a:lnTo>
                  <a:lnTo>
                    <a:pt x="2862222" y="778297"/>
                  </a:lnTo>
                  <a:lnTo>
                    <a:pt x="2867615" y="778297"/>
                  </a:lnTo>
                  <a:lnTo>
                    <a:pt x="2867615" y="799876"/>
                  </a:lnTo>
                  <a:close/>
                </a:path>
                <a:path w="5038725" h="1857375" extrusionOk="0">
                  <a:moveTo>
                    <a:pt x="2889186" y="805270"/>
                  </a:moveTo>
                  <a:lnTo>
                    <a:pt x="2840651" y="805270"/>
                  </a:lnTo>
                  <a:lnTo>
                    <a:pt x="2840651" y="799876"/>
                  </a:lnTo>
                  <a:lnTo>
                    <a:pt x="2889186" y="799876"/>
                  </a:lnTo>
                  <a:lnTo>
                    <a:pt x="2889186" y="805270"/>
                  </a:lnTo>
                  <a:close/>
                </a:path>
                <a:path w="5038725" h="1857375" extrusionOk="0">
                  <a:moveTo>
                    <a:pt x="2867615" y="826849"/>
                  </a:moveTo>
                  <a:lnTo>
                    <a:pt x="2862222" y="826849"/>
                  </a:lnTo>
                  <a:lnTo>
                    <a:pt x="2862222" y="805270"/>
                  </a:lnTo>
                  <a:lnTo>
                    <a:pt x="2867615" y="805270"/>
                  </a:lnTo>
                  <a:lnTo>
                    <a:pt x="2867615" y="826849"/>
                  </a:lnTo>
                  <a:close/>
                </a:path>
                <a:path w="5038725" h="1857375" extrusionOk="0">
                  <a:moveTo>
                    <a:pt x="2638421" y="799876"/>
                  </a:moveTo>
                  <a:lnTo>
                    <a:pt x="2633028" y="799876"/>
                  </a:lnTo>
                  <a:lnTo>
                    <a:pt x="2633028" y="778297"/>
                  </a:lnTo>
                  <a:lnTo>
                    <a:pt x="2638421" y="778297"/>
                  </a:lnTo>
                  <a:lnTo>
                    <a:pt x="2638421" y="799876"/>
                  </a:lnTo>
                  <a:close/>
                </a:path>
                <a:path w="5038725" h="1857375" extrusionOk="0">
                  <a:moveTo>
                    <a:pt x="2659992" y="805270"/>
                  </a:moveTo>
                  <a:lnTo>
                    <a:pt x="2611457" y="805270"/>
                  </a:lnTo>
                  <a:lnTo>
                    <a:pt x="2611457" y="799876"/>
                  </a:lnTo>
                  <a:lnTo>
                    <a:pt x="2659992" y="799876"/>
                  </a:lnTo>
                  <a:lnTo>
                    <a:pt x="2659992" y="805270"/>
                  </a:lnTo>
                  <a:close/>
                </a:path>
                <a:path w="5038725" h="1857375" extrusionOk="0">
                  <a:moveTo>
                    <a:pt x="2638421" y="826849"/>
                  </a:moveTo>
                  <a:lnTo>
                    <a:pt x="2633028" y="826849"/>
                  </a:lnTo>
                  <a:lnTo>
                    <a:pt x="2633028" y="805270"/>
                  </a:lnTo>
                  <a:lnTo>
                    <a:pt x="2638421" y="805270"/>
                  </a:lnTo>
                  <a:lnTo>
                    <a:pt x="2638421" y="826849"/>
                  </a:lnTo>
                  <a:close/>
                </a:path>
                <a:path w="5038725" h="1857375" extrusionOk="0">
                  <a:moveTo>
                    <a:pt x="2409228" y="799876"/>
                  </a:moveTo>
                  <a:lnTo>
                    <a:pt x="2403835" y="799876"/>
                  </a:lnTo>
                  <a:lnTo>
                    <a:pt x="2403835" y="778297"/>
                  </a:lnTo>
                  <a:lnTo>
                    <a:pt x="2409228" y="778297"/>
                  </a:lnTo>
                  <a:lnTo>
                    <a:pt x="2409228" y="799876"/>
                  </a:lnTo>
                  <a:close/>
                </a:path>
                <a:path w="5038725" h="1857375" extrusionOk="0">
                  <a:moveTo>
                    <a:pt x="2430799" y="805270"/>
                  </a:moveTo>
                  <a:lnTo>
                    <a:pt x="2382264" y="805270"/>
                  </a:lnTo>
                  <a:lnTo>
                    <a:pt x="2382264" y="799876"/>
                  </a:lnTo>
                  <a:lnTo>
                    <a:pt x="2430799" y="799876"/>
                  </a:lnTo>
                  <a:lnTo>
                    <a:pt x="2430799" y="805270"/>
                  </a:lnTo>
                  <a:close/>
                </a:path>
                <a:path w="5038725" h="1857375" extrusionOk="0">
                  <a:moveTo>
                    <a:pt x="2409228" y="826849"/>
                  </a:moveTo>
                  <a:lnTo>
                    <a:pt x="2403835" y="826849"/>
                  </a:lnTo>
                  <a:lnTo>
                    <a:pt x="2403835" y="805270"/>
                  </a:lnTo>
                  <a:lnTo>
                    <a:pt x="2409228" y="805270"/>
                  </a:lnTo>
                  <a:lnTo>
                    <a:pt x="2409228" y="826849"/>
                  </a:lnTo>
                  <a:close/>
                </a:path>
                <a:path w="5038725" h="1857375" extrusionOk="0">
                  <a:moveTo>
                    <a:pt x="2180034" y="799876"/>
                  </a:moveTo>
                  <a:lnTo>
                    <a:pt x="2174641" y="799876"/>
                  </a:lnTo>
                  <a:lnTo>
                    <a:pt x="2174641" y="778297"/>
                  </a:lnTo>
                  <a:lnTo>
                    <a:pt x="2180034" y="778297"/>
                  </a:lnTo>
                  <a:lnTo>
                    <a:pt x="2180034" y="799876"/>
                  </a:lnTo>
                  <a:close/>
                </a:path>
                <a:path w="5038725" h="1857375" extrusionOk="0">
                  <a:moveTo>
                    <a:pt x="2201605" y="805270"/>
                  </a:moveTo>
                  <a:lnTo>
                    <a:pt x="2153070" y="805270"/>
                  </a:lnTo>
                  <a:lnTo>
                    <a:pt x="2153070" y="799876"/>
                  </a:lnTo>
                  <a:lnTo>
                    <a:pt x="2201605" y="799876"/>
                  </a:lnTo>
                  <a:lnTo>
                    <a:pt x="2201605" y="805270"/>
                  </a:lnTo>
                  <a:close/>
                </a:path>
                <a:path w="5038725" h="1857375" extrusionOk="0">
                  <a:moveTo>
                    <a:pt x="2180034" y="826849"/>
                  </a:moveTo>
                  <a:lnTo>
                    <a:pt x="2174641" y="826849"/>
                  </a:lnTo>
                  <a:lnTo>
                    <a:pt x="2174641" y="805270"/>
                  </a:lnTo>
                  <a:lnTo>
                    <a:pt x="2180034" y="805270"/>
                  </a:lnTo>
                  <a:lnTo>
                    <a:pt x="2180034" y="826849"/>
                  </a:lnTo>
                  <a:close/>
                </a:path>
                <a:path w="5038725" h="1857375" extrusionOk="0">
                  <a:moveTo>
                    <a:pt x="2753018" y="914513"/>
                  </a:moveTo>
                  <a:lnTo>
                    <a:pt x="2747625" y="914513"/>
                  </a:lnTo>
                  <a:lnTo>
                    <a:pt x="2747625" y="892934"/>
                  </a:lnTo>
                  <a:lnTo>
                    <a:pt x="2753018" y="892934"/>
                  </a:lnTo>
                  <a:lnTo>
                    <a:pt x="2753018" y="914513"/>
                  </a:lnTo>
                  <a:close/>
                </a:path>
                <a:path w="5038725" h="1857375" extrusionOk="0">
                  <a:moveTo>
                    <a:pt x="2774589" y="919908"/>
                  </a:moveTo>
                  <a:lnTo>
                    <a:pt x="2726054" y="919908"/>
                  </a:lnTo>
                  <a:lnTo>
                    <a:pt x="2726054" y="914513"/>
                  </a:lnTo>
                  <a:lnTo>
                    <a:pt x="2774589" y="914513"/>
                  </a:lnTo>
                  <a:lnTo>
                    <a:pt x="2774589" y="919908"/>
                  </a:lnTo>
                  <a:close/>
                </a:path>
                <a:path w="5038725" h="1857375" extrusionOk="0">
                  <a:moveTo>
                    <a:pt x="2753018" y="941486"/>
                  </a:moveTo>
                  <a:lnTo>
                    <a:pt x="2747625" y="941486"/>
                  </a:lnTo>
                  <a:lnTo>
                    <a:pt x="2747625" y="919908"/>
                  </a:lnTo>
                  <a:lnTo>
                    <a:pt x="2753018" y="919908"/>
                  </a:lnTo>
                  <a:lnTo>
                    <a:pt x="2753018" y="941486"/>
                  </a:lnTo>
                  <a:close/>
                </a:path>
                <a:path w="5038725" h="1857375" extrusionOk="0">
                  <a:moveTo>
                    <a:pt x="2523824" y="914513"/>
                  </a:moveTo>
                  <a:lnTo>
                    <a:pt x="2518432" y="914513"/>
                  </a:lnTo>
                  <a:lnTo>
                    <a:pt x="2518432" y="892934"/>
                  </a:lnTo>
                  <a:lnTo>
                    <a:pt x="2523824" y="892934"/>
                  </a:lnTo>
                  <a:lnTo>
                    <a:pt x="2523824" y="914513"/>
                  </a:lnTo>
                  <a:close/>
                </a:path>
                <a:path w="5038725" h="1857375" extrusionOk="0">
                  <a:moveTo>
                    <a:pt x="2545396" y="919908"/>
                  </a:moveTo>
                  <a:lnTo>
                    <a:pt x="2496860" y="919908"/>
                  </a:lnTo>
                  <a:lnTo>
                    <a:pt x="2496860" y="914513"/>
                  </a:lnTo>
                  <a:lnTo>
                    <a:pt x="2545396" y="914513"/>
                  </a:lnTo>
                  <a:lnTo>
                    <a:pt x="2545396" y="919908"/>
                  </a:lnTo>
                  <a:close/>
                </a:path>
                <a:path w="5038725" h="1857375" extrusionOk="0">
                  <a:moveTo>
                    <a:pt x="2523824" y="941486"/>
                  </a:moveTo>
                  <a:lnTo>
                    <a:pt x="2518432" y="941486"/>
                  </a:lnTo>
                  <a:lnTo>
                    <a:pt x="2518432" y="919908"/>
                  </a:lnTo>
                  <a:lnTo>
                    <a:pt x="2523824" y="919908"/>
                  </a:lnTo>
                  <a:lnTo>
                    <a:pt x="2523824" y="941486"/>
                  </a:lnTo>
                  <a:close/>
                </a:path>
                <a:path w="5038725" h="1857375" extrusionOk="0">
                  <a:moveTo>
                    <a:pt x="2294631" y="914513"/>
                  </a:moveTo>
                  <a:lnTo>
                    <a:pt x="2289238" y="914513"/>
                  </a:lnTo>
                  <a:lnTo>
                    <a:pt x="2289238" y="892934"/>
                  </a:lnTo>
                  <a:lnTo>
                    <a:pt x="2294631" y="892934"/>
                  </a:lnTo>
                  <a:lnTo>
                    <a:pt x="2294631" y="914513"/>
                  </a:lnTo>
                  <a:close/>
                </a:path>
                <a:path w="5038725" h="1857375" extrusionOk="0">
                  <a:moveTo>
                    <a:pt x="2316202" y="919908"/>
                  </a:moveTo>
                  <a:lnTo>
                    <a:pt x="2267667" y="919908"/>
                  </a:lnTo>
                  <a:lnTo>
                    <a:pt x="2267667" y="914513"/>
                  </a:lnTo>
                  <a:lnTo>
                    <a:pt x="2316202" y="914513"/>
                  </a:lnTo>
                  <a:lnTo>
                    <a:pt x="2316202" y="919908"/>
                  </a:lnTo>
                  <a:close/>
                </a:path>
                <a:path w="5038725" h="1857375" extrusionOk="0">
                  <a:moveTo>
                    <a:pt x="2294631" y="941486"/>
                  </a:moveTo>
                  <a:lnTo>
                    <a:pt x="2289238" y="941486"/>
                  </a:lnTo>
                  <a:lnTo>
                    <a:pt x="2289238" y="919908"/>
                  </a:lnTo>
                  <a:lnTo>
                    <a:pt x="2294631" y="919908"/>
                  </a:lnTo>
                  <a:lnTo>
                    <a:pt x="2294631" y="941486"/>
                  </a:lnTo>
                  <a:close/>
                </a:path>
                <a:path w="5038725" h="1857375" extrusionOk="0">
                  <a:moveTo>
                    <a:pt x="2065437" y="914513"/>
                  </a:moveTo>
                  <a:lnTo>
                    <a:pt x="2060045" y="914513"/>
                  </a:lnTo>
                  <a:lnTo>
                    <a:pt x="2060045" y="892934"/>
                  </a:lnTo>
                  <a:lnTo>
                    <a:pt x="2065437" y="892934"/>
                  </a:lnTo>
                  <a:lnTo>
                    <a:pt x="2065437" y="914513"/>
                  </a:lnTo>
                  <a:close/>
                </a:path>
                <a:path w="5038725" h="1857375" extrusionOk="0">
                  <a:moveTo>
                    <a:pt x="2087009" y="919908"/>
                  </a:moveTo>
                  <a:lnTo>
                    <a:pt x="2038473" y="919908"/>
                  </a:lnTo>
                  <a:lnTo>
                    <a:pt x="2038473" y="914513"/>
                  </a:lnTo>
                  <a:lnTo>
                    <a:pt x="2087009" y="914513"/>
                  </a:lnTo>
                  <a:lnTo>
                    <a:pt x="2087009" y="919908"/>
                  </a:lnTo>
                  <a:close/>
                </a:path>
                <a:path w="5038725" h="1857375" extrusionOk="0">
                  <a:moveTo>
                    <a:pt x="2065437" y="941486"/>
                  </a:moveTo>
                  <a:lnTo>
                    <a:pt x="2060045" y="941486"/>
                  </a:lnTo>
                  <a:lnTo>
                    <a:pt x="2060045" y="919908"/>
                  </a:lnTo>
                  <a:lnTo>
                    <a:pt x="2065437" y="919908"/>
                  </a:lnTo>
                  <a:lnTo>
                    <a:pt x="2065437" y="941486"/>
                  </a:lnTo>
                  <a:close/>
                </a:path>
                <a:path w="5038725" h="1857375" extrusionOk="0">
                  <a:moveTo>
                    <a:pt x="2867615" y="1027802"/>
                  </a:moveTo>
                  <a:lnTo>
                    <a:pt x="2862222" y="1027802"/>
                  </a:lnTo>
                  <a:lnTo>
                    <a:pt x="2862222" y="1006223"/>
                  </a:lnTo>
                  <a:lnTo>
                    <a:pt x="2867615" y="1006223"/>
                  </a:lnTo>
                  <a:lnTo>
                    <a:pt x="2867615" y="1027802"/>
                  </a:lnTo>
                  <a:close/>
                </a:path>
                <a:path w="5038725" h="1857375" extrusionOk="0">
                  <a:moveTo>
                    <a:pt x="2889186" y="1033196"/>
                  </a:moveTo>
                  <a:lnTo>
                    <a:pt x="2840651" y="1033196"/>
                  </a:lnTo>
                  <a:lnTo>
                    <a:pt x="2840651" y="1027802"/>
                  </a:lnTo>
                  <a:lnTo>
                    <a:pt x="2889186" y="1027802"/>
                  </a:lnTo>
                  <a:lnTo>
                    <a:pt x="2889186" y="1033196"/>
                  </a:lnTo>
                  <a:close/>
                </a:path>
                <a:path w="5038725" h="1857375" extrusionOk="0">
                  <a:moveTo>
                    <a:pt x="2867615" y="1054775"/>
                  </a:moveTo>
                  <a:lnTo>
                    <a:pt x="2862222" y="1054775"/>
                  </a:lnTo>
                  <a:lnTo>
                    <a:pt x="2862222" y="1033196"/>
                  </a:lnTo>
                  <a:lnTo>
                    <a:pt x="2867615" y="1033196"/>
                  </a:lnTo>
                  <a:lnTo>
                    <a:pt x="2867615" y="1054775"/>
                  </a:lnTo>
                  <a:close/>
                </a:path>
                <a:path w="5038725" h="1857375" extrusionOk="0">
                  <a:moveTo>
                    <a:pt x="2638421" y="1027802"/>
                  </a:moveTo>
                  <a:lnTo>
                    <a:pt x="2633028" y="1027802"/>
                  </a:lnTo>
                  <a:lnTo>
                    <a:pt x="2633028" y="1006223"/>
                  </a:lnTo>
                  <a:lnTo>
                    <a:pt x="2638421" y="1006223"/>
                  </a:lnTo>
                  <a:lnTo>
                    <a:pt x="2638421" y="1027802"/>
                  </a:lnTo>
                  <a:close/>
                </a:path>
                <a:path w="5038725" h="1857375" extrusionOk="0">
                  <a:moveTo>
                    <a:pt x="2659992" y="1033196"/>
                  </a:moveTo>
                  <a:lnTo>
                    <a:pt x="2611457" y="1033196"/>
                  </a:lnTo>
                  <a:lnTo>
                    <a:pt x="2611457" y="1027802"/>
                  </a:lnTo>
                  <a:lnTo>
                    <a:pt x="2659992" y="1027802"/>
                  </a:lnTo>
                  <a:lnTo>
                    <a:pt x="2659992" y="1033196"/>
                  </a:lnTo>
                  <a:close/>
                </a:path>
                <a:path w="5038725" h="1857375" extrusionOk="0">
                  <a:moveTo>
                    <a:pt x="2638421" y="1054775"/>
                  </a:moveTo>
                  <a:lnTo>
                    <a:pt x="2633028" y="1054775"/>
                  </a:lnTo>
                  <a:lnTo>
                    <a:pt x="2633028" y="1033196"/>
                  </a:lnTo>
                  <a:lnTo>
                    <a:pt x="2638421" y="1033196"/>
                  </a:lnTo>
                  <a:lnTo>
                    <a:pt x="2638421" y="1054775"/>
                  </a:lnTo>
                  <a:close/>
                </a:path>
                <a:path w="5038725" h="1857375" extrusionOk="0">
                  <a:moveTo>
                    <a:pt x="2409228" y="1027802"/>
                  </a:moveTo>
                  <a:lnTo>
                    <a:pt x="2403835" y="1027802"/>
                  </a:lnTo>
                  <a:lnTo>
                    <a:pt x="2403835" y="1006223"/>
                  </a:lnTo>
                  <a:lnTo>
                    <a:pt x="2409228" y="1006223"/>
                  </a:lnTo>
                  <a:lnTo>
                    <a:pt x="2409228" y="1027802"/>
                  </a:lnTo>
                  <a:close/>
                </a:path>
                <a:path w="5038725" h="1857375" extrusionOk="0">
                  <a:moveTo>
                    <a:pt x="2430799" y="1033196"/>
                  </a:moveTo>
                  <a:lnTo>
                    <a:pt x="2382264" y="1033196"/>
                  </a:lnTo>
                  <a:lnTo>
                    <a:pt x="2382264" y="1027802"/>
                  </a:lnTo>
                  <a:lnTo>
                    <a:pt x="2430799" y="1027802"/>
                  </a:lnTo>
                  <a:lnTo>
                    <a:pt x="2430799" y="1033196"/>
                  </a:lnTo>
                  <a:close/>
                </a:path>
                <a:path w="5038725" h="1857375" extrusionOk="0">
                  <a:moveTo>
                    <a:pt x="2409228" y="1054775"/>
                  </a:moveTo>
                  <a:lnTo>
                    <a:pt x="2403835" y="1054775"/>
                  </a:lnTo>
                  <a:lnTo>
                    <a:pt x="2403835" y="1033196"/>
                  </a:lnTo>
                  <a:lnTo>
                    <a:pt x="2409228" y="1033196"/>
                  </a:lnTo>
                  <a:lnTo>
                    <a:pt x="2409228" y="1054775"/>
                  </a:lnTo>
                  <a:close/>
                </a:path>
                <a:path w="5038725" h="1857375" extrusionOk="0">
                  <a:moveTo>
                    <a:pt x="2180034" y="1027802"/>
                  </a:moveTo>
                  <a:lnTo>
                    <a:pt x="2174641" y="1027802"/>
                  </a:lnTo>
                  <a:lnTo>
                    <a:pt x="2174641" y="1006223"/>
                  </a:lnTo>
                  <a:lnTo>
                    <a:pt x="2180034" y="1006223"/>
                  </a:lnTo>
                  <a:lnTo>
                    <a:pt x="2180034" y="1027802"/>
                  </a:lnTo>
                  <a:close/>
                </a:path>
                <a:path w="5038725" h="1857375" extrusionOk="0">
                  <a:moveTo>
                    <a:pt x="2201605" y="1033196"/>
                  </a:moveTo>
                  <a:lnTo>
                    <a:pt x="2153070" y="1033196"/>
                  </a:lnTo>
                  <a:lnTo>
                    <a:pt x="2153070" y="1027802"/>
                  </a:lnTo>
                  <a:lnTo>
                    <a:pt x="2201605" y="1027802"/>
                  </a:lnTo>
                  <a:lnTo>
                    <a:pt x="2201605" y="1033196"/>
                  </a:lnTo>
                  <a:close/>
                </a:path>
                <a:path w="5038725" h="1857375" extrusionOk="0">
                  <a:moveTo>
                    <a:pt x="2180034" y="1054775"/>
                  </a:moveTo>
                  <a:lnTo>
                    <a:pt x="2174641" y="1054775"/>
                  </a:lnTo>
                  <a:lnTo>
                    <a:pt x="2174641" y="1033196"/>
                  </a:lnTo>
                  <a:lnTo>
                    <a:pt x="2180034" y="1033196"/>
                  </a:lnTo>
                  <a:lnTo>
                    <a:pt x="2180034" y="1054775"/>
                  </a:lnTo>
                  <a:close/>
                </a:path>
                <a:path w="5038725" h="1857375" extrusionOk="0">
                  <a:moveTo>
                    <a:pt x="2519780" y="1123557"/>
                  </a:moveTo>
                  <a:lnTo>
                    <a:pt x="2519780" y="1120860"/>
                  </a:lnTo>
                  <a:lnTo>
                    <a:pt x="2525172" y="1120860"/>
                  </a:lnTo>
                  <a:lnTo>
                    <a:pt x="2525172" y="1122209"/>
                  </a:lnTo>
                  <a:lnTo>
                    <a:pt x="2519780" y="1123557"/>
                  </a:lnTo>
                  <a:close/>
                </a:path>
                <a:path w="5038725" h="1857375" extrusionOk="0">
                  <a:moveTo>
                    <a:pt x="2294631" y="1142439"/>
                  </a:moveTo>
                  <a:lnTo>
                    <a:pt x="2289238" y="1142439"/>
                  </a:lnTo>
                  <a:lnTo>
                    <a:pt x="2289238" y="1120860"/>
                  </a:lnTo>
                  <a:lnTo>
                    <a:pt x="2294631" y="1120860"/>
                  </a:lnTo>
                  <a:lnTo>
                    <a:pt x="2294631" y="1142439"/>
                  </a:lnTo>
                  <a:close/>
                </a:path>
                <a:path w="5038725" h="1857375" extrusionOk="0">
                  <a:moveTo>
                    <a:pt x="2316202" y="1147833"/>
                  </a:moveTo>
                  <a:lnTo>
                    <a:pt x="2267667" y="1147833"/>
                  </a:lnTo>
                  <a:lnTo>
                    <a:pt x="2267667" y="1142439"/>
                  </a:lnTo>
                  <a:lnTo>
                    <a:pt x="2316202" y="1142439"/>
                  </a:lnTo>
                  <a:lnTo>
                    <a:pt x="2316202" y="1147833"/>
                  </a:lnTo>
                  <a:close/>
                </a:path>
                <a:path w="5038725" h="1857375" extrusionOk="0">
                  <a:moveTo>
                    <a:pt x="2294631" y="1169412"/>
                  </a:moveTo>
                  <a:lnTo>
                    <a:pt x="2289238" y="1169412"/>
                  </a:lnTo>
                  <a:lnTo>
                    <a:pt x="2289238" y="1147833"/>
                  </a:lnTo>
                  <a:lnTo>
                    <a:pt x="2294631" y="1147833"/>
                  </a:lnTo>
                  <a:lnTo>
                    <a:pt x="2294631" y="1169412"/>
                  </a:lnTo>
                  <a:close/>
                </a:path>
                <a:path w="5038725" h="1857375" extrusionOk="0">
                  <a:moveTo>
                    <a:pt x="2065437" y="1142439"/>
                  </a:moveTo>
                  <a:lnTo>
                    <a:pt x="2060045" y="1142439"/>
                  </a:lnTo>
                  <a:lnTo>
                    <a:pt x="2060045" y="1120860"/>
                  </a:lnTo>
                  <a:lnTo>
                    <a:pt x="2065437" y="1120860"/>
                  </a:lnTo>
                  <a:lnTo>
                    <a:pt x="2065437" y="1142439"/>
                  </a:lnTo>
                  <a:close/>
                </a:path>
                <a:path w="5038725" h="1857375" extrusionOk="0">
                  <a:moveTo>
                    <a:pt x="2087009" y="1147833"/>
                  </a:moveTo>
                  <a:lnTo>
                    <a:pt x="2038473" y="1147833"/>
                  </a:lnTo>
                  <a:lnTo>
                    <a:pt x="2038473" y="1142439"/>
                  </a:lnTo>
                  <a:lnTo>
                    <a:pt x="2087009" y="1142439"/>
                  </a:lnTo>
                  <a:lnTo>
                    <a:pt x="2087009" y="1147833"/>
                  </a:lnTo>
                  <a:close/>
                </a:path>
                <a:path w="5038725" h="1857375" extrusionOk="0">
                  <a:moveTo>
                    <a:pt x="2065437" y="1169412"/>
                  </a:moveTo>
                  <a:lnTo>
                    <a:pt x="2060045" y="1169412"/>
                  </a:lnTo>
                  <a:lnTo>
                    <a:pt x="2060045" y="1147833"/>
                  </a:lnTo>
                  <a:lnTo>
                    <a:pt x="2065437" y="1147833"/>
                  </a:lnTo>
                  <a:lnTo>
                    <a:pt x="2065437" y="1169412"/>
                  </a:lnTo>
                  <a:close/>
                </a:path>
                <a:path w="5038725" h="1857375" extrusionOk="0">
                  <a:moveTo>
                    <a:pt x="2410576" y="1262470"/>
                  </a:moveTo>
                  <a:lnTo>
                    <a:pt x="2383612" y="1262470"/>
                  </a:lnTo>
                  <a:lnTo>
                    <a:pt x="2383612" y="1257076"/>
                  </a:lnTo>
                  <a:lnTo>
                    <a:pt x="2405183" y="1257076"/>
                  </a:lnTo>
                  <a:lnTo>
                    <a:pt x="2405183" y="1235497"/>
                  </a:lnTo>
                  <a:lnTo>
                    <a:pt x="2410576" y="1235497"/>
                  </a:lnTo>
                  <a:lnTo>
                    <a:pt x="2410576" y="1262470"/>
                  </a:lnTo>
                  <a:close/>
                </a:path>
                <a:path w="5038725" h="1857375" extrusionOk="0">
                  <a:moveTo>
                    <a:pt x="2180034" y="1257076"/>
                  </a:moveTo>
                  <a:lnTo>
                    <a:pt x="2174641" y="1257076"/>
                  </a:lnTo>
                  <a:lnTo>
                    <a:pt x="2174641" y="1235497"/>
                  </a:lnTo>
                  <a:lnTo>
                    <a:pt x="2180034" y="1235497"/>
                  </a:lnTo>
                  <a:lnTo>
                    <a:pt x="2180034" y="1257076"/>
                  </a:lnTo>
                  <a:close/>
                </a:path>
                <a:path w="5038725" h="1857375" extrusionOk="0">
                  <a:moveTo>
                    <a:pt x="2201605" y="1262471"/>
                  </a:moveTo>
                  <a:lnTo>
                    <a:pt x="2153070" y="1262471"/>
                  </a:lnTo>
                  <a:lnTo>
                    <a:pt x="2153070" y="1257076"/>
                  </a:lnTo>
                  <a:lnTo>
                    <a:pt x="2201605" y="1257076"/>
                  </a:lnTo>
                  <a:lnTo>
                    <a:pt x="2201605" y="1262471"/>
                  </a:lnTo>
                  <a:close/>
                </a:path>
                <a:path w="5038725" h="1857375" extrusionOk="0">
                  <a:moveTo>
                    <a:pt x="2180034" y="1284049"/>
                  </a:moveTo>
                  <a:lnTo>
                    <a:pt x="2174641" y="1284049"/>
                  </a:lnTo>
                  <a:lnTo>
                    <a:pt x="2174641" y="1262471"/>
                  </a:lnTo>
                  <a:lnTo>
                    <a:pt x="2180034" y="1262471"/>
                  </a:lnTo>
                  <a:lnTo>
                    <a:pt x="2180034" y="1284049"/>
                  </a:lnTo>
                  <a:close/>
                </a:path>
                <a:path w="5038725" h="1857375" extrusionOk="0">
                  <a:moveTo>
                    <a:pt x="2294631" y="1371713"/>
                  </a:moveTo>
                  <a:lnTo>
                    <a:pt x="2289238" y="1371713"/>
                  </a:lnTo>
                  <a:lnTo>
                    <a:pt x="2289238" y="1350134"/>
                  </a:lnTo>
                  <a:lnTo>
                    <a:pt x="2294631" y="1350134"/>
                  </a:lnTo>
                  <a:lnTo>
                    <a:pt x="2294631" y="1371713"/>
                  </a:lnTo>
                  <a:close/>
                </a:path>
                <a:path w="5038725" h="1857375" extrusionOk="0">
                  <a:moveTo>
                    <a:pt x="2316202" y="1377108"/>
                  </a:moveTo>
                  <a:lnTo>
                    <a:pt x="2267667" y="1377108"/>
                  </a:lnTo>
                  <a:lnTo>
                    <a:pt x="2267667" y="1371713"/>
                  </a:lnTo>
                  <a:lnTo>
                    <a:pt x="2316202" y="1371713"/>
                  </a:lnTo>
                  <a:lnTo>
                    <a:pt x="2316202" y="1377108"/>
                  </a:lnTo>
                  <a:close/>
                </a:path>
                <a:path w="5038725" h="1857375" extrusionOk="0">
                  <a:moveTo>
                    <a:pt x="2294631" y="1398687"/>
                  </a:moveTo>
                  <a:lnTo>
                    <a:pt x="2289238" y="1398687"/>
                  </a:lnTo>
                  <a:lnTo>
                    <a:pt x="2289238" y="1377108"/>
                  </a:lnTo>
                  <a:lnTo>
                    <a:pt x="2294631" y="1377108"/>
                  </a:lnTo>
                  <a:lnTo>
                    <a:pt x="2294631" y="1398687"/>
                  </a:lnTo>
                  <a:close/>
                </a:path>
                <a:path w="5038725" h="1857375" extrusionOk="0">
                  <a:moveTo>
                    <a:pt x="2065437" y="1371713"/>
                  </a:moveTo>
                  <a:lnTo>
                    <a:pt x="2060045" y="1371713"/>
                  </a:lnTo>
                  <a:lnTo>
                    <a:pt x="2060045" y="1350134"/>
                  </a:lnTo>
                  <a:lnTo>
                    <a:pt x="2065437" y="1350134"/>
                  </a:lnTo>
                  <a:lnTo>
                    <a:pt x="2065437" y="1371713"/>
                  </a:lnTo>
                  <a:close/>
                </a:path>
                <a:path w="5038725" h="1857375" extrusionOk="0">
                  <a:moveTo>
                    <a:pt x="2087009" y="1377108"/>
                  </a:moveTo>
                  <a:lnTo>
                    <a:pt x="2038473" y="1377108"/>
                  </a:lnTo>
                  <a:lnTo>
                    <a:pt x="2038473" y="1371713"/>
                  </a:lnTo>
                  <a:lnTo>
                    <a:pt x="2087009" y="1371713"/>
                  </a:lnTo>
                  <a:lnTo>
                    <a:pt x="2087009" y="1377108"/>
                  </a:lnTo>
                  <a:close/>
                </a:path>
                <a:path w="5038725" h="1857375" extrusionOk="0">
                  <a:moveTo>
                    <a:pt x="2065437" y="1398687"/>
                  </a:moveTo>
                  <a:lnTo>
                    <a:pt x="2060045" y="1398687"/>
                  </a:lnTo>
                  <a:lnTo>
                    <a:pt x="2060045" y="1377108"/>
                  </a:lnTo>
                  <a:lnTo>
                    <a:pt x="2065437" y="1377108"/>
                  </a:lnTo>
                  <a:lnTo>
                    <a:pt x="2065437" y="1398687"/>
                  </a:lnTo>
                  <a:close/>
                </a:path>
                <a:path w="5038725" h="1857375" extrusionOk="0">
                  <a:moveTo>
                    <a:pt x="2180034" y="1486350"/>
                  </a:moveTo>
                  <a:lnTo>
                    <a:pt x="2174641" y="1486350"/>
                  </a:lnTo>
                  <a:lnTo>
                    <a:pt x="2174641" y="1464771"/>
                  </a:lnTo>
                  <a:lnTo>
                    <a:pt x="2180034" y="1464771"/>
                  </a:lnTo>
                  <a:lnTo>
                    <a:pt x="2180034" y="1486350"/>
                  </a:lnTo>
                  <a:close/>
                </a:path>
                <a:path w="5038725" h="1857375" extrusionOk="0">
                  <a:moveTo>
                    <a:pt x="2201605" y="1491745"/>
                  </a:moveTo>
                  <a:lnTo>
                    <a:pt x="2153070" y="1491745"/>
                  </a:lnTo>
                  <a:lnTo>
                    <a:pt x="2153070" y="1486350"/>
                  </a:lnTo>
                  <a:lnTo>
                    <a:pt x="2201605" y="1486350"/>
                  </a:lnTo>
                  <a:lnTo>
                    <a:pt x="2201605" y="1491745"/>
                  </a:lnTo>
                  <a:close/>
                </a:path>
                <a:path w="5038725" h="1857375" extrusionOk="0">
                  <a:moveTo>
                    <a:pt x="2180034" y="1513324"/>
                  </a:moveTo>
                  <a:lnTo>
                    <a:pt x="2174641" y="1513324"/>
                  </a:lnTo>
                  <a:lnTo>
                    <a:pt x="2174641" y="1491745"/>
                  </a:lnTo>
                  <a:lnTo>
                    <a:pt x="2180034" y="1491745"/>
                  </a:lnTo>
                  <a:lnTo>
                    <a:pt x="2180034" y="1513324"/>
                  </a:lnTo>
                  <a:close/>
                </a:path>
                <a:path w="5038725" h="1857375" extrusionOk="0">
                  <a:moveTo>
                    <a:pt x="2065437" y="1600987"/>
                  </a:moveTo>
                  <a:lnTo>
                    <a:pt x="2060045" y="1600987"/>
                  </a:lnTo>
                  <a:lnTo>
                    <a:pt x="2060045" y="1579409"/>
                  </a:lnTo>
                  <a:lnTo>
                    <a:pt x="2065437" y="1579409"/>
                  </a:lnTo>
                  <a:lnTo>
                    <a:pt x="2065437" y="1600987"/>
                  </a:lnTo>
                  <a:close/>
                </a:path>
                <a:path w="5038725" h="1857375" extrusionOk="0">
                  <a:moveTo>
                    <a:pt x="2087009" y="1606382"/>
                  </a:moveTo>
                  <a:lnTo>
                    <a:pt x="2038473" y="1606382"/>
                  </a:lnTo>
                  <a:lnTo>
                    <a:pt x="2038473" y="1600987"/>
                  </a:lnTo>
                  <a:lnTo>
                    <a:pt x="2087009" y="1600987"/>
                  </a:lnTo>
                  <a:lnTo>
                    <a:pt x="2087009" y="1606382"/>
                  </a:lnTo>
                  <a:close/>
                </a:path>
                <a:path w="5038725" h="1857375" extrusionOk="0">
                  <a:moveTo>
                    <a:pt x="2065437" y="1627961"/>
                  </a:moveTo>
                  <a:lnTo>
                    <a:pt x="2060045" y="1627961"/>
                  </a:lnTo>
                  <a:lnTo>
                    <a:pt x="2060045" y="1606382"/>
                  </a:lnTo>
                  <a:lnTo>
                    <a:pt x="2065437" y="1606382"/>
                  </a:lnTo>
                  <a:lnTo>
                    <a:pt x="2065437" y="1627961"/>
                  </a:lnTo>
                  <a:close/>
                </a:path>
                <a:path w="5038725" h="1857375" extrusionOk="0">
                  <a:moveTo>
                    <a:pt x="2181382" y="1721019"/>
                  </a:moveTo>
                  <a:lnTo>
                    <a:pt x="2154418" y="1721019"/>
                  </a:lnTo>
                  <a:lnTo>
                    <a:pt x="2154418" y="1715625"/>
                  </a:lnTo>
                  <a:lnTo>
                    <a:pt x="2175990" y="1715625"/>
                  </a:lnTo>
                  <a:lnTo>
                    <a:pt x="2175990" y="1694046"/>
                  </a:lnTo>
                  <a:lnTo>
                    <a:pt x="2181382" y="1694046"/>
                  </a:lnTo>
                  <a:lnTo>
                    <a:pt x="2181382" y="1721019"/>
                  </a:lnTo>
                  <a:close/>
                </a:path>
                <a:path w="5038725" h="1857375" extrusionOk="0">
                  <a:moveTo>
                    <a:pt x="2065437" y="1830262"/>
                  </a:moveTo>
                  <a:lnTo>
                    <a:pt x="2060045" y="1830262"/>
                  </a:lnTo>
                  <a:lnTo>
                    <a:pt x="2060045" y="1808683"/>
                  </a:lnTo>
                  <a:lnTo>
                    <a:pt x="2065437" y="1808683"/>
                  </a:lnTo>
                  <a:lnTo>
                    <a:pt x="2065437" y="1830262"/>
                  </a:lnTo>
                  <a:close/>
                </a:path>
                <a:path w="5038725" h="1857375" extrusionOk="0">
                  <a:moveTo>
                    <a:pt x="2087009" y="1835656"/>
                  </a:moveTo>
                  <a:lnTo>
                    <a:pt x="2038473" y="1835656"/>
                  </a:lnTo>
                  <a:lnTo>
                    <a:pt x="2038473" y="1830262"/>
                  </a:lnTo>
                  <a:lnTo>
                    <a:pt x="2087009" y="1830262"/>
                  </a:lnTo>
                  <a:lnTo>
                    <a:pt x="2087009" y="1835656"/>
                  </a:lnTo>
                  <a:close/>
                </a:path>
                <a:path w="5038725" h="1857375" extrusionOk="0">
                  <a:moveTo>
                    <a:pt x="2065437" y="1857235"/>
                  </a:moveTo>
                  <a:lnTo>
                    <a:pt x="2060045" y="1857235"/>
                  </a:lnTo>
                  <a:lnTo>
                    <a:pt x="2060045" y="1835656"/>
                  </a:lnTo>
                  <a:lnTo>
                    <a:pt x="2065437" y="1835656"/>
                  </a:lnTo>
                  <a:lnTo>
                    <a:pt x="2065437" y="1857235"/>
                  </a:lnTo>
                  <a:close/>
                </a:path>
                <a:path w="5038725" h="1857375" extrusionOk="0">
                  <a:moveTo>
                    <a:pt x="1859163" y="2810"/>
                  </a:moveTo>
                  <a:lnTo>
                    <a:pt x="1810628" y="2810"/>
                  </a:lnTo>
                  <a:lnTo>
                    <a:pt x="1810628" y="0"/>
                  </a:lnTo>
                  <a:lnTo>
                    <a:pt x="1859163" y="0"/>
                  </a:lnTo>
                  <a:lnTo>
                    <a:pt x="1859163" y="2810"/>
                  </a:lnTo>
                  <a:close/>
                </a:path>
                <a:path w="5038725" h="1857375" extrusionOk="0">
                  <a:moveTo>
                    <a:pt x="1837592" y="24389"/>
                  </a:moveTo>
                  <a:lnTo>
                    <a:pt x="1832199" y="24389"/>
                  </a:lnTo>
                  <a:lnTo>
                    <a:pt x="1832199" y="2810"/>
                  </a:lnTo>
                  <a:lnTo>
                    <a:pt x="1837592" y="2810"/>
                  </a:lnTo>
                  <a:lnTo>
                    <a:pt x="1837592" y="24389"/>
                  </a:lnTo>
                  <a:close/>
                </a:path>
                <a:path w="5038725" h="1857375" extrusionOk="0">
                  <a:moveTo>
                    <a:pt x="1629970" y="2810"/>
                  </a:moveTo>
                  <a:lnTo>
                    <a:pt x="1581435" y="2810"/>
                  </a:lnTo>
                  <a:lnTo>
                    <a:pt x="1581435" y="0"/>
                  </a:lnTo>
                  <a:lnTo>
                    <a:pt x="1629970" y="0"/>
                  </a:lnTo>
                  <a:lnTo>
                    <a:pt x="1629970" y="2810"/>
                  </a:lnTo>
                  <a:close/>
                </a:path>
                <a:path w="5038725" h="1857375" extrusionOk="0">
                  <a:moveTo>
                    <a:pt x="1608398" y="24389"/>
                  </a:moveTo>
                  <a:lnTo>
                    <a:pt x="1603006" y="24389"/>
                  </a:lnTo>
                  <a:lnTo>
                    <a:pt x="1603006" y="2810"/>
                  </a:lnTo>
                  <a:lnTo>
                    <a:pt x="1608398" y="2810"/>
                  </a:lnTo>
                  <a:lnTo>
                    <a:pt x="1608398" y="24389"/>
                  </a:lnTo>
                  <a:close/>
                </a:path>
                <a:path w="5038725" h="1857375" extrusionOk="0">
                  <a:moveTo>
                    <a:pt x="1400776" y="2810"/>
                  </a:moveTo>
                  <a:lnTo>
                    <a:pt x="1352241" y="2810"/>
                  </a:lnTo>
                  <a:lnTo>
                    <a:pt x="1352241" y="0"/>
                  </a:lnTo>
                  <a:lnTo>
                    <a:pt x="1400776" y="0"/>
                  </a:lnTo>
                  <a:lnTo>
                    <a:pt x="1400776" y="2810"/>
                  </a:lnTo>
                  <a:close/>
                </a:path>
                <a:path w="5038725" h="1857375" extrusionOk="0">
                  <a:moveTo>
                    <a:pt x="1379205" y="24389"/>
                  </a:moveTo>
                  <a:lnTo>
                    <a:pt x="1373812" y="24389"/>
                  </a:lnTo>
                  <a:lnTo>
                    <a:pt x="1373812" y="2810"/>
                  </a:lnTo>
                  <a:lnTo>
                    <a:pt x="1379205" y="2810"/>
                  </a:lnTo>
                  <a:lnTo>
                    <a:pt x="1379205" y="24389"/>
                  </a:lnTo>
                  <a:close/>
                </a:path>
                <a:path w="5038725" h="1857375" extrusionOk="0">
                  <a:moveTo>
                    <a:pt x="1171583" y="2810"/>
                  </a:moveTo>
                  <a:lnTo>
                    <a:pt x="1123048" y="2810"/>
                  </a:lnTo>
                  <a:lnTo>
                    <a:pt x="1123048" y="0"/>
                  </a:lnTo>
                  <a:lnTo>
                    <a:pt x="1171583" y="0"/>
                  </a:lnTo>
                  <a:lnTo>
                    <a:pt x="1171583" y="2810"/>
                  </a:lnTo>
                  <a:close/>
                </a:path>
                <a:path w="5038725" h="1857375" extrusionOk="0">
                  <a:moveTo>
                    <a:pt x="1150011" y="24389"/>
                  </a:moveTo>
                  <a:lnTo>
                    <a:pt x="1144619" y="24389"/>
                  </a:lnTo>
                  <a:lnTo>
                    <a:pt x="1144619" y="2810"/>
                  </a:lnTo>
                  <a:lnTo>
                    <a:pt x="1150011" y="2810"/>
                  </a:lnTo>
                  <a:lnTo>
                    <a:pt x="1150011" y="24389"/>
                  </a:lnTo>
                  <a:close/>
                </a:path>
                <a:path w="5038725" h="1857375" extrusionOk="0">
                  <a:moveTo>
                    <a:pt x="1950841" y="112053"/>
                  </a:moveTo>
                  <a:lnTo>
                    <a:pt x="1945448" y="112053"/>
                  </a:lnTo>
                  <a:lnTo>
                    <a:pt x="1945448" y="90474"/>
                  </a:lnTo>
                  <a:lnTo>
                    <a:pt x="1950841" y="90474"/>
                  </a:lnTo>
                  <a:lnTo>
                    <a:pt x="1950841" y="112053"/>
                  </a:lnTo>
                  <a:close/>
                </a:path>
                <a:path w="5038725" h="1857375" extrusionOk="0">
                  <a:moveTo>
                    <a:pt x="1972412" y="117447"/>
                  </a:moveTo>
                  <a:lnTo>
                    <a:pt x="1923877" y="117447"/>
                  </a:lnTo>
                  <a:lnTo>
                    <a:pt x="1923877" y="112053"/>
                  </a:lnTo>
                  <a:lnTo>
                    <a:pt x="1972412" y="112053"/>
                  </a:lnTo>
                  <a:lnTo>
                    <a:pt x="1972412" y="117447"/>
                  </a:lnTo>
                  <a:close/>
                </a:path>
                <a:path w="5038725" h="1857375" extrusionOk="0">
                  <a:moveTo>
                    <a:pt x="1950841" y="139026"/>
                  </a:moveTo>
                  <a:lnTo>
                    <a:pt x="1945448" y="139026"/>
                  </a:lnTo>
                  <a:lnTo>
                    <a:pt x="1945448" y="117447"/>
                  </a:lnTo>
                  <a:lnTo>
                    <a:pt x="1950841" y="117447"/>
                  </a:lnTo>
                  <a:lnTo>
                    <a:pt x="1950841" y="139026"/>
                  </a:lnTo>
                  <a:close/>
                </a:path>
                <a:path w="5038725" h="1857375" extrusionOk="0">
                  <a:moveTo>
                    <a:pt x="1722995" y="112053"/>
                  </a:moveTo>
                  <a:lnTo>
                    <a:pt x="1717603" y="112053"/>
                  </a:lnTo>
                  <a:lnTo>
                    <a:pt x="1717603" y="90474"/>
                  </a:lnTo>
                  <a:lnTo>
                    <a:pt x="1722995" y="90474"/>
                  </a:lnTo>
                  <a:lnTo>
                    <a:pt x="1722995" y="112053"/>
                  </a:lnTo>
                  <a:close/>
                </a:path>
                <a:path w="5038725" h="1857375" extrusionOk="0">
                  <a:moveTo>
                    <a:pt x="1744566" y="117447"/>
                  </a:moveTo>
                  <a:lnTo>
                    <a:pt x="1696031" y="117447"/>
                  </a:lnTo>
                  <a:lnTo>
                    <a:pt x="1696031" y="112053"/>
                  </a:lnTo>
                  <a:lnTo>
                    <a:pt x="1744566" y="112053"/>
                  </a:lnTo>
                  <a:lnTo>
                    <a:pt x="1744566" y="117447"/>
                  </a:lnTo>
                  <a:close/>
                </a:path>
                <a:path w="5038725" h="1857375" extrusionOk="0">
                  <a:moveTo>
                    <a:pt x="1722995" y="139026"/>
                  </a:moveTo>
                  <a:lnTo>
                    <a:pt x="1717603" y="139026"/>
                  </a:lnTo>
                  <a:lnTo>
                    <a:pt x="1717603" y="117447"/>
                  </a:lnTo>
                  <a:lnTo>
                    <a:pt x="1722995" y="117447"/>
                  </a:lnTo>
                  <a:lnTo>
                    <a:pt x="1722995" y="139026"/>
                  </a:lnTo>
                  <a:close/>
                </a:path>
                <a:path w="5038725" h="1857375" extrusionOk="0">
                  <a:moveTo>
                    <a:pt x="1493802" y="112053"/>
                  </a:moveTo>
                  <a:lnTo>
                    <a:pt x="1488409" y="112053"/>
                  </a:lnTo>
                  <a:lnTo>
                    <a:pt x="1488409" y="90474"/>
                  </a:lnTo>
                  <a:lnTo>
                    <a:pt x="1493802" y="90474"/>
                  </a:lnTo>
                  <a:lnTo>
                    <a:pt x="1493802" y="112053"/>
                  </a:lnTo>
                  <a:close/>
                </a:path>
                <a:path w="5038725" h="1857375" extrusionOk="0">
                  <a:moveTo>
                    <a:pt x="1515373" y="117447"/>
                  </a:moveTo>
                  <a:lnTo>
                    <a:pt x="1466838" y="117447"/>
                  </a:lnTo>
                  <a:lnTo>
                    <a:pt x="1466838" y="112053"/>
                  </a:lnTo>
                  <a:lnTo>
                    <a:pt x="1515373" y="112053"/>
                  </a:lnTo>
                  <a:lnTo>
                    <a:pt x="1515373" y="117447"/>
                  </a:lnTo>
                  <a:close/>
                </a:path>
                <a:path w="5038725" h="1857375" extrusionOk="0">
                  <a:moveTo>
                    <a:pt x="1493802" y="139026"/>
                  </a:moveTo>
                  <a:lnTo>
                    <a:pt x="1488409" y="139026"/>
                  </a:lnTo>
                  <a:lnTo>
                    <a:pt x="1488409" y="117447"/>
                  </a:lnTo>
                  <a:lnTo>
                    <a:pt x="1493802" y="117447"/>
                  </a:lnTo>
                  <a:lnTo>
                    <a:pt x="1493802" y="139026"/>
                  </a:lnTo>
                  <a:close/>
                </a:path>
                <a:path w="5038725" h="1857375" extrusionOk="0">
                  <a:moveTo>
                    <a:pt x="1264608" y="112053"/>
                  </a:moveTo>
                  <a:lnTo>
                    <a:pt x="1259215" y="112053"/>
                  </a:lnTo>
                  <a:lnTo>
                    <a:pt x="1259215" y="90474"/>
                  </a:lnTo>
                  <a:lnTo>
                    <a:pt x="1264608" y="90474"/>
                  </a:lnTo>
                  <a:lnTo>
                    <a:pt x="1264608" y="112053"/>
                  </a:lnTo>
                  <a:close/>
                </a:path>
                <a:path w="5038725" h="1857375" extrusionOk="0">
                  <a:moveTo>
                    <a:pt x="1286179" y="117447"/>
                  </a:moveTo>
                  <a:lnTo>
                    <a:pt x="1237644" y="117447"/>
                  </a:lnTo>
                  <a:lnTo>
                    <a:pt x="1237644" y="112053"/>
                  </a:lnTo>
                  <a:lnTo>
                    <a:pt x="1286179" y="112053"/>
                  </a:lnTo>
                  <a:lnTo>
                    <a:pt x="1286179" y="117447"/>
                  </a:lnTo>
                  <a:close/>
                </a:path>
                <a:path w="5038725" h="1857375" extrusionOk="0">
                  <a:moveTo>
                    <a:pt x="1264608" y="139026"/>
                  </a:moveTo>
                  <a:lnTo>
                    <a:pt x="1259215" y="139026"/>
                  </a:lnTo>
                  <a:lnTo>
                    <a:pt x="1259215" y="117447"/>
                  </a:lnTo>
                  <a:lnTo>
                    <a:pt x="1264608" y="117447"/>
                  </a:lnTo>
                  <a:lnTo>
                    <a:pt x="1264608" y="139026"/>
                  </a:lnTo>
                  <a:close/>
                </a:path>
                <a:path w="5038725" h="1857375" extrusionOk="0">
                  <a:moveTo>
                    <a:pt x="1837592" y="226690"/>
                  </a:moveTo>
                  <a:lnTo>
                    <a:pt x="1832199" y="226690"/>
                  </a:lnTo>
                  <a:lnTo>
                    <a:pt x="1832199" y="205111"/>
                  </a:lnTo>
                  <a:lnTo>
                    <a:pt x="1837592" y="205111"/>
                  </a:lnTo>
                  <a:lnTo>
                    <a:pt x="1837592" y="226690"/>
                  </a:lnTo>
                  <a:close/>
                </a:path>
                <a:path w="5038725" h="1857375" extrusionOk="0">
                  <a:moveTo>
                    <a:pt x="1859163" y="232085"/>
                  </a:moveTo>
                  <a:lnTo>
                    <a:pt x="1810628" y="232085"/>
                  </a:lnTo>
                  <a:lnTo>
                    <a:pt x="1810628" y="226690"/>
                  </a:lnTo>
                  <a:lnTo>
                    <a:pt x="1859163" y="226690"/>
                  </a:lnTo>
                  <a:lnTo>
                    <a:pt x="1859163" y="232085"/>
                  </a:lnTo>
                  <a:close/>
                </a:path>
                <a:path w="5038725" h="1857375" extrusionOk="0">
                  <a:moveTo>
                    <a:pt x="1837592" y="253663"/>
                  </a:moveTo>
                  <a:lnTo>
                    <a:pt x="1832199" y="253663"/>
                  </a:lnTo>
                  <a:lnTo>
                    <a:pt x="1832199" y="232085"/>
                  </a:lnTo>
                  <a:lnTo>
                    <a:pt x="1837592" y="232085"/>
                  </a:lnTo>
                  <a:lnTo>
                    <a:pt x="1837592" y="253663"/>
                  </a:lnTo>
                  <a:close/>
                </a:path>
                <a:path w="5038725" h="1857375" extrusionOk="0">
                  <a:moveTo>
                    <a:pt x="1608398" y="226690"/>
                  </a:moveTo>
                  <a:lnTo>
                    <a:pt x="1603006" y="226690"/>
                  </a:lnTo>
                  <a:lnTo>
                    <a:pt x="1603006" y="205111"/>
                  </a:lnTo>
                  <a:lnTo>
                    <a:pt x="1608398" y="205111"/>
                  </a:lnTo>
                  <a:lnTo>
                    <a:pt x="1608398" y="226690"/>
                  </a:lnTo>
                  <a:close/>
                </a:path>
                <a:path w="5038725" h="1857375" extrusionOk="0">
                  <a:moveTo>
                    <a:pt x="1629970" y="232085"/>
                  </a:moveTo>
                  <a:lnTo>
                    <a:pt x="1581435" y="232085"/>
                  </a:lnTo>
                  <a:lnTo>
                    <a:pt x="1581435" y="226690"/>
                  </a:lnTo>
                  <a:lnTo>
                    <a:pt x="1629970" y="226690"/>
                  </a:lnTo>
                  <a:lnTo>
                    <a:pt x="1629970" y="232085"/>
                  </a:lnTo>
                  <a:close/>
                </a:path>
                <a:path w="5038725" h="1857375" extrusionOk="0">
                  <a:moveTo>
                    <a:pt x="1608398" y="253663"/>
                  </a:moveTo>
                  <a:lnTo>
                    <a:pt x="1603006" y="253663"/>
                  </a:lnTo>
                  <a:lnTo>
                    <a:pt x="1603006" y="232085"/>
                  </a:lnTo>
                  <a:lnTo>
                    <a:pt x="1608398" y="232085"/>
                  </a:lnTo>
                  <a:lnTo>
                    <a:pt x="1608398" y="253663"/>
                  </a:lnTo>
                  <a:close/>
                </a:path>
                <a:path w="5038725" h="1857375" extrusionOk="0">
                  <a:moveTo>
                    <a:pt x="1379205" y="226690"/>
                  </a:moveTo>
                  <a:lnTo>
                    <a:pt x="1373812" y="226690"/>
                  </a:lnTo>
                  <a:lnTo>
                    <a:pt x="1373812" y="205111"/>
                  </a:lnTo>
                  <a:lnTo>
                    <a:pt x="1379205" y="205111"/>
                  </a:lnTo>
                  <a:lnTo>
                    <a:pt x="1379205" y="226690"/>
                  </a:lnTo>
                  <a:close/>
                </a:path>
                <a:path w="5038725" h="1857375" extrusionOk="0">
                  <a:moveTo>
                    <a:pt x="1400776" y="232085"/>
                  </a:moveTo>
                  <a:lnTo>
                    <a:pt x="1352241" y="232085"/>
                  </a:lnTo>
                  <a:lnTo>
                    <a:pt x="1352241" y="226690"/>
                  </a:lnTo>
                  <a:lnTo>
                    <a:pt x="1400776" y="226690"/>
                  </a:lnTo>
                  <a:lnTo>
                    <a:pt x="1400776" y="232085"/>
                  </a:lnTo>
                  <a:close/>
                </a:path>
                <a:path w="5038725" h="1857375" extrusionOk="0">
                  <a:moveTo>
                    <a:pt x="1379205" y="253663"/>
                  </a:moveTo>
                  <a:lnTo>
                    <a:pt x="1373812" y="253663"/>
                  </a:lnTo>
                  <a:lnTo>
                    <a:pt x="1373812" y="232085"/>
                  </a:lnTo>
                  <a:lnTo>
                    <a:pt x="1379205" y="232085"/>
                  </a:lnTo>
                  <a:lnTo>
                    <a:pt x="1379205" y="253663"/>
                  </a:lnTo>
                  <a:close/>
                </a:path>
                <a:path w="5038725" h="1857375" extrusionOk="0">
                  <a:moveTo>
                    <a:pt x="1150011" y="226690"/>
                  </a:moveTo>
                  <a:lnTo>
                    <a:pt x="1144619" y="226690"/>
                  </a:lnTo>
                  <a:lnTo>
                    <a:pt x="1144619" y="205111"/>
                  </a:lnTo>
                  <a:lnTo>
                    <a:pt x="1150011" y="205111"/>
                  </a:lnTo>
                  <a:lnTo>
                    <a:pt x="1150011" y="226690"/>
                  </a:lnTo>
                  <a:close/>
                </a:path>
                <a:path w="5038725" h="1857375" extrusionOk="0">
                  <a:moveTo>
                    <a:pt x="1171583" y="232085"/>
                  </a:moveTo>
                  <a:lnTo>
                    <a:pt x="1123048" y="232085"/>
                  </a:lnTo>
                  <a:lnTo>
                    <a:pt x="1123048" y="226690"/>
                  </a:lnTo>
                  <a:lnTo>
                    <a:pt x="1171583" y="226690"/>
                  </a:lnTo>
                  <a:lnTo>
                    <a:pt x="1171583" y="232085"/>
                  </a:lnTo>
                  <a:close/>
                </a:path>
                <a:path w="5038725" h="1857375" extrusionOk="0">
                  <a:moveTo>
                    <a:pt x="1150011" y="253663"/>
                  </a:moveTo>
                  <a:lnTo>
                    <a:pt x="1144619" y="253663"/>
                  </a:lnTo>
                  <a:lnTo>
                    <a:pt x="1144619" y="232085"/>
                  </a:lnTo>
                  <a:lnTo>
                    <a:pt x="1150011" y="232085"/>
                  </a:lnTo>
                  <a:lnTo>
                    <a:pt x="1150011" y="253663"/>
                  </a:lnTo>
                  <a:close/>
                </a:path>
                <a:path w="5038725" h="1857375" extrusionOk="0">
                  <a:moveTo>
                    <a:pt x="1950841" y="341327"/>
                  </a:moveTo>
                  <a:lnTo>
                    <a:pt x="1945448" y="341327"/>
                  </a:lnTo>
                  <a:lnTo>
                    <a:pt x="1945448" y="319748"/>
                  </a:lnTo>
                  <a:lnTo>
                    <a:pt x="1950841" y="319748"/>
                  </a:lnTo>
                  <a:lnTo>
                    <a:pt x="1950841" y="341327"/>
                  </a:lnTo>
                  <a:close/>
                </a:path>
                <a:path w="5038725" h="1857375" extrusionOk="0">
                  <a:moveTo>
                    <a:pt x="1972412" y="346722"/>
                  </a:moveTo>
                  <a:lnTo>
                    <a:pt x="1923877" y="346722"/>
                  </a:lnTo>
                  <a:lnTo>
                    <a:pt x="1923877" y="341327"/>
                  </a:lnTo>
                  <a:lnTo>
                    <a:pt x="1972412" y="341327"/>
                  </a:lnTo>
                  <a:lnTo>
                    <a:pt x="1972412" y="346722"/>
                  </a:lnTo>
                  <a:close/>
                </a:path>
                <a:path w="5038725" h="1857375" extrusionOk="0">
                  <a:moveTo>
                    <a:pt x="1950841" y="368301"/>
                  </a:moveTo>
                  <a:lnTo>
                    <a:pt x="1945448" y="368301"/>
                  </a:lnTo>
                  <a:lnTo>
                    <a:pt x="1945448" y="346722"/>
                  </a:lnTo>
                  <a:lnTo>
                    <a:pt x="1950841" y="346722"/>
                  </a:lnTo>
                  <a:lnTo>
                    <a:pt x="1950841" y="368301"/>
                  </a:lnTo>
                  <a:close/>
                </a:path>
                <a:path w="5038725" h="1857375" extrusionOk="0">
                  <a:moveTo>
                    <a:pt x="1722995" y="341327"/>
                  </a:moveTo>
                  <a:lnTo>
                    <a:pt x="1717603" y="341327"/>
                  </a:lnTo>
                  <a:lnTo>
                    <a:pt x="1717603" y="319748"/>
                  </a:lnTo>
                  <a:lnTo>
                    <a:pt x="1722995" y="319748"/>
                  </a:lnTo>
                  <a:lnTo>
                    <a:pt x="1722995" y="341327"/>
                  </a:lnTo>
                  <a:close/>
                </a:path>
                <a:path w="5038725" h="1857375" extrusionOk="0">
                  <a:moveTo>
                    <a:pt x="1744566" y="346722"/>
                  </a:moveTo>
                  <a:lnTo>
                    <a:pt x="1696031" y="346722"/>
                  </a:lnTo>
                  <a:lnTo>
                    <a:pt x="1696031" y="341327"/>
                  </a:lnTo>
                  <a:lnTo>
                    <a:pt x="1744566" y="341327"/>
                  </a:lnTo>
                  <a:lnTo>
                    <a:pt x="1744566" y="346722"/>
                  </a:lnTo>
                  <a:close/>
                </a:path>
                <a:path w="5038725" h="1857375" extrusionOk="0">
                  <a:moveTo>
                    <a:pt x="1722995" y="368301"/>
                  </a:moveTo>
                  <a:lnTo>
                    <a:pt x="1717603" y="368301"/>
                  </a:lnTo>
                  <a:lnTo>
                    <a:pt x="1717603" y="346722"/>
                  </a:lnTo>
                  <a:lnTo>
                    <a:pt x="1722995" y="346722"/>
                  </a:lnTo>
                  <a:lnTo>
                    <a:pt x="1722995" y="368301"/>
                  </a:lnTo>
                  <a:close/>
                </a:path>
                <a:path w="5038725" h="1857375" extrusionOk="0">
                  <a:moveTo>
                    <a:pt x="1493802" y="341327"/>
                  </a:moveTo>
                  <a:lnTo>
                    <a:pt x="1488409" y="341327"/>
                  </a:lnTo>
                  <a:lnTo>
                    <a:pt x="1488409" y="319748"/>
                  </a:lnTo>
                  <a:lnTo>
                    <a:pt x="1493802" y="319748"/>
                  </a:lnTo>
                  <a:lnTo>
                    <a:pt x="1493802" y="341327"/>
                  </a:lnTo>
                  <a:close/>
                </a:path>
                <a:path w="5038725" h="1857375" extrusionOk="0">
                  <a:moveTo>
                    <a:pt x="1515373" y="346722"/>
                  </a:moveTo>
                  <a:lnTo>
                    <a:pt x="1466838" y="346722"/>
                  </a:lnTo>
                  <a:lnTo>
                    <a:pt x="1466838" y="341327"/>
                  </a:lnTo>
                  <a:lnTo>
                    <a:pt x="1515373" y="341327"/>
                  </a:lnTo>
                  <a:lnTo>
                    <a:pt x="1515373" y="346722"/>
                  </a:lnTo>
                  <a:close/>
                </a:path>
                <a:path w="5038725" h="1857375" extrusionOk="0">
                  <a:moveTo>
                    <a:pt x="1493802" y="368301"/>
                  </a:moveTo>
                  <a:lnTo>
                    <a:pt x="1488409" y="368301"/>
                  </a:lnTo>
                  <a:lnTo>
                    <a:pt x="1488409" y="346722"/>
                  </a:lnTo>
                  <a:lnTo>
                    <a:pt x="1493802" y="346722"/>
                  </a:lnTo>
                  <a:lnTo>
                    <a:pt x="1493802" y="368301"/>
                  </a:lnTo>
                  <a:close/>
                </a:path>
                <a:path w="5038725" h="1857375" extrusionOk="0">
                  <a:moveTo>
                    <a:pt x="1264608" y="341327"/>
                  </a:moveTo>
                  <a:lnTo>
                    <a:pt x="1259215" y="341327"/>
                  </a:lnTo>
                  <a:lnTo>
                    <a:pt x="1259215" y="319748"/>
                  </a:lnTo>
                  <a:lnTo>
                    <a:pt x="1264608" y="319748"/>
                  </a:lnTo>
                  <a:lnTo>
                    <a:pt x="1264608" y="341327"/>
                  </a:lnTo>
                  <a:close/>
                </a:path>
                <a:path w="5038725" h="1857375" extrusionOk="0">
                  <a:moveTo>
                    <a:pt x="1286179" y="346722"/>
                  </a:moveTo>
                  <a:lnTo>
                    <a:pt x="1237644" y="346722"/>
                  </a:lnTo>
                  <a:lnTo>
                    <a:pt x="1237644" y="341327"/>
                  </a:lnTo>
                  <a:lnTo>
                    <a:pt x="1286179" y="341327"/>
                  </a:lnTo>
                  <a:lnTo>
                    <a:pt x="1286179" y="346722"/>
                  </a:lnTo>
                  <a:close/>
                </a:path>
                <a:path w="5038725" h="1857375" extrusionOk="0">
                  <a:moveTo>
                    <a:pt x="1264608" y="368301"/>
                  </a:moveTo>
                  <a:lnTo>
                    <a:pt x="1259215" y="368301"/>
                  </a:lnTo>
                  <a:lnTo>
                    <a:pt x="1259215" y="346722"/>
                  </a:lnTo>
                  <a:lnTo>
                    <a:pt x="1264608" y="346722"/>
                  </a:lnTo>
                  <a:lnTo>
                    <a:pt x="1264608" y="368301"/>
                  </a:lnTo>
                  <a:close/>
                </a:path>
                <a:path w="5038725" h="1857375" extrusionOk="0">
                  <a:moveTo>
                    <a:pt x="1837592" y="455964"/>
                  </a:moveTo>
                  <a:lnTo>
                    <a:pt x="1832199" y="455964"/>
                  </a:lnTo>
                  <a:lnTo>
                    <a:pt x="1832199" y="434386"/>
                  </a:lnTo>
                  <a:lnTo>
                    <a:pt x="1837592" y="434386"/>
                  </a:lnTo>
                  <a:lnTo>
                    <a:pt x="1837592" y="455964"/>
                  </a:lnTo>
                  <a:close/>
                </a:path>
                <a:path w="5038725" h="1857375" extrusionOk="0">
                  <a:moveTo>
                    <a:pt x="1859163" y="461359"/>
                  </a:moveTo>
                  <a:lnTo>
                    <a:pt x="1810628" y="461359"/>
                  </a:lnTo>
                  <a:lnTo>
                    <a:pt x="1810628" y="455964"/>
                  </a:lnTo>
                  <a:lnTo>
                    <a:pt x="1859163" y="455964"/>
                  </a:lnTo>
                  <a:lnTo>
                    <a:pt x="1859163" y="461359"/>
                  </a:lnTo>
                  <a:close/>
                </a:path>
                <a:path w="5038725" h="1857375" extrusionOk="0">
                  <a:moveTo>
                    <a:pt x="1837592" y="482938"/>
                  </a:moveTo>
                  <a:lnTo>
                    <a:pt x="1832199" y="482938"/>
                  </a:lnTo>
                  <a:lnTo>
                    <a:pt x="1832199" y="461359"/>
                  </a:lnTo>
                  <a:lnTo>
                    <a:pt x="1837592" y="461359"/>
                  </a:lnTo>
                  <a:lnTo>
                    <a:pt x="1837592" y="482938"/>
                  </a:lnTo>
                  <a:close/>
                </a:path>
                <a:path w="5038725" h="1857375" extrusionOk="0">
                  <a:moveTo>
                    <a:pt x="1608398" y="455964"/>
                  </a:moveTo>
                  <a:lnTo>
                    <a:pt x="1603006" y="455964"/>
                  </a:lnTo>
                  <a:lnTo>
                    <a:pt x="1603006" y="434386"/>
                  </a:lnTo>
                  <a:lnTo>
                    <a:pt x="1608398" y="434386"/>
                  </a:lnTo>
                  <a:lnTo>
                    <a:pt x="1608398" y="455964"/>
                  </a:lnTo>
                  <a:close/>
                </a:path>
                <a:path w="5038725" h="1857375" extrusionOk="0">
                  <a:moveTo>
                    <a:pt x="1629970" y="461359"/>
                  </a:moveTo>
                  <a:lnTo>
                    <a:pt x="1581435" y="461359"/>
                  </a:lnTo>
                  <a:lnTo>
                    <a:pt x="1581435" y="455964"/>
                  </a:lnTo>
                  <a:lnTo>
                    <a:pt x="1629970" y="455964"/>
                  </a:lnTo>
                  <a:lnTo>
                    <a:pt x="1629970" y="461359"/>
                  </a:lnTo>
                  <a:close/>
                </a:path>
                <a:path w="5038725" h="1857375" extrusionOk="0">
                  <a:moveTo>
                    <a:pt x="1608398" y="482938"/>
                  </a:moveTo>
                  <a:lnTo>
                    <a:pt x="1603006" y="482938"/>
                  </a:lnTo>
                  <a:lnTo>
                    <a:pt x="1603006" y="461359"/>
                  </a:lnTo>
                  <a:lnTo>
                    <a:pt x="1608398" y="461359"/>
                  </a:lnTo>
                  <a:lnTo>
                    <a:pt x="1608398" y="482938"/>
                  </a:lnTo>
                  <a:close/>
                </a:path>
                <a:path w="5038725" h="1857375" extrusionOk="0">
                  <a:moveTo>
                    <a:pt x="1379205" y="455964"/>
                  </a:moveTo>
                  <a:lnTo>
                    <a:pt x="1373812" y="455964"/>
                  </a:lnTo>
                  <a:lnTo>
                    <a:pt x="1373812" y="434386"/>
                  </a:lnTo>
                  <a:lnTo>
                    <a:pt x="1379205" y="434386"/>
                  </a:lnTo>
                  <a:lnTo>
                    <a:pt x="1379205" y="455964"/>
                  </a:lnTo>
                  <a:close/>
                </a:path>
                <a:path w="5038725" h="1857375" extrusionOk="0">
                  <a:moveTo>
                    <a:pt x="1400776" y="461359"/>
                  </a:moveTo>
                  <a:lnTo>
                    <a:pt x="1352241" y="461359"/>
                  </a:lnTo>
                  <a:lnTo>
                    <a:pt x="1352241" y="455964"/>
                  </a:lnTo>
                  <a:lnTo>
                    <a:pt x="1400776" y="455964"/>
                  </a:lnTo>
                  <a:lnTo>
                    <a:pt x="1400776" y="461359"/>
                  </a:lnTo>
                  <a:close/>
                </a:path>
                <a:path w="5038725" h="1857375" extrusionOk="0">
                  <a:moveTo>
                    <a:pt x="1379205" y="482938"/>
                  </a:moveTo>
                  <a:lnTo>
                    <a:pt x="1373812" y="482938"/>
                  </a:lnTo>
                  <a:lnTo>
                    <a:pt x="1373812" y="461359"/>
                  </a:lnTo>
                  <a:lnTo>
                    <a:pt x="1379205" y="461359"/>
                  </a:lnTo>
                  <a:lnTo>
                    <a:pt x="1379205" y="482938"/>
                  </a:lnTo>
                  <a:close/>
                </a:path>
                <a:path w="5038725" h="1857375" extrusionOk="0">
                  <a:moveTo>
                    <a:pt x="1150011" y="455964"/>
                  </a:moveTo>
                  <a:lnTo>
                    <a:pt x="1144619" y="455964"/>
                  </a:lnTo>
                  <a:lnTo>
                    <a:pt x="1144619" y="434386"/>
                  </a:lnTo>
                  <a:lnTo>
                    <a:pt x="1150011" y="434386"/>
                  </a:lnTo>
                  <a:lnTo>
                    <a:pt x="1150011" y="455964"/>
                  </a:lnTo>
                  <a:close/>
                </a:path>
                <a:path w="5038725" h="1857375" extrusionOk="0">
                  <a:moveTo>
                    <a:pt x="1171583" y="461359"/>
                  </a:moveTo>
                  <a:lnTo>
                    <a:pt x="1123048" y="461359"/>
                  </a:lnTo>
                  <a:lnTo>
                    <a:pt x="1123048" y="455964"/>
                  </a:lnTo>
                  <a:lnTo>
                    <a:pt x="1171583" y="455964"/>
                  </a:lnTo>
                  <a:lnTo>
                    <a:pt x="1171583" y="461359"/>
                  </a:lnTo>
                  <a:close/>
                </a:path>
                <a:path w="5038725" h="1857375" extrusionOk="0">
                  <a:moveTo>
                    <a:pt x="1150011" y="482938"/>
                  </a:moveTo>
                  <a:lnTo>
                    <a:pt x="1144619" y="482938"/>
                  </a:lnTo>
                  <a:lnTo>
                    <a:pt x="1144619" y="461359"/>
                  </a:lnTo>
                  <a:lnTo>
                    <a:pt x="1150011" y="461359"/>
                  </a:lnTo>
                  <a:lnTo>
                    <a:pt x="1150011" y="482938"/>
                  </a:lnTo>
                  <a:close/>
                </a:path>
                <a:path w="5038725" h="1857375" extrusionOk="0">
                  <a:moveTo>
                    <a:pt x="1950841" y="570601"/>
                  </a:moveTo>
                  <a:lnTo>
                    <a:pt x="1945448" y="570601"/>
                  </a:lnTo>
                  <a:lnTo>
                    <a:pt x="1945448" y="549023"/>
                  </a:lnTo>
                  <a:lnTo>
                    <a:pt x="1950841" y="549023"/>
                  </a:lnTo>
                  <a:lnTo>
                    <a:pt x="1950841" y="570601"/>
                  </a:lnTo>
                  <a:close/>
                </a:path>
                <a:path w="5038725" h="1857375" extrusionOk="0">
                  <a:moveTo>
                    <a:pt x="1972412" y="575996"/>
                  </a:moveTo>
                  <a:lnTo>
                    <a:pt x="1923877" y="575996"/>
                  </a:lnTo>
                  <a:lnTo>
                    <a:pt x="1923877" y="570601"/>
                  </a:lnTo>
                  <a:lnTo>
                    <a:pt x="1972412" y="570601"/>
                  </a:lnTo>
                  <a:lnTo>
                    <a:pt x="1972412" y="575996"/>
                  </a:lnTo>
                  <a:close/>
                </a:path>
                <a:path w="5038725" h="1857375" extrusionOk="0">
                  <a:moveTo>
                    <a:pt x="1950841" y="597575"/>
                  </a:moveTo>
                  <a:lnTo>
                    <a:pt x="1945448" y="597575"/>
                  </a:lnTo>
                  <a:lnTo>
                    <a:pt x="1945448" y="575996"/>
                  </a:lnTo>
                  <a:lnTo>
                    <a:pt x="1950841" y="575996"/>
                  </a:lnTo>
                  <a:lnTo>
                    <a:pt x="1950841" y="597575"/>
                  </a:lnTo>
                  <a:close/>
                </a:path>
                <a:path w="5038725" h="1857375" extrusionOk="0">
                  <a:moveTo>
                    <a:pt x="1722995" y="570601"/>
                  </a:moveTo>
                  <a:lnTo>
                    <a:pt x="1717603" y="570601"/>
                  </a:lnTo>
                  <a:lnTo>
                    <a:pt x="1717603" y="549023"/>
                  </a:lnTo>
                  <a:lnTo>
                    <a:pt x="1722995" y="549023"/>
                  </a:lnTo>
                  <a:lnTo>
                    <a:pt x="1722995" y="570601"/>
                  </a:lnTo>
                  <a:close/>
                </a:path>
                <a:path w="5038725" h="1857375" extrusionOk="0">
                  <a:moveTo>
                    <a:pt x="1744566" y="575996"/>
                  </a:moveTo>
                  <a:lnTo>
                    <a:pt x="1696031" y="575996"/>
                  </a:lnTo>
                  <a:lnTo>
                    <a:pt x="1696031" y="570601"/>
                  </a:lnTo>
                  <a:lnTo>
                    <a:pt x="1744566" y="570601"/>
                  </a:lnTo>
                  <a:lnTo>
                    <a:pt x="1744566" y="575996"/>
                  </a:lnTo>
                  <a:close/>
                </a:path>
                <a:path w="5038725" h="1857375" extrusionOk="0">
                  <a:moveTo>
                    <a:pt x="1722995" y="597575"/>
                  </a:moveTo>
                  <a:lnTo>
                    <a:pt x="1717603" y="597575"/>
                  </a:lnTo>
                  <a:lnTo>
                    <a:pt x="1717603" y="575996"/>
                  </a:lnTo>
                  <a:lnTo>
                    <a:pt x="1722995" y="575996"/>
                  </a:lnTo>
                  <a:lnTo>
                    <a:pt x="1722995" y="597575"/>
                  </a:lnTo>
                  <a:close/>
                </a:path>
                <a:path w="5038725" h="1857375" extrusionOk="0">
                  <a:moveTo>
                    <a:pt x="1493802" y="570601"/>
                  </a:moveTo>
                  <a:lnTo>
                    <a:pt x="1488409" y="570601"/>
                  </a:lnTo>
                  <a:lnTo>
                    <a:pt x="1488409" y="549023"/>
                  </a:lnTo>
                  <a:lnTo>
                    <a:pt x="1493802" y="549023"/>
                  </a:lnTo>
                  <a:lnTo>
                    <a:pt x="1493802" y="570601"/>
                  </a:lnTo>
                  <a:close/>
                </a:path>
                <a:path w="5038725" h="1857375" extrusionOk="0">
                  <a:moveTo>
                    <a:pt x="1515373" y="575996"/>
                  </a:moveTo>
                  <a:lnTo>
                    <a:pt x="1466838" y="575996"/>
                  </a:lnTo>
                  <a:lnTo>
                    <a:pt x="1466838" y="570601"/>
                  </a:lnTo>
                  <a:lnTo>
                    <a:pt x="1515373" y="570601"/>
                  </a:lnTo>
                  <a:lnTo>
                    <a:pt x="1515373" y="575996"/>
                  </a:lnTo>
                  <a:close/>
                </a:path>
                <a:path w="5038725" h="1857375" extrusionOk="0">
                  <a:moveTo>
                    <a:pt x="1493802" y="597575"/>
                  </a:moveTo>
                  <a:lnTo>
                    <a:pt x="1488409" y="597575"/>
                  </a:lnTo>
                  <a:lnTo>
                    <a:pt x="1488409" y="575996"/>
                  </a:lnTo>
                  <a:lnTo>
                    <a:pt x="1493802" y="575996"/>
                  </a:lnTo>
                  <a:lnTo>
                    <a:pt x="1493802" y="597575"/>
                  </a:lnTo>
                  <a:close/>
                </a:path>
                <a:path w="5038725" h="1857375" extrusionOk="0">
                  <a:moveTo>
                    <a:pt x="1264608" y="570601"/>
                  </a:moveTo>
                  <a:lnTo>
                    <a:pt x="1259215" y="570601"/>
                  </a:lnTo>
                  <a:lnTo>
                    <a:pt x="1259215" y="549023"/>
                  </a:lnTo>
                  <a:lnTo>
                    <a:pt x="1264608" y="549023"/>
                  </a:lnTo>
                  <a:lnTo>
                    <a:pt x="1264608" y="570601"/>
                  </a:lnTo>
                  <a:close/>
                </a:path>
                <a:path w="5038725" h="1857375" extrusionOk="0">
                  <a:moveTo>
                    <a:pt x="1286179" y="575996"/>
                  </a:moveTo>
                  <a:lnTo>
                    <a:pt x="1237644" y="575996"/>
                  </a:lnTo>
                  <a:lnTo>
                    <a:pt x="1237644" y="570601"/>
                  </a:lnTo>
                  <a:lnTo>
                    <a:pt x="1286179" y="570601"/>
                  </a:lnTo>
                  <a:lnTo>
                    <a:pt x="1286179" y="575996"/>
                  </a:lnTo>
                  <a:close/>
                </a:path>
                <a:path w="5038725" h="1857375" extrusionOk="0">
                  <a:moveTo>
                    <a:pt x="1264608" y="597575"/>
                  </a:moveTo>
                  <a:lnTo>
                    <a:pt x="1259215" y="597575"/>
                  </a:lnTo>
                  <a:lnTo>
                    <a:pt x="1259215" y="575996"/>
                  </a:lnTo>
                  <a:lnTo>
                    <a:pt x="1264608" y="575996"/>
                  </a:lnTo>
                  <a:lnTo>
                    <a:pt x="1264608" y="597575"/>
                  </a:lnTo>
                  <a:close/>
                </a:path>
                <a:path w="5038725" h="1857375" extrusionOk="0">
                  <a:moveTo>
                    <a:pt x="1837592" y="685239"/>
                  </a:moveTo>
                  <a:lnTo>
                    <a:pt x="1832199" y="685239"/>
                  </a:lnTo>
                  <a:lnTo>
                    <a:pt x="1832199" y="663660"/>
                  </a:lnTo>
                  <a:lnTo>
                    <a:pt x="1837592" y="663660"/>
                  </a:lnTo>
                  <a:lnTo>
                    <a:pt x="1837592" y="685239"/>
                  </a:lnTo>
                  <a:close/>
                </a:path>
                <a:path w="5038725" h="1857375" extrusionOk="0">
                  <a:moveTo>
                    <a:pt x="1859163" y="690633"/>
                  </a:moveTo>
                  <a:lnTo>
                    <a:pt x="1810628" y="690633"/>
                  </a:lnTo>
                  <a:lnTo>
                    <a:pt x="1810628" y="685239"/>
                  </a:lnTo>
                  <a:lnTo>
                    <a:pt x="1859163" y="685239"/>
                  </a:lnTo>
                  <a:lnTo>
                    <a:pt x="1859163" y="690633"/>
                  </a:lnTo>
                  <a:close/>
                </a:path>
                <a:path w="5038725" h="1857375" extrusionOk="0">
                  <a:moveTo>
                    <a:pt x="1837592" y="712212"/>
                  </a:moveTo>
                  <a:lnTo>
                    <a:pt x="1832199" y="712212"/>
                  </a:lnTo>
                  <a:lnTo>
                    <a:pt x="1832199" y="690633"/>
                  </a:lnTo>
                  <a:lnTo>
                    <a:pt x="1837592" y="690633"/>
                  </a:lnTo>
                  <a:lnTo>
                    <a:pt x="1837592" y="712212"/>
                  </a:lnTo>
                  <a:close/>
                </a:path>
                <a:path w="5038725" h="1857375" extrusionOk="0">
                  <a:moveTo>
                    <a:pt x="1608398" y="685239"/>
                  </a:moveTo>
                  <a:lnTo>
                    <a:pt x="1603006" y="685239"/>
                  </a:lnTo>
                  <a:lnTo>
                    <a:pt x="1603006" y="663660"/>
                  </a:lnTo>
                  <a:lnTo>
                    <a:pt x="1608398" y="663660"/>
                  </a:lnTo>
                  <a:lnTo>
                    <a:pt x="1608398" y="685239"/>
                  </a:lnTo>
                  <a:close/>
                </a:path>
                <a:path w="5038725" h="1857375" extrusionOk="0">
                  <a:moveTo>
                    <a:pt x="1629970" y="690633"/>
                  </a:moveTo>
                  <a:lnTo>
                    <a:pt x="1581435" y="690633"/>
                  </a:lnTo>
                  <a:lnTo>
                    <a:pt x="1581435" y="685239"/>
                  </a:lnTo>
                  <a:lnTo>
                    <a:pt x="1629970" y="685239"/>
                  </a:lnTo>
                  <a:lnTo>
                    <a:pt x="1629970" y="690633"/>
                  </a:lnTo>
                  <a:close/>
                </a:path>
                <a:path w="5038725" h="1857375" extrusionOk="0">
                  <a:moveTo>
                    <a:pt x="1608398" y="712212"/>
                  </a:moveTo>
                  <a:lnTo>
                    <a:pt x="1603006" y="712212"/>
                  </a:lnTo>
                  <a:lnTo>
                    <a:pt x="1603006" y="690633"/>
                  </a:lnTo>
                  <a:lnTo>
                    <a:pt x="1608398" y="690633"/>
                  </a:lnTo>
                  <a:lnTo>
                    <a:pt x="1608398" y="712212"/>
                  </a:lnTo>
                  <a:close/>
                </a:path>
                <a:path w="5038725" h="1857375" extrusionOk="0">
                  <a:moveTo>
                    <a:pt x="1379205" y="685239"/>
                  </a:moveTo>
                  <a:lnTo>
                    <a:pt x="1373812" y="685239"/>
                  </a:lnTo>
                  <a:lnTo>
                    <a:pt x="1373812" y="663660"/>
                  </a:lnTo>
                  <a:lnTo>
                    <a:pt x="1379205" y="663660"/>
                  </a:lnTo>
                  <a:lnTo>
                    <a:pt x="1379205" y="685239"/>
                  </a:lnTo>
                  <a:close/>
                </a:path>
                <a:path w="5038725" h="1857375" extrusionOk="0">
                  <a:moveTo>
                    <a:pt x="1400776" y="690633"/>
                  </a:moveTo>
                  <a:lnTo>
                    <a:pt x="1352241" y="690633"/>
                  </a:lnTo>
                  <a:lnTo>
                    <a:pt x="1352241" y="685239"/>
                  </a:lnTo>
                  <a:lnTo>
                    <a:pt x="1400776" y="685239"/>
                  </a:lnTo>
                  <a:lnTo>
                    <a:pt x="1400776" y="690633"/>
                  </a:lnTo>
                  <a:close/>
                </a:path>
                <a:path w="5038725" h="1857375" extrusionOk="0">
                  <a:moveTo>
                    <a:pt x="1379205" y="712212"/>
                  </a:moveTo>
                  <a:lnTo>
                    <a:pt x="1373812" y="712212"/>
                  </a:lnTo>
                  <a:lnTo>
                    <a:pt x="1373812" y="690633"/>
                  </a:lnTo>
                  <a:lnTo>
                    <a:pt x="1379205" y="690633"/>
                  </a:lnTo>
                  <a:lnTo>
                    <a:pt x="1379205" y="712212"/>
                  </a:lnTo>
                  <a:close/>
                </a:path>
                <a:path w="5038725" h="1857375" extrusionOk="0">
                  <a:moveTo>
                    <a:pt x="1150011" y="685239"/>
                  </a:moveTo>
                  <a:lnTo>
                    <a:pt x="1144619" y="685239"/>
                  </a:lnTo>
                  <a:lnTo>
                    <a:pt x="1144619" y="663660"/>
                  </a:lnTo>
                  <a:lnTo>
                    <a:pt x="1150011" y="663660"/>
                  </a:lnTo>
                  <a:lnTo>
                    <a:pt x="1150011" y="685239"/>
                  </a:lnTo>
                  <a:close/>
                </a:path>
                <a:path w="5038725" h="1857375" extrusionOk="0">
                  <a:moveTo>
                    <a:pt x="1171583" y="690633"/>
                  </a:moveTo>
                  <a:lnTo>
                    <a:pt x="1123048" y="690633"/>
                  </a:lnTo>
                  <a:lnTo>
                    <a:pt x="1123048" y="685239"/>
                  </a:lnTo>
                  <a:lnTo>
                    <a:pt x="1171583" y="685239"/>
                  </a:lnTo>
                  <a:lnTo>
                    <a:pt x="1171583" y="690633"/>
                  </a:lnTo>
                  <a:close/>
                </a:path>
                <a:path w="5038725" h="1857375" extrusionOk="0">
                  <a:moveTo>
                    <a:pt x="1150011" y="712212"/>
                  </a:moveTo>
                  <a:lnTo>
                    <a:pt x="1144619" y="712212"/>
                  </a:lnTo>
                  <a:lnTo>
                    <a:pt x="1144619" y="690633"/>
                  </a:lnTo>
                  <a:lnTo>
                    <a:pt x="1150011" y="690633"/>
                  </a:lnTo>
                  <a:lnTo>
                    <a:pt x="1150011" y="712212"/>
                  </a:lnTo>
                  <a:close/>
                </a:path>
                <a:path w="5038725" h="1857375" extrusionOk="0">
                  <a:moveTo>
                    <a:pt x="1950841" y="799876"/>
                  </a:moveTo>
                  <a:lnTo>
                    <a:pt x="1945448" y="799876"/>
                  </a:lnTo>
                  <a:lnTo>
                    <a:pt x="1945448" y="778297"/>
                  </a:lnTo>
                  <a:lnTo>
                    <a:pt x="1950841" y="778297"/>
                  </a:lnTo>
                  <a:lnTo>
                    <a:pt x="1950841" y="799876"/>
                  </a:lnTo>
                  <a:close/>
                </a:path>
                <a:path w="5038725" h="1857375" extrusionOk="0">
                  <a:moveTo>
                    <a:pt x="1972412" y="805270"/>
                  </a:moveTo>
                  <a:lnTo>
                    <a:pt x="1923877" y="805270"/>
                  </a:lnTo>
                  <a:lnTo>
                    <a:pt x="1923877" y="799876"/>
                  </a:lnTo>
                  <a:lnTo>
                    <a:pt x="1972412" y="799876"/>
                  </a:lnTo>
                  <a:lnTo>
                    <a:pt x="1972412" y="805270"/>
                  </a:lnTo>
                  <a:close/>
                </a:path>
                <a:path w="5038725" h="1857375" extrusionOk="0">
                  <a:moveTo>
                    <a:pt x="1950841" y="826849"/>
                  </a:moveTo>
                  <a:lnTo>
                    <a:pt x="1945448" y="826849"/>
                  </a:lnTo>
                  <a:lnTo>
                    <a:pt x="1945448" y="805270"/>
                  </a:lnTo>
                  <a:lnTo>
                    <a:pt x="1950841" y="805270"/>
                  </a:lnTo>
                  <a:lnTo>
                    <a:pt x="1950841" y="826849"/>
                  </a:lnTo>
                  <a:close/>
                </a:path>
                <a:path w="5038725" h="1857375" extrusionOk="0">
                  <a:moveTo>
                    <a:pt x="1722995" y="799876"/>
                  </a:moveTo>
                  <a:lnTo>
                    <a:pt x="1717603" y="799876"/>
                  </a:lnTo>
                  <a:lnTo>
                    <a:pt x="1717603" y="778297"/>
                  </a:lnTo>
                  <a:lnTo>
                    <a:pt x="1722995" y="778297"/>
                  </a:lnTo>
                  <a:lnTo>
                    <a:pt x="1722995" y="799876"/>
                  </a:lnTo>
                  <a:close/>
                </a:path>
                <a:path w="5038725" h="1857375" extrusionOk="0">
                  <a:moveTo>
                    <a:pt x="1744566" y="805270"/>
                  </a:moveTo>
                  <a:lnTo>
                    <a:pt x="1696031" y="805270"/>
                  </a:lnTo>
                  <a:lnTo>
                    <a:pt x="1696031" y="799876"/>
                  </a:lnTo>
                  <a:lnTo>
                    <a:pt x="1744566" y="799876"/>
                  </a:lnTo>
                  <a:lnTo>
                    <a:pt x="1744566" y="805270"/>
                  </a:lnTo>
                  <a:close/>
                </a:path>
                <a:path w="5038725" h="1857375" extrusionOk="0">
                  <a:moveTo>
                    <a:pt x="1722995" y="826849"/>
                  </a:moveTo>
                  <a:lnTo>
                    <a:pt x="1717603" y="826849"/>
                  </a:lnTo>
                  <a:lnTo>
                    <a:pt x="1717603" y="805270"/>
                  </a:lnTo>
                  <a:lnTo>
                    <a:pt x="1722995" y="805270"/>
                  </a:lnTo>
                  <a:lnTo>
                    <a:pt x="1722995" y="826849"/>
                  </a:lnTo>
                  <a:close/>
                </a:path>
                <a:path w="5038725" h="1857375" extrusionOk="0">
                  <a:moveTo>
                    <a:pt x="1493802" y="799876"/>
                  </a:moveTo>
                  <a:lnTo>
                    <a:pt x="1488409" y="799876"/>
                  </a:lnTo>
                  <a:lnTo>
                    <a:pt x="1488409" y="778297"/>
                  </a:lnTo>
                  <a:lnTo>
                    <a:pt x="1493802" y="778297"/>
                  </a:lnTo>
                  <a:lnTo>
                    <a:pt x="1493802" y="799876"/>
                  </a:lnTo>
                  <a:close/>
                </a:path>
                <a:path w="5038725" h="1857375" extrusionOk="0">
                  <a:moveTo>
                    <a:pt x="1515373" y="805270"/>
                  </a:moveTo>
                  <a:lnTo>
                    <a:pt x="1466838" y="805270"/>
                  </a:lnTo>
                  <a:lnTo>
                    <a:pt x="1466838" y="799876"/>
                  </a:lnTo>
                  <a:lnTo>
                    <a:pt x="1515373" y="799876"/>
                  </a:lnTo>
                  <a:lnTo>
                    <a:pt x="1515373" y="805270"/>
                  </a:lnTo>
                  <a:close/>
                </a:path>
                <a:path w="5038725" h="1857375" extrusionOk="0">
                  <a:moveTo>
                    <a:pt x="1493802" y="826849"/>
                  </a:moveTo>
                  <a:lnTo>
                    <a:pt x="1488409" y="826849"/>
                  </a:lnTo>
                  <a:lnTo>
                    <a:pt x="1488409" y="805270"/>
                  </a:lnTo>
                  <a:lnTo>
                    <a:pt x="1493802" y="805270"/>
                  </a:lnTo>
                  <a:lnTo>
                    <a:pt x="1493802" y="826849"/>
                  </a:lnTo>
                  <a:close/>
                </a:path>
                <a:path w="5038725" h="1857375" extrusionOk="0">
                  <a:moveTo>
                    <a:pt x="1264608" y="799876"/>
                  </a:moveTo>
                  <a:lnTo>
                    <a:pt x="1259215" y="799876"/>
                  </a:lnTo>
                  <a:lnTo>
                    <a:pt x="1259215" y="778297"/>
                  </a:lnTo>
                  <a:lnTo>
                    <a:pt x="1264608" y="778297"/>
                  </a:lnTo>
                  <a:lnTo>
                    <a:pt x="1264608" y="799876"/>
                  </a:lnTo>
                  <a:close/>
                </a:path>
                <a:path w="5038725" h="1857375" extrusionOk="0">
                  <a:moveTo>
                    <a:pt x="1286179" y="805270"/>
                  </a:moveTo>
                  <a:lnTo>
                    <a:pt x="1237644" y="805270"/>
                  </a:lnTo>
                  <a:lnTo>
                    <a:pt x="1237644" y="799876"/>
                  </a:lnTo>
                  <a:lnTo>
                    <a:pt x="1286179" y="799876"/>
                  </a:lnTo>
                  <a:lnTo>
                    <a:pt x="1286179" y="805270"/>
                  </a:lnTo>
                  <a:close/>
                </a:path>
                <a:path w="5038725" h="1857375" extrusionOk="0">
                  <a:moveTo>
                    <a:pt x="1264608" y="826849"/>
                  </a:moveTo>
                  <a:lnTo>
                    <a:pt x="1259215" y="826849"/>
                  </a:lnTo>
                  <a:lnTo>
                    <a:pt x="1259215" y="805270"/>
                  </a:lnTo>
                  <a:lnTo>
                    <a:pt x="1264608" y="805270"/>
                  </a:lnTo>
                  <a:lnTo>
                    <a:pt x="1264608" y="826849"/>
                  </a:lnTo>
                  <a:close/>
                </a:path>
                <a:path w="5038725" h="1857375" extrusionOk="0">
                  <a:moveTo>
                    <a:pt x="1837592" y="914513"/>
                  </a:moveTo>
                  <a:lnTo>
                    <a:pt x="1832199" y="914513"/>
                  </a:lnTo>
                  <a:lnTo>
                    <a:pt x="1832199" y="892934"/>
                  </a:lnTo>
                  <a:lnTo>
                    <a:pt x="1837592" y="892934"/>
                  </a:lnTo>
                  <a:lnTo>
                    <a:pt x="1837592" y="914513"/>
                  </a:lnTo>
                  <a:close/>
                </a:path>
                <a:path w="5038725" h="1857375" extrusionOk="0">
                  <a:moveTo>
                    <a:pt x="1859163" y="919908"/>
                  </a:moveTo>
                  <a:lnTo>
                    <a:pt x="1810628" y="919908"/>
                  </a:lnTo>
                  <a:lnTo>
                    <a:pt x="1810628" y="914513"/>
                  </a:lnTo>
                  <a:lnTo>
                    <a:pt x="1859163" y="914513"/>
                  </a:lnTo>
                  <a:lnTo>
                    <a:pt x="1859163" y="919908"/>
                  </a:lnTo>
                  <a:close/>
                </a:path>
                <a:path w="5038725" h="1857375" extrusionOk="0">
                  <a:moveTo>
                    <a:pt x="1837592" y="941486"/>
                  </a:moveTo>
                  <a:lnTo>
                    <a:pt x="1832199" y="941486"/>
                  </a:lnTo>
                  <a:lnTo>
                    <a:pt x="1832199" y="919908"/>
                  </a:lnTo>
                  <a:lnTo>
                    <a:pt x="1837592" y="919908"/>
                  </a:lnTo>
                  <a:lnTo>
                    <a:pt x="1837592" y="941486"/>
                  </a:lnTo>
                  <a:close/>
                </a:path>
                <a:path w="5038725" h="1857375" extrusionOk="0">
                  <a:moveTo>
                    <a:pt x="1608398" y="914513"/>
                  </a:moveTo>
                  <a:lnTo>
                    <a:pt x="1603006" y="914513"/>
                  </a:lnTo>
                  <a:lnTo>
                    <a:pt x="1603006" y="892934"/>
                  </a:lnTo>
                  <a:lnTo>
                    <a:pt x="1608398" y="892934"/>
                  </a:lnTo>
                  <a:lnTo>
                    <a:pt x="1608398" y="914513"/>
                  </a:lnTo>
                  <a:close/>
                </a:path>
                <a:path w="5038725" h="1857375" extrusionOk="0">
                  <a:moveTo>
                    <a:pt x="1629970" y="919908"/>
                  </a:moveTo>
                  <a:lnTo>
                    <a:pt x="1581435" y="919908"/>
                  </a:lnTo>
                  <a:lnTo>
                    <a:pt x="1581435" y="914513"/>
                  </a:lnTo>
                  <a:lnTo>
                    <a:pt x="1629970" y="914513"/>
                  </a:lnTo>
                  <a:lnTo>
                    <a:pt x="1629970" y="919908"/>
                  </a:lnTo>
                  <a:close/>
                </a:path>
                <a:path w="5038725" h="1857375" extrusionOk="0">
                  <a:moveTo>
                    <a:pt x="1608398" y="941486"/>
                  </a:moveTo>
                  <a:lnTo>
                    <a:pt x="1603006" y="941486"/>
                  </a:lnTo>
                  <a:lnTo>
                    <a:pt x="1603006" y="919908"/>
                  </a:lnTo>
                  <a:lnTo>
                    <a:pt x="1608398" y="919908"/>
                  </a:lnTo>
                  <a:lnTo>
                    <a:pt x="1608398" y="941486"/>
                  </a:lnTo>
                  <a:close/>
                </a:path>
                <a:path w="5038725" h="1857375" extrusionOk="0">
                  <a:moveTo>
                    <a:pt x="1379205" y="914513"/>
                  </a:moveTo>
                  <a:lnTo>
                    <a:pt x="1373812" y="914513"/>
                  </a:lnTo>
                  <a:lnTo>
                    <a:pt x="1373812" y="892934"/>
                  </a:lnTo>
                  <a:lnTo>
                    <a:pt x="1379205" y="892934"/>
                  </a:lnTo>
                  <a:lnTo>
                    <a:pt x="1379205" y="914513"/>
                  </a:lnTo>
                  <a:close/>
                </a:path>
                <a:path w="5038725" h="1857375" extrusionOk="0">
                  <a:moveTo>
                    <a:pt x="1400776" y="919908"/>
                  </a:moveTo>
                  <a:lnTo>
                    <a:pt x="1352241" y="919908"/>
                  </a:lnTo>
                  <a:lnTo>
                    <a:pt x="1352241" y="914513"/>
                  </a:lnTo>
                  <a:lnTo>
                    <a:pt x="1400776" y="914513"/>
                  </a:lnTo>
                  <a:lnTo>
                    <a:pt x="1400776" y="919908"/>
                  </a:lnTo>
                  <a:close/>
                </a:path>
                <a:path w="5038725" h="1857375" extrusionOk="0">
                  <a:moveTo>
                    <a:pt x="1379205" y="941486"/>
                  </a:moveTo>
                  <a:lnTo>
                    <a:pt x="1373812" y="941486"/>
                  </a:lnTo>
                  <a:lnTo>
                    <a:pt x="1373812" y="919908"/>
                  </a:lnTo>
                  <a:lnTo>
                    <a:pt x="1379205" y="919908"/>
                  </a:lnTo>
                  <a:lnTo>
                    <a:pt x="1379205" y="941486"/>
                  </a:lnTo>
                  <a:close/>
                </a:path>
                <a:path w="5038725" h="1857375" extrusionOk="0">
                  <a:moveTo>
                    <a:pt x="1150011" y="914513"/>
                  </a:moveTo>
                  <a:lnTo>
                    <a:pt x="1144619" y="914513"/>
                  </a:lnTo>
                  <a:lnTo>
                    <a:pt x="1144619" y="892934"/>
                  </a:lnTo>
                  <a:lnTo>
                    <a:pt x="1150011" y="892934"/>
                  </a:lnTo>
                  <a:lnTo>
                    <a:pt x="1150011" y="914513"/>
                  </a:lnTo>
                  <a:close/>
                </a:path>
                <a:path w="5038725" h="1857375" extrusionOk="0">
                  <a:moveTo>
                    <a:pt x="1171583" y="919908"/>
                  </a:moveTo>
                  <a:lnTo>
                    <a:pt x="1123048" y="919908"/>
                  </a:lnTo>
                  <a:lnTo>
                    <a:pt x="1123048" y="914513"/>
                  </a:lnTo>
                  <a:lnTo>
                    <a:pt x="1171583" y="914513"/>
                  </a:lnTo>
                  <a:lnTo>
                    <a:pt x="1171583" y="919908"/>
                  </a:lnTo>
                  <a:close/>
                </a:path>
                <a:path w="5038725" h="1857375" extrusionOk="0">
                  <a:moveTo>
                    <a:pt x="1150011" y="941486"/>
                  </a:moveTo>
                  <a:lnTo>
                    <a:pt x="1144619" y="941486"/>
                  </a:lnTo>
                  <a:lnTo>
                    <a:pt x="1144619" y="919908"/>
                  </a:lnTo>
                  <a:lnTo>
                    <a:pt x="1150011" y="919908"/>
                  </a:lnTo>
                  <a:lnTo>
                    <a:pt x="1150011" y="941486"/>
                  </a:lnTo>
                  <a:close/>
                </a:path>
                <a:path w="5038725" h="1857375" extrusionOk="0">
                  <a:moveTo>
                    <a:pt x="1950841" y="1027802"/>
                  </a:moveTo>
                  <a:lnTo>
                    <a:pt x="1945448" y="1027802"/>
                  </a:lnTo>
                  <a:lnTo>
                    <a:pt x="1945448" y="1006223"/>
                  </a:lnTo>
                  <a:lnTo>
                    <a:pt x="1950841" y="1006223"/>
                  </a:lnTo>
                  <a:lnTo>
                    <a:pt x="1950841" y="1027802"/>
                  </a:lnTo>
                  <a:close/>
                </a:path>
                <a:path w="5038725" h="1857375" extrusionOk="0">
                  <a:moveTo>
                    <a:pt x="1972412" y="1033196"/>
                  </a:moveTo>
                  <a:lnTo>
                    <a:pt x="1923877" y="1033196"/>
                  </a:lnTo>
                  <a:lnTo>
                    <a:pt x="1923877" y="1027802"/>
                  </a:lnTo>
                  <a:lnTo>
                    <a:pt x="1972412" y="1027802"/>
                  </a:lnTo>
                  <a:lnTo>
                    <a:pt x="1972412" y="1033196"/>
                  </a:lnTo>
                  <a:close/>
                </a:path>
                <a:path w="5038725" h="1857375" extrusionOk="0">
                  <a:moveTo>
                    <a:pt x="1950841" y="1054775"/>
                  </a:moveTo>
                  <a:lnTo>
                    <a:pt x="1945448" y="1054775"/>
                  </a:lnTo>
                  <a:lnTo>
                    <a:pt x="1945448" y="1033196"/>
                  </a:lnTo>
                  <a:lnTo>
                    <a:pt x="1950841" y="1033196"/>
                  </a:lnTo>
                  <a:lnTo>
                    <a:pt x="1950841" y="1054775"/>
                  </a:lnTo>
                  <a:close/>
                </a:path>
                <a:path w="5038725" h="1857375" extrusionOk="0">
                  <a:moveTo>
                    <a:pt x="1722995" y="1027802"/>
                  </a:moveTo>
                  <a:lnTo>
                    <a:pt x="1717603" y="1027802"/>
                  </a:lnTo>
                  <a:lnTo>
                    <a:pt x="1717603" y="1006223"/>
                  </a:lnTo>
                  <a:lnTo>
                    <a:pt x="1722995" y="1006223"/>
                  </a:lnTo>
                  <a:lnTo>
                    <a:pt x="1722995" y="1027802"/>
                  </a:lnTo>
                  <a:close/>
                </a:path>
                <a:path w="5038725" h="1857375" extrusionOk="0">
                  <a:moveTo>
                    <a:pt x="1744566" y="1033196"/>
                  </a:moveTo>
                  <a:lnTo>
                    <a:pt x="1696031" y="1033196"/>
                  </a:lnTo>
                  <a:lnTo>
                    <a:pt x="1696031" y="1027802"/>
                  </a:lnTo>
                  <a:lnTo>
                    <a:pt x="1744566" y="1027802"/>
                  </a:lnTo>
                  <a:lnTo>
                    <a:pt x="1744566" y="1033196"/>
                  </a:lnTo>
                  <a:close/>
                </a:path>
                <a:path w="5038725" h="1857375" extrusionOk="0">
                  <a:moveTo>
                    <a:pt x="1722995" y="1054775"/>
                  </a:moveTo>
                  <a:lnTo>
                    <a:pt x="1717603" y="1054775"/>
                  </a:lnTo>
                  <a:lnTo>
                    <a:pt x="1717603" y="1033196"/>
                  </a:lnTo>
                  <a:lnTo>
                    <a:pt x="1722995" y="1033196"/>
                  </a:lnTo>
                  <a:lnTo>
                    <a:pt x="1722995" y="1054775"/>
                  </a:lnTo>
                  <a:close/>
                </a:path>
                <a:path w="5038725" h="1857375" extrusionOk="0">
                  <a:moveTo>
                    <a:pt x="1493802" y="1027802"/>
                  </a:moveTo>
                  <a:lnTo>
                    <a:pt x="1488409" y="1027802"/>
                  </a:lnTo>
                  <a:lnTo>
                    <a:pt x="1488409" y="1006223"/>
                  </a:lnTo>
                  <a:lnTo>
                    <a:pt x="1493802" y="1006223"/>
                  </a:lnTo>
                  <a:lnTo>
                    <a:pt x="1493802" y="1027802"/>
                  </a:lnTo>
                  <a:close/>
                </a:path>
                <a:path w="5038725" h="1857375" extrusionOk="0">
                  <a:moveTo>
                    <a:pt x="1515373" y="1033196"/>
                  </a:moveTo>
                  <a:lnTo>
                    <a:pt x="1466838" y="1033196"/>
                  </a:lnTo>
                  <a:lnTo>
                    <a:pt x="1466838" y="1027802"/>
                  </a:lnTo>
                  <a:lnTo>
                    <a:pt x="1515373" y="1027802"/>
                  </a:lnTo>
                  <a:lnTo>
                    <a:pt x="1515373" y="1033196"/>
                  </a:lnTo>
                  <a:close/>
                </a:path>
                <a:path w="5038725" h="1857375" extrusionOk="0">
                  <a:moveTo>
                    <a:pt x="1493802" y="1054775"/>
                  </a:moveTo>
                  <a:lnTo>
                    <a:pt x="1488409" y="1054775"/>
                  </a:lnTo>
                  <a:lnTo>
                    <a:pt x="1488409" y="1033196"/>
                  </a:lnTo>
                  <a:lnTo>
                    <a:pt x="1493802" y="1033196"/>
                  </a:lnTo>
                  <a:lnTo>
                    <a:pt x="1493802" y="1054775"/>
                  </a:lnTo>
                  <a:close/>
                </a:path>
                <a:path w="5038725" h="1857375" extrusionOk="0">
                  <a:moveTo>
                    <a:pt x="1264608" y="1027802"/>
                  </a:moveTo>
                  <a:lnTo>
                    <a:pt x="1259215" y="1027802"/>
                  </a:lnTo>
                  <a:lnTo>
                    <a:pt x="1259215" y="1006223"/>
                  </a:lnTo>
                  <a:lnTo>
                    <a:pt x="1264608" y="1006223"/>
                  </a:lnTo>
                  <a:lnTo>
                    <a:pt x="1264608" y="1027802"/>
                  </a:lnTo>
                  <a:close/>
                </a:path>
                <a:path w="5038725" h="1857375" extrusionOk="0">
                  <a:moveTo>
                    <a:pt x="1286179" y="1033196"/>
                  </a:moveTo>
                  <a:lnTo>
                    <a:pt x="1237644" y="1033196"/>
                  </a:lnTo>
                  <a:lnTo>
                    <a:pt x="1237644" y="1027802"/>
                  </a:lnTo>
                  <a:lnTo>
                    <a:pt x="1286179" y="1027802"/>
                  </a:lnTo>
                  <a:lnTo>
                    <a:pt x="1286179" y="1033196"/>
                  </a:lnTo>
                  <a:close/>
                </a:path>
                <a:path w="5038725" h="1857375" extrusionOk="0">
                  <a:moveTo>
                    <a:pt x="1264608" y="1054775"/>
                  </a:moveTo>
                  <a:lnTo>
                    <a:pt x="1259215" y="1054775"/>
                  </a:lnTo>
                  <a:lnTo>
                    <a:pt x="1259215" y="1033196"/>
                  </a:lnTo>
                  <a:lnTo>
                    <a:pt x="1264608" y="1033196"/>
                  </a:lnTo>
                  <a:lnTo>
                    <a:pt x="1264608" y="1054775"/>
                  </a:lnTo>
                  <a:close/>
                </a:path>
                <a:path w="5038725" h="1857375" extrusionOk="0">
                  <a:moveTo>
                    <a:pt x="1837592" y="1142439"/>
                  </a:moveTo>
                  <a:lnTo>
                    <a:pt x="1832199" y="1142439"/>
                  </a:lnTo>
                  <a:lnTo>
                    <a:pt x="1832199" y="1120860"/>
                  </a:lnTo>
                  <a:lnTo>
                    <a:pt x="1837592" y="1120860"/>
                  </a:lnTo>
                  <a:lnTo>
                    <a:pt x="1837592" y="1142439"/>
                  </a:lnTo>
                  <a:close/>
                </a:path>
                <a:path w="5038725" h="1857375" extrusionOk="0">
                  <a:moveTo>
                    <a:pt x="1859163" y="1147833"/>
                  </a:moveTo>
                  <a:lnTo>
                    <a:pt x="1810628" y="1147833"/>
                  </a:lnTo>
                  <a:lnTo>
                    <a:pt x="1810628" y="1142439"/>
                  </a:lnTo>
                  <a:lnTo>
                    <a:pt x="1859163" y="1142439"/>
                  </a:lnTo>
                  <a:lnTo>
                    <a:pt x="1859163" y="1147833"/>
                  </a:lnTo>
                  <a:close/>
                </a:path>
                <a:path w="5038725" h="1857375" extrusionOk="0">
                  <a:moveTo>
                    <a:pt x="1837592" y="1169412"/>
                  </a:moveTo>
                  <a:lnTo>
                    <a:pt x="1832199" y="1169412"/>
                  </a:lnTo>
                  <a:lnTo>
                    <a:pt x="1832199" y="1147833"/>
                  </a:lnTo>
                  <a:lnTo>
                    <a:pt x="1837592" y="1147833"/>
                  </a:lnTo>
                  <a:lnTo>
                    <a:pt x="1837592" y="1169412"/>
                  </a:lnTo>
                  <a:close/>
                </a:path>
                <a:path w="5038725" h="1857375" extrusionOk="0">
                  <a:moveTo>
                    <a:pt x="1608398" y="1142439"/>
                  </a:moveTo>
                  <a:lnTo>
                    <a:pt x="1603006" y="1142439"/>
                  </a:lnTo>
                  <a:lnTo>
                    <a:pt x="1603006" y="1120860"/>
                  </a:lnTo>
                  <a:lnTo>
                    <a:pt x="1608398" y="1120860"/>
                  </a:lnTo>
                  <a:lnTo>
                    <a:pt x="1608398" y="1142439"/>
                  </a:lnTo>
                  <a:close/>
                </a:path>
                <a:path w="5038725" h="1857375" extrusionOk="0">
                  <a:moveTo>
                    <a:pt x="1629970" y="1147833"/>
                  </a:moveTo>
                  <a:lnTo>
                    <a:pt x="1581435" y="1147833"/>
                  </a:lnTo>
                  <a:lnTo>
                    <a:pt x="1581435" y="1142439"/>
                  </a:lnTo>
                  <a:lnTo>
                    <a:pt x="1629970" y="1142439"/>
                  </a:lnTo>
                  <a:lnTo>
                    <a:pt x="1629970" y="1147833"/>
                  </a:lnTo>
                  <a:close/>
                </a:path>
                <a:path w="5038725" h="1857375" extrusionOk="0">
                  <a:moveTo>
                    <a:pt x="1608398" y="1169412"/>
                  </a:moveTo>
                  <a:lnTo>
                    <a:pt x="1603006" y="1169412"/>
                  </a:lnTo>
                  <a:lnTo>
                    <a:pt x="1603006" y="1147833"/>
                  </a:lnTo>
                  <a:lnTo>
                    <a:pt x="1608398" y="1147833"/>
                  </a:lnTo>
                  <a:lnTo>
                    <a:pt x="1608398" y="1169412"/>
                  </a:lnTo>
                  <a:close/>
                </a:path>
                <a:path w="5038725" h="1857375" extrusionOk="0">
                  <a:moveTo>
                    <a:pt x="1379205" y="1142439"/>
                  </a:moveTo>
                  <a:lnTo>
                    <a:pt x="1373812" y="1142439"/>
                  </a:lnTo>
                  <a:lnTo>
                    <a:pt x="1373812" y="1120860"/>
                  </a:lnTo>
                  <a:lnTo>
                    <a:pt x="1379205" y="1120860"/>
                  </a:lnTo>
                  <a:lnTo>
                    <a:pt x="1379205" y="1142439"/>
                  </a:lnTo>
                  <a:close/>
                </a:path>
                <a:path w="5038725" h="1857375" extrusionOk="0">
                  <a:moveTo>
                    <a:pt x="1400776" y="1147833"/>
                  </a:moveTo>
                  <a:lnTo>
                    <a:pt x="1352241" y="1147833"/>
                  </a:lnTo>
                  <a:lnTo>
                    <a:pt x="1352241" y="1142439"/>
                  </a:lnTo>
                  <a:lnTo>
                    <a:pt x="1400776" y="1142439"/>
                  </a:lnTo>
                  <a:lnTo>
                    <a:pt x="1400776" y="1147833"/>
                  </a:lnTo>
                  <a:close/>
                </a:path>
                <a:path w="5038725" h="1857375" extrusionOk="0">
                  <a:moveTo>
                    <a:pt x="1379205" y="1169412"/>
                  </a:moveTo>
                  <a:lnTo>
                    <a:pt x="1373812" y="1169412"/>
                  </a:lnTo>
                  <a:lnTo>
                    <a:pt x="1373812" y="1147833"/>
                  </a:lnTo>
                  <a:lnTo>
                    <a:pt x="1379205" y="1147833"/>
                  </a:lnTo>
                  <a:lnTo>
                    <a:pt x="1379205" y="1169412"/>
                  </a:lnTo>
                  <a:close/>
                </a:path>
                <a:path w="5038725" h="1857375" extrusionOk="0">
                  <a:moveTo>
                    <a:pt x="1150011" y="1142439"/>
                  </a:moveTo>
                  <a:lnTo>
                    <a:pt x="1144619" y="1142439"/>
                  </a:lnTo>
                  <a:lnTo>
                    <a:pt x="1144619" y="1120860"/>
                  </a:lnTo>
                  <a:lnTo>
                    <a:pt x="1150011" y="1120860"/>
                  </a:lnTo>
                  <a:lnTo>
                    <a:pt x="1150011" y="1142439"/>
                  </a:lnTo>
                  <a:close/>
                </a:path>
                <a:path w="5038725" h="1857375" extrusionOk="0">
                  <a:moveTo>
                    <a:pt x="1171583" y="1147833"/>
                  </a:moveTo>
                  <a:lnTo>
                    <a:pt x="1123048" y="1147833"/>
                  </a:lnTo>
                  <a:lnTo>
                    <a:pt x="1123048" y="1142439"/>
                  </a:lnTo>
                  <a:lnTo>
                    <a:pt x="1171583" y="1142439"/>
                  </a:lnTo>
                  <a:lnTo>
                    <a:pt x="1171583" y="1147833"/>
                  </a:lnTo>
                  <a:close/>
                </a:path>
                <a:path w="5038725" h="1857375" extrusionOk="0">
                  <a:moveTo>
                    <a:pt x="1150011" y="1169412"/>
                  </a:moveTo>
                  <a:lnTo>
                    <a:pt x="1144619" y="1169412"/>
                  </a:lnTo>
                  <a:lnTo>
                    <a:pt x="1144619" y="1147833"/>
                  </a:lnTo>
                  <a:lnTo>
                    <a:pt x="1150011" y="1147833"/>
                  </a:lnTo>
                  <a:lnTo>
                    <a:pt x="1150011" y="1169412"/>
                  </a:lnTo>
                  <a:close/>
                </a:path>
                <a:path w="5038725" h="1857375" extrusionOk="0">
                  <a:moveTo>
                    <a:pt x="1950841" y="1257076"/>
                  </a:moveTo>
                  <a:lnTo>
                    <a:pt x="1945448" y="1257076"/>
                  </a:lnTo>
                  <a:lnTo>
                    <a:pt x="1945448" y="1235497"/>
                  </a:lnTo>
                  <a:lnTo>
                    <a:pt x="1950841" y="1235497"/>
                  </a:lnTo>
                  <a:lnTo>
                    <a:pt x="1950841" y="1257076"/>
                  </a:lnTo>
                  <a:close/>
                </a:path>
                <a:path w="5038725" h="1857375" extrusionOk="0">
                  <a:moveTo>
                    <a:pt x="1972412" y="1262471"/>
                  </a:moveTo>
                  <a:lnTo>
                    <a:pt x="1923877" y="1262471"/>
                  </a:lnTo>
                  <a:lnTo>
                    <a:pt x="1923877" y="1257076"/>
                  </a:lnTo>
                  <a:lnTo>
                    <a:pt x="1972412" y="1257076"/>
                  </a:lnTo>
                  <a:lnTo>
                    <a:pt x="1972412" y="1262471"/>
                  </a:lnTo>
                  <a:close/>
                </a:path>
                <a:path w="5038725" h="1857375" extrusionOk="0">
                  <a:moveTo>
                    <a:pt x="1950841" y="1284049"/>
                  </a:moveTo>
                  <a:lnTo>
                    <a:pt x="1945448" y="1284049"/>
                  </a:lnTo>
                  <a:lnTo>
                    <a:pt x="1945448" y="1262471"/>
                  </a:lnTo>
                  <a:lnTo>
                    <a:pt x="1950841" y="1262471"/>
                  </a:lnTo>
                  <a:lnTo>
                    <a:pt x="1950841" y="1284049"/>
                  </a:lnTo>
                  <a:close/>
                </a:path>
                <a:path w="5038725" h="1857375" extrusionOk="0">
                  <a:moveTo>
                    <a:pt x="1722995" y="1257076"/>
                  </a:moveTo>
                  <a:lnTo>
                    <a:pt x="1717603" y="1257076"/>
                  </a:lnTo>
                  <a:lnTo>
                    <a:pt x="1717603" y="1235497"/>
                  </a:lnTo>
                  <a:lnTo>
                    <a:pt x="1722995" y="1235497"/>
                  </a:lnTo>
                  <a:lnTo>
                    <a:pt x="1722995" y="1257076"/>
                  </a:lnTo>
                  <a:close/>
                </a:path>
                <a:path w="5038725" h="1857375" extrusionOk="0">
                  <a:moveTo>
                    <a:pt x="1744566" y="1262471"/>
                  </a:moveTo>
                  <a:lnTo>
                    <a:pt x="1696031" y="1262471"/>
                  </a:lnTo>
                  <a:lnTo>
                    <a:pt x="1696031" y="1257076"/>
                  </a:lnTo>
                  <a:lnTo>
                    <a:pt x="1744566" y="1257076"/>
                  </a:lnTo>
                  <a:lnTo>
                    <a:pt x="1744566" y="1262471"/>
                  </a:lnTo>
                  <a:close/>
                </a:path>
                <a:path w="5038725" h="1857375" extrusionOk="0">
                  <a:moveTo>
                    <a:pt x="1722995" y="1284049"/>
                  </a:moveTo>
                  <a:lnTo>
                    <a:pt x="1717603" y="1284049"/>
                  </a:lnTo>
                  <a:lnTo>
                    <a:pt x="1717603" y="1262471"/>
                  </a:lnTo>
                  <a:lnTo>
                    <a:pt x="1722995" y="1262471"/>
                  </a:lnTo>
                  <a:lnTo>
                    <a:pt x="1722995" y="1284049"/>
                  </a:lnTo>
                  <a:close/>
                </a:path>
                <a:path w="5038725" h="1857375" extrusionOk="0">
                  <a:moveTo>
                    <a:pt x="1493802" y="1257076"/>
                  </a:moveTo>
                  <a:lnTo>
                    <a:pt x="1488409" y="1257076"/>
                  </a:lnTo>
                  <a:lnTo>
                    <a:pt x="1488409" y="1235497"/>
                  </a:lnTo>
                  <a:lnTo>
                    <a:pt x="1493802" y="1235497"/>
                  </a:lnTo>
                  <a:lnTo>
                    <a:pt x="1493802" y="1257076"/>
                  </a:lnTo>
                  <a:close/>
                </a:path>
                <a:path w="5038725" h="1857375" extrusionOk="0">
                  <a:moveTo>
                    <a:pt x="1515373" y="1262471"/>
                  </a:moveTo>
                  <a:lnTo>
                    <a:pt x="1466838" y="1262471"/>
                  </a:lnTo>
                  <a:lnTo>
                    <a:pt x="1466838" y="1257076"/>
                  </a:lnTo>
                  <a:lnTo>
                    <a:pt x="1515373" y="1257076"/>
                  </a:lnTo>
                  <a:lnTo>
                    <a:pt x="1515373" y="1262471"/>
                  </a:lnTo>
                  <a:close/>
                </a:path>
                <a:path w="5038725" h="1857375" extrusionOk="0">
                  <a:moveTo>
                    <a:pt x="1493802" y="1284049"/>
                  </a:moveTo>
                  <a:lnTo>
                    <a:pt x="1488409" y="1284049"/>
                  </a:lnTo>
                  <a:lnTo>
                    <a:pt x="1488409" y="1262471"/>
                  </a:lnTo>
                  <a:lnTo>
                    <a:pt x="1493802" y="1262471"/>
                  </a:lnTo>
                  <a:lnTo>
                    <a:pt x="1493802" y="1284049"/>
                  </a:lnTo>
                  <a:close/>
                </a:path>
                <a:path w="5038725" h="1857375" extrusionOk="0">
                  <a:moveTo>
                    <a:pt x="1264608" y="1257076"/>
                  </a:moveTo>
                  <a:lnTo>
                    <a:pt x="1259215" y="1257076"/>
                  </a:lnTo>
                  <a:lnTo>
                    <a:pt x="1259215" y="1235497"/>
                  </a:lnTo>
                  <a:lnTo>
                    <a:pt x="1264608" y="1235497"/>
                  </a:lnTo>
                  <a:lnTo>
                    <a:pt x="1264608" y="1257076"/>
                  </a:lnTo>
                  <a:close/>
                </a:path>
                <a:path w="5038725" h="1857375" extrusionOk="0">
                  <a:moveTo>
                    <a:pt x="1286179" y="1262471"/>
                  </a:moveTo>
                  <a:lnTo>
                    <a:pt x="1237644" y="1262471"/>
                  </a:lnTo>
                  <a:lnTo>
                    <a:pt x="1237644" y="1257076"/>
                  </a:lnTo>
                  <a:lnTo>
                    <a:pt x="1286179" y="1257076"/>
                  </a:lnTo>
                  <a:lnTo>
                    <a:pt x="1286179" y="1262471"/>
                  </a:lnTo>
                  <a:close/>
                </a:path>
                <a:path w="5038725" h="1857375" extrusionOk="0">
                  <a:moveTo>
                    <a:pt x="1264608" y="1284049"/>
                  </a:moveTo>
                  <a:lnTo>
                    <a:pt x="1259215" y="1284049"/>
                  </a:lnTo>
                  <a:lnTo>
                    <a:pt x="1259215" y="1262471"/>
                  </a:lnTo>
                  <a:lnTo>
                    <a:pt x="1264608" y="1262471"/>
                  </a:lnTo>
                  <a:lnTo>
                    <a:pt x="1264608" y="1284049"/>
                  </a:lnTo>
                  <a:close/>
                </a:path>
                <a:path w="5038725" h="1857375" extrusionOk="0">
                  <a:moveTo>
                    <a:pt x="1837592" y="1371713"/>
                  </a:moveTo>
                  <a:lnTo>
                    <a:pt x="1832199" y="1371713"/>
                  </a:lnTo>
                  <a:lnTo>
                    <a:pt x="1832199" y="1350134"/>
                  </a:lnTo>
                  <a:lnTo>
                    <a:pt x="1837592" y="1350134"/>
                  </a:lnTo>
                  <a:lnTo>
                    <a:pt x="1837592" y="1371713"/>
                  </a:lnTo>
                  <a:close/>
                </a:path>
                <a:path w="5038725" h="1857375" extrusionOk="0">
                  <a:moveTo>
                    <a:pt x="1859163" y="1377108"/>
                  </a:moveTo>
                  <a:lnTo>
                    <a:pt x="1810628" y="1377108"/>
                  </a:lnTo>
                  <a:lnTo>
                    <a:pt x="1810628" y="1371713"/>
                  </a:lnTo>
                  <a:lnTo>
                    <a:pt x="1859163" y="1371713"/>
                  </a:lnTo>
                  <a:lnTo>
                    <a:pt x="1859163" y="1377108"/>
                  </a:lnTo>
                  <a:close/>
                </a:path>
                <a:path w="5038725" h="1857375" extrusionOk="0">
                  <a:moveTo>
                    <a:pt x="1837592" y="1398687"/>
                  </a:moveTo>
                  <a:lnTo>
                    <a:pt x="1832199" y="1398687"/>
                  </a:lnTo>
                  <a:lnTo>
                    <a:pt x="1832199" y="1377108"/>
                  </a:lnTo>
                  <a:lnTo>
                    <a:pt x="1837592" y="1377108"/>
                  </a:lnTo>
                  <a:lnTo>
                    <a:pt x="1837592" y="1398687"/>
                  </a:lnTo>
                  <a:close/>
                </a:path>
                <a:path w="5038725" h="1857375" extrusionOk="0">
                  <a:moveTo>
                    <a:pt x="1608398" y="1371713"/>
                  </a:moveTo>
                  <a:lnTo>
                    <a:pt x="1603006" y="1371713"/>
                  </a:lnTo>
                  <a:lnTo>
                    <a:pt x="1603006" y="1350134"/>
                  </a:lnTo>
                  <a:lnTo>
                    <a:pt x="1608398" y="1350134"/>
                  </a:lnTo>
                  <a:lnTo>
                    <a:pt x="1608398" y="1371713"/>
                  </a:lnTo>
                  <a:close/>
                </a:path>
                <a:path w="5038725" h="1857375" extrusionOk="0">
                  <a:moveTo>
                    <a:pt x="1629970" y="1377108"/>
                  </a:moveTo>
                  <a:lnTo>
                    <a:pt x="1581435" y="1377108"/>
                  </a:lnTo>
                  <a:lnTo>
                    <a:pt x="1581435" y="1371713"/>
                  </a:lnTo>
                  <a:lnTo>
                    <a:pt x="1629970" y="1371713"/>
                  </a:lnTo>
                  <a:lnTo>
                    <a:pt x="1629970" y="1377108"/>
                  </a:lnTo>
                  <a:close/>
                </a:path>
                <a:path w="5038725" h="1857375" extrusionOk="0">
                  <a:moveTo>
                    <a:pt x="1608398" y="1398687"/>
                  </a:moveTo>
                  <a:lnTo>
                    <a:pt x="1603006" y="1398687"/>
                  </a:lnTo>
                  <a:lnTo>
                    <a:pt x="1603006" y="1377108"/>
                  </a:lnTo>
                  <a:lnTo>
                    <a:pt x="1608398" y="1377108"/>
                  </a:lnTo>
                  <a:lnTo>
                    <a:pt x="1608398" y="1398687"/>
                  </a:lnTo>
                  <a:close/>
                </a:path>
                <a:path w="5038725" h="1857375" extrusionOk="0">
                  <a:moveTo>
                    <a:pt x="1379205" y="1371713"/>
                  </a:moveTo>
                  <a:lnTo>
                    <a:pt x="1373812" y="1371713"/>
                  </a:lnTo>
                  <a:lnTo>
                    <a:pt x="1373812" y="1350134"/>
                  </a:lnTo>
                  <a:lnTo>
                    <a:pt x="1379205" y="1350134"/>
                  </a:lnTo>
                  <a:lnTo>
                    <a:pt x="1379205" y="1371713"/>
                  </a:lnTo>
                  <a:close/>
                </a:path>
                <a:path w="5038725" h="1857375" extrusionOk="0">
                  <a:moveTo>
                    <a:pt x="1400776" y="1377108"/>
                  </a:moveTo>
                  <a:lnTo>
                    <a:pt x="1352241" y="1377108"/>
                  </a:lnTo>
                  <a:lnTo>
                    <a:pt x="1352241" y="1371713"/>
                  </a:lnTo>
                  <a:lnTo>
                    <a:pt x="1400776" y="1371713"/>
                  </a:lnTo>
                  <a:lnTo>
                    <a:pt x="1400776" y="1377108"/>
                  </a:lnTo>
                  <a:close/>
                </a:path>
                <a:path w="5038725" h="1857375" extrusionOk="0">
                  <a:moveTo>
                    <a:pt x="1379205" y="1398687"/>
                  </a:moveTo>
                  <a:lnTo>
                    <a:pt x="1373812" y="1398687"/>
                  </a:lnTo>
                  <a:lnTo>
                    <a:pt x="1373812" y="1377108"/>
                  </a:lnTo>
                  <a:lnTo>
                    <a:pt x="1379205" y="1377108"/>
                  </a:lnTo>
                  <a:lnTo>
                    <a:pt x="1379205" y="1398687"/>
                  </a:lnTo>
                  <a:close/>
                </a:path>
                <a:path w="5038725" h="1857375" extrusionOk="0">
                  <a:moveTo>
                    <a:pt x="1950841" y="1486350"/>
                  </a:moveTo>
                  <a:lnTo>
                    <a:pt x="1945448" y="1486350"/>
                  </a:lnTo>
                  <a:lnTo>
                    <a:pt x="1945448" y="1464771"/>
                  </a:lnTo>
                  <a:lnTo>
                    <a:pt x="1950841" y="1464771"/>
                  </a:lnTo>
                  <a:lnTo>
                    <a:pt x="1950841" y="1486350"/>
                  </a:lnTo>
                  <a:close/>
                </a:path>
                <a:path w="5038725" h="1857375" extrusionOk="0">
                  <a:moveTo>
                    <a:pt x="1972412" y="1491745"/>
                  </a:moveTo>
                  <a:lnTo>
                    <a:pt x="1923877" y="1491745"/>
                  </a:lnTo>
                  <a:lnTo>
                    <a:pt x="1923877" y="1486350"/>
                  </a:lnTo>
                  <a:lnTo>
                    <a:pt x="1972412" y="1486350"/>
                  </a:lnTo>
                  <a:lnTo>
                    <a:pt x="1972412" y="1491745"/>
                  </a:lnTo>
                  <a:close/>
                </a:path>
                <a:path w="5038725" h="1857375" extrusionOk="0">
                  <a:moveTo>
                    <a:pt x="1950841" y="1513324"/>
                  </a:moveTo>
                  <a:lnTo>
                    <a:pt x="1945448" y="1513324"/>
                  </a:lnTo>
                  <a:lnTo>
                    <a:pt x="1945448" y="1491745"/>
                  </a:lnTo>
                  <a:lnTo>
                    <a:pt x="1950841" y="1491745"/>
                  </a:lnTo>
                  <a:lnTo>
                    <a:pt x="1950841" y="1513324"/>
                  </a:lnTo>
                  <a:close/>
                </a:path>
                <a:path w="5038725" h="1857375" extrusionOk="0">
                  <a:moveTo>
                    <a:pt x="1722995" y="1486350"/>
                  </a:moveTo>
                  <a:lnTo>
                    <a:pt x="1717603" y="1486350"/>
                  </a:lnTo>
                  <a:lnTo>
                    <a:pt x="1717603" y="1464771"/>
                  </a:lnTo>
                  <a:lnTo>
                    <a:pt x="1722995" y="1464771"/>
                  </a:lnTo>
                  <a:lnTo>
                    <a:pt x="1722995" y="1486350"/>
                  </a:lnTo>
                  <a:close/>
                </a:path>
                <a:path w="5038725" h="1857375" extrusionOk="0">
                  <a:moveTo>
                    <a:pt x="1744566" y="1491745"/>
                  </a:moveTo>
                  <a:lnTo>
                    <a:pt x="1696031" y="1491745"/>
                  </a:lnTo>
                  <a:lnTo>
                    <a:pt x="1696031" y="1486350"/>
                  </a:lnTo>
                  <a:lnTo>
                    <a:pt x="1744566" y="1486350"/>
                  </a:lnTo>
                  <a:lnTo>
                    <a:pt x="1744566" y="1491745"/>
                  </a:lnTo>
                  <a:close/>
                </a:path>
                <a:path w="5038725" h="1857375" extrusionOk="0">
                  <a:moveTo>
                    <a:pt x="1722995" y="1513324"/>
                  </a:moveTo>
                  <a:lnTo>
                    <a:pt x="1717603" y="1513324"/>
                  </a:lnTo>
                  <a:lnTo>
                    <a:pt x="1717603" y="1491745"/>
                  </a:lnTo>
                  <a:lnTo>
                    <a:pt x="1722995" y="1491745"/>
                  </a:lnTo>
                  <a:lnTo>
                    <a:pt x="1722995" y="1513324"/>
                  </a:lnTo>
                  <a:close/>
                </a:path>
                <a:path w="5038725" h="1857375" extrusionOk="0">
                  <a:moveTo>
                    <a:pt x="1493802" y="1486350"/>
                  </a:moveTo>
                  <a:lnTo>
                    <a:pt x="1488409" y="1486350"/>
                  </a:lnTo>
                  <a:lnTo>
                    <a:pt x="1488409" y="1464771"/>
                  </a:lnTo>
                  <a:lnTo>
                    <a:pt x="1493802" y="1464771"/>
                  </a:lnTo>
                  <a:lnTo>
                    <a:pt x="1493802" y="1486350"/>
                  </a:lnTo>
                  <a:close/>
                </a:path>
                <a:path w="5038725" h="1857375" extrusionOk="0">
                  <a:moveTo>
                    <a:pt x="1515373" y="1491745"/>
                  </a:moveTo>
                  <a:lnTo>
                    <a:pt x="1466838" y="1491745"/>
                  </a:lnTo>
                  <a:lnTo>
                    <a:pt x="1466838" y="1486350"/>
                  </a:lnTo>
                  <a:lnTo>
                    <a:pt x="1515373" y="1486350"/>
                  </a:lnTo>
                  <a:lnTo>
                    <a:pt x="1515373" y="1491745"/>
                  </a:lnTo>
                  <a:close/>
                </a:path>
                <a:path w="5038725" h="1857375" extrusionOk="0">
                  <a:moveTo>
                    <a:pt x="1493802" y="1513324"/>
                  </a:moveTo>
                  <a:lnTo>
                    <a:pt x="1488409" y="1513324"/>
                  </a:lnTo>
                  <a:lnTo>
                    <a:pt x="1488409" y="1491745"/>
                  </a:lnTo>
                  <a:lnTo>
                    <a:pt x="1493802" y="1491745"/>
                  </a:lnTo>
                  <a:lnTo>
                    <a:pt x="1493802" y="1513324"/>
                  </a:lnTo>
                  <a:close/>
                </a:path>
                <a:path w="5038725" h="1857375" extrusionOk="0">
                  <a:moveTo>
                    <a:pt x="1837592" y="1600987"/>
                  </a:moveTo>
                  <a:lnTo>
                    <a:pt x="1832199" y="1600987"/>
                  </a:lnTo>
                  <a:lnTo>
                    <a:pt x="1832199" y="1579409"/>
                  </a:lnTo>
                  <a:lnTo>
                    <a:pt x="1837592" y="1579409"/>
                  </a:lnTo>
                  <a:lnTo>
                    <a:pt x="1837592" y="1600987"/>
                  </a:lnTo>
                  <a:close/>
                </a:path>
                <a:path w="5038725" h="1857375" extrusionOk="0">
                  <a:moveTo>
                    <a:pt x="1859163" y="1606382"/>
                  </a:moveTo>
                  <a:lnTo>
                    <a:pt x="1810628" y="1606382"/>
                  </a:lnTo>
                  <a:lnTo>
                    <a:pt x="1810628" y="1600987"/>
                  </a:lnTo>
                  <a:lnTo>
                    <a:pt x="1859163" y="1600987"/>
                  </a:lnTo>
                  <a:lnTo>
                    <a:pt x="1859163" y="1606382"/>
                  </a:lnTo>
                  <a:close/>
                </a:path>
                <a:path w="5038725" h="1857375" extrusionOk="0">
                  <a:moveTo>
                    <a:pt x="1837592" y="1627961"/>
                  </a:moveTo>
                  <a:lnTo>
                    <a:pt x="1832199" y="1627961"/>
                  </a:lnTo>
                  <a:lnTo>
                    <a:pt x="1832199" y="1606382"/>
                  </a:lnTo>
                  <a:lnTo>
                    <a:pt x="1837592" y="1606382"/>
                  </a:lnTo>
                  <a:lnTo>
                    <a:pt x="1837592" y="1627961"/>
                  </a:lnTo>
                  <a:close/>
                </a:path>
                <a:path w="5038725" h="1857375" extrusionOk="0">
                  <a:moveTo>
                    <a:pt x="1950841" y="1715625"/>
                  </a:moveTo>
                  <a:lnTo>
                    <a:pt x="1945448" y="1715625"/>
                  </a:lnTo>
                  <a:lnTo>
                    <a:pt x="1945448" y="1694046"/>
                  </a:lnTo>
                  <a:lnTo>
                    <a:pt x="1950841" y="1694046"/>
                  </a:lnTo>
                  <a:lnTo>
                    <a:pt x="1950841" y="1715625"/>
                  </a:lnTo>
                  <a:close/>
                </a:path>
                <a:path w="5038725" h="1857375" extrusionOk="0">
                  <a:moveTo>
                    <a:pt x="1972412" y="1721019"/>
                  </a:moveTo>
                  <a:lnTo>
                    <a:pt x="1923877" y="1721019"/>
                  </a:lnTo>
                  <a:lnTo>
                    <a:pt x="1923877" y="1715625"/>
                  </a:lnTo>
                  <a:lnTo>
                    <a:pt x="1972412" y="1715625"/>
                  </a:lnTo>
                  <a:lnTo>
                    <a:pt x="1972412" y="1721019"/>
                  </a:lnTo>
                  <a:close/>
                </a:path>
                <a:path w="5038725" h="1857375" extrusionOk="0">
                  <a:moveTo>
                    <a:pt x="1950841" y="1742598"/>
                  </a:moveTo>
                  <a:lnTo>
                    <a:pt x="1945448" y="1742598"/>
                  </a:lnTo>
                  <a:lnTo>
                    <a:pt x="1945448" y="1721019"/>
                  </a:lnTo>
                  <a:lnTo>
                    <a:pt x="1950841" y="1721019"/>
                  </a:lnTo>
                  <a:lnTo>
                    <a:pt x="1950841" y="1742598"/>
                  </a:lnTo>
                  <a:close/>
                </a:path>
                <a:path w="5038725" h="1857375" extrusionOk="0">
                  <a:moveTo>
                    <a:pt x="942389" y="2810"/>
                  </a:moveTo>
                  <a:lnTo>
                    <a:pt x="893854" y="2810"/>
                  </a:lnTo>
                  <a:lnTo>
                    <a:pt x="893854" y="0"/>
                  </a:lnTo>
                  <a:lnTo>
                    <a:pt x="942389" y="0"/>
                  </a:lnTo>
                  <a:lnTo>
                    <a:pt x="942389" y="2810"/>
                  </a:lnTo>
                  <a:close/>
                </a:path>
                <a:path w="5038725" h="1857375" extrusionOk="0">
                  <a:moveTo>
                    <a:pt x="920818" y="24389"/>
                  </a:moveTo>
                  <a:lnTo>
                    <a:pt x="915425" y="24389"/>
                  </a:lnTo>
                  <a:lnTo>
                    <a:pt x="915425" y="2810"/>
                  </a:lnTo>
                  <a:lnTo>
                    <a:pt x="920818" y="2810"/>
                  </a:lnTo>
                  <a:lnTo>
                    <a:pt x="920818" y="24389"/>
                  </a:lnTo>
                  <a:close/>
                </a:path>
                <a:path w="5038725" h="1857375" extrusionOk="0">
                  <a:moveTo>
                    <a:pt x="713196" y="2810"/>
                  </a:moveTo>
                  <a:lnTo>
                    <a:pt x="664661" y="2810"/>
                  </a:lnTo>
                  <a:lnTo>
                    <a:pt x="664661" y="0"/>
                  </a:lnTo>
                  <a:lnTo>
                    <a:pt x="713196" y="0"/>
                  </a:lnTo>
                  <a:lnTo>
                    <a:pt x="713196" y="2810"/>
                  </a:lnTo>
                  <a:close/>
                </a:path>
                <a:path w="5038725" h="1857375" extrusionOk="0">
                  <a:moveTo>
                    <a:pt x="691625" y="24389"/>
                  </a:moveTo>
                  <a:lnTo>
                    <a:pt x="686232" y="24389"/>
                  </a:lnTo>
                  <a:lnTo>
                    <a:pt x="686232" y="2810"/>
                  </a:lnTo>
                  <a:lnTo>
                    <a:pt x="691625" y="2810"/>
                  </a:lnTo>
                  <a:lnTo>
                    <a:pt x="691625" y="24389"/>
                  </a:lnTo>
                  <a:close/>
                </a:path>
                <a:path w="5038725" h="1857375" extrusionOk="0">
                  <a:moveTo>
                    <a:pt x="484002" y="2810"/>
                  </a:moveTo>
                  <a:lnTo>
                    <a:pt x="435467" y="2810"/>
                  </a:lnTo>
                  <a:lnTo>
                    <a:pt x="435467" y="0"/>
                  </a:lnTo>
                  <a:lnTo>
                    <a:pt x="484002" y="0"/>
                  </a:lnTo>
                  <a:lnTo>
                    <a:pt x="484002" y="2810"/>
                  </a:lnTo>
                  <a:close/>
                </a:path>
                <a:path w="5038725" h="1857375" extrusionOk="0">
                  <a:moveTo>
                    <a:pt x="462431" y="24389"/>
                  </a:moveTo>
                  <a:lnTo>
                    <a:pt x="457038" y="24389"/>
                  </a:lnTo>
                  <a:lnTo>
                    <a:pt x="457038" y="2810"/>
                  </a:lnTo>
                  <a:lnTo>
                    <a:pt x="462431" y="2810"/>
                  </a:lnTo>
                  <a:lnTo>
                    <a:pt x="462431" y="24389"/>
                  </a:lnTo>
                  <a:close/>
                </a:path>
                <a:path w="5038725" h="1857375" extrusionOk="0">
                  <a:moveTo>
                    <a:pt x="1035415" y="112053"/>
                  </a:moveTo>
                  <a:lnTo>
                    <a:pt x="1030022" y="112053"/>
                  </a:lnTo>
                  <a:lnTo>
                    <a:pt x="1030022" y="90474"/>
                  </a:lnTo>
                  <a:lnTo>
                    <a:pt x="1035415" y="90474"/>
                  </a:lnTo>
                  <a:lnTo>
                    <a:pt x="1035415" y="112053"/>
                  </a:lnTo>
                  <a:close/>
                </a:path>
                <a:path w="5038725" h="1857375" extrusionOk="0">
                  <a:moveTo>
                    <a:pt x="1056986" y="117447"/>
                  </a:moveTo>
                  <a:lnTo>
                    <a:pt x="1008451" y="117447"/>
                  </a:lnTo>
                  <a:lnTo>
                    <a:pt x="1008451" y="112053"/>
                  </a:lnTo>
                  <a:lnTo>
                    <a:pt x="1056986" y="112053"/>
                  </a:lnTo>
                  <a:lnTo>
                    <a:pt x="1056986" y="117447"/>
                  </a:lnTo>
                  <a:close/>
                </a:path>
                <a:path w="5038725" h="1857375" extrusionOk="0">
                  <a:moveTo>
                    <a:pt x="1035415" y="139026"/>
                  </a:moveTo>
                  <a:lnTo>
                    <a:pt x="1030022" y="139026"/>
                  </a:lnTo>
                  <a:lnTo>
                    <a:pt x="1030022" y="117447"/>
                  </a:lnTo>
                  <a:lnTo>
                    <a:pt x="1035415" y="117447"/>
                  </a:lnTo>
                  <a:lnTo>
                    <a:pt x="1035415" y="139026"/>
                  </a:lnTo>
                  <a:close/>
                </a:path>
                <a:path w="5038725" h="1857375" extrusionOk="0">
                  <a:moveTo>
                    <a:pt x="806221" y="112053"/>
                  </a:moveTo>
                  <a:lnTo>
                    <a:pt x="800828" y="112053"/>
                  </a:lnTo>
                  <a:lnTo>
                    <a:pt x="800828" y="90474"/>
                  </a:lnTo>
                  <a:lnTo>
                    <a:pt x="806221" y="90474"/>
                  </a:lnTo>
                  <a:lnTo>
                    <a:pt x="806221" y="112053"/>
                  </a:lnTo>
                  <a:close/>
                </a:path>
                <a:path w="5038725" h="1857375" extrusionOk="0">
                  <a:moveTo>
                    <a:pt x="827792" y="117447"/>
                  </a:moveTo>
                  <a:lnTo>
                    <a:pt x="779257" y="117447"/>
                  </a:lnTo>
                  <a:lnTo>
                    <a:pt x="779257" y="112053"/>
                  </a:lnTo>
                  <a:lnTo>
                    <a:pt x="827792" y="112053"/>
                  </a:lnTo>
                  <a:lnTo>
                    <a:pt x="827792" y="117447"/>
                  </a:lnTo>
                  <a:close/>
                </a:path>
                <a:path w="5038725" h="1857375" extrusionOk="0">
                  <a:moveTo>
                    <a:pt x="806221" y="139026"/>
                  </a:moveTo>
                  <a:lnTo>
                    <a:pt x="800828" y="139026"/>
                  </a:lnTo>
                  <a:lnTo>
                    <a:pt x="800828" y="117447"/>
                  </a:lnTo>
                  <a:lnTo>
                    <a:pt x="806221" y="117447"/>
                  </a:lnTo>
                  <a:lnTo>
                    <a:pt x="806221" y="139026"/>
                  </a:lnTo>
                  <a:close/>
                </a:path>
                <a:path w="5038725" h="1857375" extrusionOk="0">
                  <a:moveTo>
                    <a:pt x="577028" y="112053"/>
                  </a:moveTo>
                  <a:lnTo>
                    <a:pt x="571635" y="112053"/>
                  </a:lnTo>
                  <a:lnTo>
                    <a:pt x="571635" y="90474"/>
                  </a:lnTo>
                  <a:lnTo>
                    <a:pt x="577028" y="90474"/>
                  </a:lnTo>
                  <a:lnTo>
                    <a:pt x="577028" y="112053"/>
                  </a:lnTo>
                  <a:close/>
                </a:path>
                <a:path w="5038725" h="1857375" extrusionOk="0">
                  <a:moveTo>
                    <a:pt x="598599" y="117447"/>
                  </a:moveTo>
                  <a:lnTo>
                    <a:pt x="550064" y="117447"/>
                  </a:lnTo>
                  <a:lnTo>
                    <a:pt x="550064" y="112053"/>
                  </a:lnTo>
                  <a:lnTo>
                    <a:pt x="598599" y="112053"/>
                  </a:lnTo>
                  <a:lnTo>
                    <a:pt x="598599" y="117447"/>
                  </a:lnTo>
                  <a:close/>
                </a:path>
                <a:path w="5038725" h="1857375" extrusionOk="0">
                  <a:moveTo>
                    <a:pt x="577028" y="139026"/>
                  </a:moveTo>
                  <a:lnTo>
                    <a:pt x="571635" y="139026"/>
                  </a:lnTo>
                  <a:lnTo>
                    <a:pt x="571635" y="117447"/>
                  </a:lnTo>
                  <a:lnTo>
                    <a:pt x="577028" y="117447"/>
                  </a:lnTo>
                  <a:lnTo>
                    <a:pt x="577028" y="139026"/>
                  </a:lnTo>
                  <a:close/>
                </a:path>
                <a:path w="5038725" h="1857375" extrusionOk="0">
                  <a:moveTo>
                    <a:pt x="347834" y="112053"/>
                  </a:moveTo>
                  <a:lnTo>
                    <a:pt x="342442" y="112053"/>
                  </a:lnTo>
                  <a:lnTo>
                    <a:pt x="342442" y="90474"/>
                  </a:lnTo>
                  <a:lnTo>
                    <a:pt x="347834" y="90474"/>
                  </a:lnTo>
                  <a:lnTo>
                    <a:pt x="347834" y="112053"/>
                  </a:lnTo>
                  <a:close/>
                </a:path>
                <a:path w="5038725" h="1857375" extrusionOk="0">
                  <a:moveTo>
                    <a:pt x="369405" y="117447"/>
                  </a:moveTo>
                  <a:lnTo>
                    <a:pt x="320870" y="117447"/>
                  </a:lnTo>
                  <a:lnTo>
                    <a:pt x="320870" y="112053"/>
                  </a:lnTo>
                  <a:lnTo>
                    <a:pt x="369405" y="112053"/>
                  </a:lnTo>
                  <a:lnTo>
                    <a:pt x="369405" y="117447"/>
                  </a:lnTo>
                  <a:close/>
                </a:path>
                <a:path w="5038725" h="1857375" extrusionOk="0">
                  <a:moveTo>
                    <a:pt x="347834" y="139026"/>
                  </a:moveTo>
                  <a:lnTo>
                    <a:pt x="342442" y="139026"/>
                  </a:lnTo>
                  <a:lnTo>
                    <a:pt x="342442" y="117447"/>
                  </a:lnTo>
                  <a:lnTo>
                    <a:pt x="347834" y="117447"/>
                  </a:lnTo>
                  <a:lnTo>
                    <a:pt x="347834" y="139026"/>
                  </a:lnTo>
                  <a:close/>
                </a:path>
                <a:path w="5038725" h="1857375" extrusionOk="0">
                  <a:moveTo>
                    <a:pt x="920818" y="226690"/>
                  </a:moveTo>
                  <a:lnTo>
                    <a:pt x="915425" y="226690"/>
                  </a:lnTo>
                  <a:lnTo>
                    <a:pt x="915425" y="205111"/>
                  </a:lnTo>
                  <a:lnTo>
                    <a:pt x="920818" y="205111"/>
                  </a:lnTo>
                  <a:lnTo>
                    <a:pt x="920818" y="226690"/>
                  </a:lnTo>
                  <a:close/>
                </a:path>
                <a:path w="5038725" h="1857375" extrusionOk="0">
                  <a:moveTo>
                    <a:pt x="942389" y="232085"/>
                  </a:moveTo>
                  <a:lnTo>
                    <a:pt x="893854" y="232085"/>
                  </a:lnTo>
                  <a:lnTo>
                    <a:pt x="893854" y="226690"/>
                  </a:lnTo>
                  <a:lnTo>
                    <a:pt x="942389" y="226690"/>
                  </a:lnTo>
                  <a:lnTo>
                    <a:pt x="942389" y="232085"/>
                  </a:lnTo>
                  <a:close/>
                </a:path>
                <a:path w="5038725" h="1857375" extrusionOk="0">
                  <a:moveTo>
                    <a:pt x="920818" y="253663"/>
                  </a:moveTo>
                  <a:lnTo>
                    <a:pt x="915425" y="253663"/>
                  </a:lnTo>
                  <a:lnTo>
                    <a:pt x="915425" y="232085"/>
                  </a:lnTo>
                  <a:lnTo>
                    <a:pt x="920818" y="232085"/>
                  </a:lnTo>
                  <a:lnTo>
                    <a:pt x="920818" y="253663"/>
                  </a:lnTo>
                  <a:close/>
                </a:path>
                <a:path w="5038725" h="1857375" extrusionOk="0">
                  <a:moveTo>
                    <a:pt x="691625" y="226690"/>
                  </a:moveTo>
                  <a:lnTo>
                    <a:pt x="686232" y="226690"/>
                  </a:lnTo>
                  <a:lnTo>
                    <a:pt x="686232" y="205111"/>
                  </a:lnTo>
                  <a:lnTo>
                    <a:pt x="691625" y="205111"/>
                  </a:lnTo>
                  <a:lnTo>
                    <a:pt x="691625" y="226690"/>
                  </a:lnTo>
                  <a:close/>
                </a:path>
                <a:path w="5038725" h="1857375" extrusionOk="0">
                  <a:moveTo>
                    <a:pt x="713196" y="232085"/>
                  </a:moveTo>
                  <a:lnTo>
                    <a:pt x="664661" y="232085"/>
                  </a:lnTo>
                  <a:lnTo>
                    <a:pt x="664661" y="226690"/>
                  </a:lnTo>
                  <a:lnTo>
                    <a:pt x="713196" y="226690"/>
                  </a:lnTo>
                  <a:lnTo>
                    <a:pt x="713196" y="232085"/>
                  </a:lnTo>
                  <a:close/>
                </a:path>
                <a:path w="5038725" h="1857375" extrusionOk="0">
                  <a:moveTo>
                    <a:pt x="691625" y="253663"/>
                  </a:moveTo>
                  <a:lnTo>
                    <a:pt x="686232" y="253663"/>
                  </a:lnTo>
                  <a:lnTo>
                    <a:pt x="686232" y="232085"/>
                  </a:lnTo>
                  <a:lnTo>
                    <a:pt x="691625" y="232085"/>
                  </a:lnTo>
                  <a:lnTo>
                    <a:pt x="691625" y="253663"/>
                  </a:lnTo>
                  <a:close/>
                </a:path>
                <a:path w="5038725" h="1857375" extrusionOk="0">
                  <a:moveTo>
                    <a:pt x="462431" y="226690"/>
                  </a:moveTo>
                  <a:lnTo>
                    <a:pt x="457038" y="226690"/>
                  </a:lnTo>
                  <a:lnTo>
                    <a:pt x="457038" y="205111"/>
                  </a:lnTo>
                  <a:lnTo>
                    <a:pt x="462431" y="205111"/>
                  </a:lnTo>
                  <a:lnTo>
                    <a:pt x="462431" y="226690"/>
                  </a:lnTo>
                  <a:close/>
                </a:path>
                <a:path w="5038725" h="1857375" extrusionOk="0">
                  <a:moveTo>
                    <a:pt x="484002" y="232085"/>
                  </a:moveTo>
                  <a:lnTo>
                    <a:pt x="435467" y="232085"/>
                  </a:lnTo>
                  <a:lnTo>
                    <a:pt x="435467" y="226690"/>
                  </a:lnTo>
                  <a:lnTo>
                    <a:pt x="484002" y="226690"/>
                  </a:lnTo>
                  <a:lnTo>
                    <a:pt x="484002" y="232085"/>
                  </a:lnTo>
                  <a:close/>
                </a:path>
                <a:path w="5038725" h="1857375" extrusionOk="0">
                  <a:moveTo>
                    <a:pt x="462431" y="253663"/>
                  </a:moveTo>
                  <a:lnTo>
                    <a:pt x="457038" y="253663"/>
                  </a:lnTo>
                  <a:lnTo>
                    <a:pt x="457038" y="232085"/>
                  </a:lnTo>
                  <a:lnTo>
                    <a:pt x="462431" y="232085"/>
                  </a:lnTo>
                  <a:lnTo>
                    <a:pt x="462431" y="253663"/>
                  </a:lnTo>
                  <a:close/>
                </a:path>
                <a:path w="5038725" h="1857375" extrusionOk="0">
                  <a:moveTo>
                    <a:pt x="233238" y="226690"/>
                  </a:moveTo>
                  <a:lnTo>
                    <a:pt x="227845" y="226690"/>
                  </a:lnTo>
                  <a:lnTo>
                    <a:pt x="227845" y="205111"/>
                  </a:lnTo>
                  <a:lnTo>
                    <a:pt x="233238" y="205111"/>
                  </a:lnTo>
                  <a:lnTo>
                    <a:pt x="233238" y="226690"/>
                  </a:lnTo>
                  <a:close/>
                </a:path>
                <a:path w="5038725" h="1857375" extrusionOk="0">
                  <a:moveTo>
                    <a:pt x="254809" y="232085"/>
                  </a:moveTo>
                  <a:lnTo>
                    <a:pt x="206274" y="232085"/>
                  </a:lnTo>
                  <a:lnTo>
                    <a:pt x="206274" y="226690"/>
                  </a:lnTo>
                  <a:lnTo>
                    <a:pt x="254809" y="226690"/>
                  </a:lnTo>
                  <a:lnTo>
                    <a:pt x="254809" y="232085"/>
                  </a:lnTo>
                  <a:close/>
                </a:path>
                <a:path w="5038725" h="1857375" extrusionOk="0">
                  <a:moveTo>
                    <a:pt x="233238" y="253663"/>
                  </a:moveTo>
                  <a:lnTo>
                    <a:pt x="227845" y="253663"/>
                  </a:lnTo>
                  <a:lnTo>
                    <a:pt x="227845" y="232085"/>
                  </a:lnTo>
                  <a:lnTo>
                    <a:pt x="233238" y="232085"/>
                  </a:lnTo>
                  <a:lnTo>
                    <a:pt x="233238" y="253663"/>
                  </a:lnTo>
                  <a:close/>
                </a:path>
                <a:path w="5038725" h="1857375" extrusionOk="0">
                  <a:moveTo>
                    <a:pt x="1035415" y="341327"/>
                  </a:moveTo>
                  <a:lnTo>
                    <a:pt x="1030022" y="341327"/>
                  </a:lnTo>
                  <a:lnTo>
                    <a:pt x="1030022" y="319748"/>
                  </a:lnTo>
                  <a:lnTo>
                    <a:pt x="1035415" y="319748"/>
                  </a:lnTo>
                  <a:lnTo>
                    <a:pt x="1035415" y="341327"/>
                  </a:lnTo>
                  <a:close/>
                </a:path>
                <a:path w="5038725" h="1857375" extrusionOk="0">
                  <a:moveTo>
                    <a:pt x="1056986" y="346722"/>
                  </a:moveTo>
                  <a:lnTo>
                    <a:pt x="1008451" y="346722"/>
                  </a:lnTo>
                  <a:lnTo>
                    <a:pt x="1008451" y="341327"/>
                  </a:lnTo>
                  <a:lnTo>
                    <a:pt x="1056986" y="341327"/>
                  </a:lnTo>
                  <a:lnTo>
                    <a:pt x="1056986" y="346722"/>
                  </a:lnTo>
                  <a:close/>
                </a:path>
                <a:path w="5038725" h="1857375" extrusionOk="0">
                  <a:moveTo>
                    <a:pt x="1035415" y="368301"/>
                  </a:moveTo>
                  <a:lnTo>
                    <a:pt x="1030022" y="368301"/>
                  </a:lnTo>
                  <a:lnTo>
                    <a:pt x="1030022" y="346722"/>
                  </a:lnTo>
                  <a:lnTo>
                    <a:pt x="1035415" y="346722"/>
                  </a:lnTo>
                  <a:lnTo>
                    <a:pt x="1035415" y="368301"/>
                  </a:lnTo>
                  <a:close/>
                </a:path>
                <a:path w="5038725" h="1857375" extrusionOk="0">
                  <a:moveTo>
                    <a:pt x="806221" y="341327"/>
                  </a:moveTo>
                  <a:lnTo>
                    <a:pt x="800828" y="341327"/>
                  </a:lnTo>
                  <a:lnTo>
                    <a:pt x="800828" y="319748"/>
                  </a:lnTo>
                  <a:lnTo>
                    <a:pt x="806221" y="319748"/>
                  </a:lnTo>
                  <a:lnTo>
                    <a:pt x="806221" y="341327"/>
                  </a:lnTo>
                  <a:close/>
                </a:path>
                <a:path w="5038725" h="1857375" extrusionOk="0">
                  <a:moveTo>
                    <a:pt x="827792" y="346722"/>
                  </a:moveTo>
                  <a:lnTo>
                    <a:pt x="779257" y="346722"/>
                  </a:lnTo>
                  <a:lnTo>
                    <a:pt x="779257" y="341327"/>
                  </a:lnTo>
                  <a:lnTo>
                    <a:pt x="827792" y="341327"/>
                  </a:lnTo>
                  <a:lnTo>
                    <a:pt x="827792" y="346722"/>
                  </a:lnTo>
                  <a:close/>
                </a:path>
                <a:path w="5038725" h="1857375" extrusionOk="0">
                  <a:moveTo>
                    <a:pt x="806221" y="368301"/>
                  </a:moveTo>
                  <a:lnTo>
                    <a:pt x="800828" y="368301"/>
                  </a:lnTo>
                  <a:lnTo>
                    <a:pt x="800828" y="346722"/>
                  </a:lnTo>
                  <a:lnTo>
                    <a:pt x="806221" y="346722"/>
                  </a:lnTo>
                  <a:lnTo>
                    <a:pt x="806221" y="368301"/>
                  </a:lnTo>
                  <a:close/>
                </a:path>
                <a:path w="5038725" h="1857375" extrusionOk="0">
                  <a:moveTo>
                    <a:pt x="577028" y="341327"/>
                  </a:moveTo>
                  <a:lnTo>
                    <a:pt x="571635" y="341327"/>
                  </a:lnTo>
                  <a:lnTo>
                    <a:pt x="571635" y="319748"/>
                  </a:lnTo>
                  <a:lnTo>
                    <a:pt x="577028" y="319748"/>
                  </a:lnTo>
                  <a:lnTo>
                    <a:pt x="577028" y="341327"/>
                  </a:lnTo>
                  <a:close/>
                </a:path>
                <a:path w="5038725" h="1857375" extrusionOk="0">
                  <a:moveTo>
                    <a:pt x="598599" y="346722"/>
                  </a:moveTo>
                  <a:lnTo>
                    <a:pt x="550064" y="346722"/>
                  </a:lnTo>
                  <a:lnTo>
                    <a:pt x="550064" y="341327"/>
                  </a:lnTo>
                  <a:lnTo>
                    <a:pt x="598599" y="341327"/>
                  </a:lnTo>
                  <a:lnTo>
                    <a:pt x="598599" y="346722"/>
                  </a:lnTo>
                  <a:close/>
                </a:path>
                <a:path w="5038725" h="1857375" extrusionOk="0">
                  <a:moveTo>
                    <a:pt x="577028" y="368301"/>
                  </a:moveTo>
                  <a:lnTo>
                    <a:pt x="571635" y="368301"/>
                  </a:lnTo>
                  <a:lnTo>
                    <a:pt x="571635" y="346722"/>
                  </a:lnTo>
                  <a:lnTo>
                    <a:pt x="577028" y="346722"/>
                  </a:lnTo>
                  <a:lnTo>
                    <a:pt x="577028" y="368301"/>
                  </a:lnTo>
                  <a:close/>
                </a:path>
                <a:path w="5038725" h="1857375" extrusionOk="0">
                  <a:moveTo>
                    <a:pt x="347834" y="341327"/>
                  </a:moveTo>
                  <a:lnTo>
                    <a:pt x="342442" y="341327"/>
                  </a:lnTo>
                  <a:lnTo>
                    <a:pt x="342442" y="319748"/>
                  </a:lnTo>
                  <a:lnTo>
                    <a:pt x="347834" y="319748"/>
                  </a:lnTo>
                  <a:lnTo>
                    <a:pt x="347834" y="341327"/>
                  </a:lnTo>
                  <a:close/>
                </a:path>
                <a:path w="5038725" h="1857375" extrusionOk="0">
                  <a:moveTo>
                    <a:pt x="369405" y="346722"/>
                  </a:moveTo>
                  <a:lnTo>
                    <a:pt x="320870" y="346722"/>
                  </a:lnTo>
                  <a:lnTo>
                    <a:pt x="320870" y="341327"/>
                  </a:lnTo>
                  <a:lnTo>
                    <a:pt x="369405" y="341327"/>
                  </a:lnTo>
                  <a:lnTo>
                    <a:pt x="369405" y="346722"/>
                  </a:lnTo>
                  <a:close/>
                </a:path>
                <a:path w="5038725" h="1857375" extrusionOk="0">
                  <a:moveTo>
                    <a:pt x="347834" y="368301"/>
                  </a:moveTo>
                  <a:lnTo>
                    <a:pt x="342442" y="368301"/>
                  </a:lnTo>
                  <a:lnTo>
                    <a:pt x="342442" y="346722"/>
                  </a:lnTo>
                  <a:lnTo>
                    <a:pt x="347834" y="346722"/>
                  </a:lnTo>
                  <a:lnTo>
                    <a:pt x="347834" y="368301"/>
                  </a:lnTo>
                  <a:close/>
                </a:path>
                <a:path w="5038725" h="1857375" extrusionOk="0">
                  <a:moveTo>
                    <a:pt x="920818" y="455964"/>
                  </a:moveTo>
                  <a:lnTo>
                    <a:pt x="915425" y="455964"/>
                  </a:lnTo>
                  <a:lnTo>
                    <a:pt x="915425" y="434386"/>
                  </a:lnTo>
                  <a:lnTo>
                    <a:pt x="920818" y="434386"/>
                  </a:lnTo>
                  <a:lnTo>
                    <a:pt x="920818" y="455964"/>
                  </a:lnTo>
                  <a:close/>
                </a:path>
                <a:path w="5038725" h="1857375" extrusionOk="0">
                  <a:moveTo>
                    <a:pt x="942389" y="461359"/>
                  </a:moveTo>
                  <a:lnTo>
                    <a:pt x="893854" y="461359"/>
                  </a:lnTo>
                  <a:lnTo>
                    <a:pt x="893854" y="455964"/>
                  </a:lnTo>
                  <a:lnTo>
                    <a:pt x="942389" y="455964"/>
                  </a:lnTo>
                  <a:lnTo>
                    <a:pt x="942389" y="461359"/>
                  </a:lnTo>
                  <a:close/>
                </a:path>
                <a:path w="5038725" h="1857375" extrusionOk="0">
                  <a:moveTo>
                    <a:pt x="920818" y="482938"/>
                  </a:moveTo>
                  <a:lnTo>
                    <a:pt x="915425" y="482938"/>
                  </a:lnTo>
                  <a:lnTo>
                    <a:pt x="915425" y="461359"/>
                  </a:lnTo>
                  <a:lnTo>
                    <a:pt x="920818" y="461359"/>
                  </a:lnTo>
                  <a:lnTo>
                    <a:pt x="920818" y="482938"/>
                  </a:lnTo>
                  <a:close/>
                </a:path>
                <a:path w="5038725" h="1857375" extrusionOk="0">
                  <a:moveTo>
                    <a:pt x="691625" y="455964"/>
                  </a:moveTo>
                  <a:lnTo>
                    <a:pt x="686232" y="455964"/>
                  </a:lnTo>
                  <a:lnTo>
                    <a:pt x="686232" y="434386"/>
                  </a:lnTo>
                  <a:lnTo>
                    <a:pt x="691625" y="434386"/>
                  </a:lnTo>
                  <a:lnTo>
                    <a:pt x="691625" y="455964"/>
                  </a:lnTo>
                  <a:close/>
                </a:path>
                <a:path w="5038725" h="1857375" extrusionOk="0">
                  <a:moveTo>
                    <a:pt x="713196" y="461359"/>
                  </a:moveTo>
                  <a:lnTo>
                    <a:pt x="664661" y="461359"/>
                  </a:lnTo>
                  <a:lnTo>
                    <a:pt x="664661" y="455964"/>
                  </a:lnTo>
                  <a:lnTo>
                    <a:pt x="713196" y="455964"/>
                  </a:lnTo>
                  <a:lnTo>
                    <a:pt x="713196" y="461359"/>
                  </a:lnTo>
                  <a:close/>
                </a:path>
                <a:path w="5038725" h="1857375" extrusionOk="0">
                  <a:moveTo>
                    <a:pt x="691625" y="482938"/>
                  </a:moveTo>
                  <a:lnTo>
                    <a:pt x="686232" y="482938"/>
                  </a:lnTo>
                  <a:lnTo>
                    <a:pt x="686232" y="461359"/>
                  </a:lnTo>
                  <a:lnTo>
                    <a:pt x="691625" y="461359"/>
                  </a:lnTo>
                  <a:lnTo>
                    <a:pt x="691625" y="482938"/>
                  </a:lnTo>
                  <a:close/>
                </a:path>
                <a:path w="5038725" h="1857375" extrusionOk="0">
                  <a:moveTo>
                    <a:pt x="462431" y="455964"/>
                  </a:moveTo>
                  <a:lnTo>
                    <a:pt x="457038" y="455964"/>
                  </a:lnTo>
                  <a:lnTo>
                    <a:pt x="457038" y="434386"/>
                  </a:lnTo>
                  <a:lnTo>
                    <a:pt x="462431" y="434386"/>
                  </a:lnTo>
                  <a:lnTo>
                    <a:pt x="462431" y="455964"/>
                  </a:lnTo>
                  <a:close/>
                </a:path>
                <a:path w="5038725" h="1857375" extrusionOk="0">
                  <a:moveTo>
                    <a:pt x="484002" y="461359"/>
                  </a:moveTo>
                  <a:lnTo>
                    <a:pt x="435467" y="461359"/>
                  </a:lnTo>
                  <a:lnTo>
                    <a:pt x="435467" y="455964"/>
                  </a:lnTo>
                  <a:lnTo>
                    <a:pt x="484002" y="455964"/>
                  </a:lnTo>
                  <a:lnTo>
                    <a:pt x="484002" y="461359"/>
                  </a:lnTo>
                  <a:close/>
                </a:path>
                <a:path w="5038725" h="1857375" extrusionOk="0">
                  <a:moveTo>
                    <a:pt x="462431" y="482938"/>
                  </a:moveTo>
                  <a:lnTo>
                    <a:pt x="457038" y="482938"/>
                  </a:lnTo>
                  <a:lnTo>
                    <a:pt x="457038" y="461359"/>
                  </a:lnTo>
                  <a:lnTo>
                    <a:pt x="462431" y="461359"/>
                  </a:lnTo>
                  <a:lnTo>
                    <a:pt x="462431" y="482938"/>
                  </a:lnTo>
                  <a:close/>
                </a:path>
                <a:path w="5038725" h="1857375" extrusionOk="0">
                  <a:moveTo>
                    <a:pt x="233238" y="455964"/>
                  </a:moveTo>
                  <a:lnTo>
                    <a:pt x="227845" y="455964"/>
                  </a:lnTo>
                  <a:lnTo>
                    <a:pt x="227845" y="434386"/>
                  </a:lnTo>
                  <a:lnTo>
                    <a:pt x="233238" y="434386"/>
                  </a:lnTo>
                  <a:lnTo>
                    <a:pt x="233238" y="455964"/>
                  </a:lnTo>
                  <a:close/>
                </a:path>
                <a:path w="5038725" h="1857375" extrusionOk="0">
                  <a:moveTo>
                    <a:pt x="254809" y="461359"/>
                  </a:moveTo>
                  <a:lnTo>
                    <a:pt x="206274" y="461359"/>
                  </a:lnTo>
                  <a:lnTo>
                    <a:pt x="206274" y="455964"/>
                  </a:lnTo>
                  <a:lnTo>
                    <a:pt x="254809" y="455964"/>
                  </a:lnTo>
                  <a:lnTo>
                    <a:pt x="254809" y="461359"/>
                  </a:lnTo>
                  <a:close/>
                </a:path>
                <a:path w="5038725" h="1857375" extrusionOk="0">
                  <a:moveTo>
                    <a:pt x="233238" y="482938"/>
                  </a:moveTo>
                  <a:lnTo>
                    <a:pt x="227845" y="482938"/>
                  </a:lnTo>
                  <a:lnTo>
                    <a:pt x="227845" y="461359"/>
                  </a:lnTo>
                  <a:lnTo>
                    <a:pt x="233238" y="461359"/>
                  </a:lnTo>
                  <a:lnTo>
                    <a:pt x="233238" y="482938"/>
                  </a:lnTo>
                  <a:close/>
                </a:path>
                <a:path w="5038725" h="1857375" extrusionOk="0">
                  <a:moveTo>
                    <a:pt x="1035415" y="570601"/>
                  </a:moveTo>
                  <a:lnTo>
                    <a:pt x="1030022" y="570601"/>
                  </a:lnTo>
                  <a:lnTo>
                    <a:pt x="1030022" y="549023"/>
                  </a:lnTo>
                  <a:lnTo>
                    <a:pt x="1035415" y="549023"/>
                  </a:lnTo>
                  <a:lnTo>
                    <a:pt x="1035415" y="570601"/>
                  </a:lnTo>
                  <a:close/>
                </a:path>
                <a:path w="5038725" h="1857375" extrusionOk="0">
                  <a:moveTo>
                    <a:pt x="1056986" y="575996"/>
                  </a:moveTo>
                  <a:lnTo>
                    <a:pt x="1008451" y="575996"/>
                  </a:lnTo>
                  <a:lnTo>
                    <a:pt x="1008451" y="570601"/>
                  </a:lnTo>
                  <a:lnTo>
                    <a:pt x="1056986" y="570601"/>
                  </a:lnTo>
                  <a:lnTo>
                    <a:pt x="1056986" y="575996"/>
                  </a:lnTo>
                  <a:close/>
                </a:path>
                <a:path w="5038725" h="1857375" extrusionOk="0">
                  <a:moveTo>
                    <a:pt x="1035415" y="597575"/>
                  </a:moveTo>
                  <a:lnTo>
                    <a:pt x="1030022" y="597575"/>
                  </a:lnTo>
                  <a:lnTo>
                    <a:pt x="1030022" y="575996"/>
                  </a:lnTo>
                  <a:lnTo>
                    <a:pt x="1035415" y="575996"/>
                  </a:lnTo>
                  <a:lnTo>
                    <a:pt x="1035415" y="597575"/>
                  </a:lnTo>
                  <a:close/>
                </a:path>
                <a:path w="5038725" h="1857375" extrusionOk="0">
                  <a:moveTo>
                    <a:pt x="806221" y="570601"/>
                  </a:moveTo>
                  <a:lnTo>
                    <a:pt x="800828" y="570601"/>
                  </a:lnTo>
                  <a:lnTo>
                    <a:pt x="800828" y="549023"/>
                  </a:lnTo>
                  <a:lnTo>
                    <a:pt x="806221" y="549023"/>
                  </a:lnTo>
                  <a:lnTo>
                    <a:pt x="806221" y="570601"/>
                  </a:lnTo>
                  <a:close/>
                </a:path>
                <a:path w="5038725" h="1857375" extrusionOk="0">
                  <a:moveTo>
                    <a:pt x="827792" y="575996"/>
                  </a:moveTo>
                  <a:lnTo>
                    <a:pt x="779257" y="575996"/>
                  </a:lnTo>
                  <a:lnTo>
                    <a:pt x="779257" y="570601"/>
                  </a:lnTo>
                  <a:lnTo>
                    <a:pt x="827792" y="570601"/>
                  </a:lnTo>
                  <a:lnTo>
                    <a:pt x="827792" y="575996"/>
                  </a:lnTo>
                  <a:close/>
                </a:path>
                <a:path w="5038725" h="1857375" extrusionOk="0">
                  <a:moveTo>
                    <a:pt x="806221" y="597575"/>
                  </a:moveTo>
                  <a:lnTo>
                    <a:pt x="800828" y="597575"/>
                  </a:lnTo>
                  <a:lnTo>
                    <a:pt x="800828" y="575996"/>
                  </a:lnTo>
                  <a:lnTo>
                    <a:pt x="806221" y="575996"/>
                  </a:lnTo>
                  <a:lnTo>
                    <a:pt x="806221" y="597575"/>
                  </a:lnTo>
                  <a:close/>
                </a:path>
                <a:path w="5038725" h="1857375" extrusionOk="0">
                  <a:moveTo>
                    <a:pt x="577028" y="570601"/>
                  </a:moveTo>
                  <a:lnTo>
                    <a:pt x="571635" y="570601"/>
                  </a:lnTo>
                  <a:lnTo>
                    <a:pt x="571635" y="549023"/>
                  </a:lnTo>
                  <a:lnTo>
                    <a:pt x="577028" y="549023"/>
                  </a:lnTo>
                  <a:lnTo>
                    <a:pt x="577028" y="570601"/>
                  </a:lnTo>
                  <a:close/>
                </a:path>
                <a:path w="5038725" h="1857375" extrusionOk="0">
                  <a:moveTo>
                    <a:pt x="598599" y="575996"/>
                  </a:moveTo>
                  <a:lnTo>
                    <a:pt x="550064" y="575996"/>
                  </a:lnTo>
                  <a:lnTo>
                    <a:pt x="550064" y="570601"/>
                  </a:lnTo>
                  <a:lnTo>
                    <a:pt x="598599" y="570601"/>
                  </a:lnTo>
                  <a:lnTo>
                    <a:pt x="598599" y="575996"/>
                  </a:lnTo>
                  <a:close/>
                </a:path>
                <a:path w="5038725" h="1857375" extrusionOk="0">
                  <a:moveTo>
                    <a:pt x="577028" y="597575"/>
                  </a:moveTo>
                  <a:lnTo>
                    <a:pt x="571635" y="597575"/>
                  </a:lnTo>
                  <a:lnTo>
                    <a:pt x="571635" y="575996"/>
                  </a:lnTo>
                  <a:lnTo>
                    <a:pt x="577028" y="575996"/>
                  </a:lnTo>
                  <a:lnTo>
                    <a:pt x="577028" y="597575"/>
                  </a:lnTo>
                  <a:close/>
                </a:path>
                <a:path w="5038725" h="1857375" extrusionOk="0">
                  <a:moveTo>
                    <a:pt x="347834" y="570601"/>
                  </a:moveTo>
                  <a:lnTo>
                    <a:pt x="342442" y="570601"/>
                  </a:lnTo>
                  <a:lnTo>
                    <a:pt x="342442" y="549023"/>
                  </a:lnTo>
                  <a:lnTo>
                    <a:pt x="347834" y="549023"/>
                  </a:lnTo>
                  <a:lnTo>
                    <a:pt x="347834" y="570601"/>
                  </a:lnTo>
                  <a:close/>
                </a:path>
                <a:path w="5038725" h="1857375" extrusionOk="0">
                  <a:moveTo>
                    <a:pt x="369405" y="575996"/>
                  </a:moveTo>
                  <a:lnTo>
                    <a:pt x="320870" y="575996"/>
                  </a:lnTo>
                  <a:lnTo>
                    <a:pt x="320870" y="570601"/>
                  </a:lnTo>
                  <a:lnTo>
                    <a:pt x="369405" y="570601"/>
                  </a:lnTo>
                  <a:lnTo>
                    <a:pt x="369405" y="575996"/>
                  </a:lnTo>
                  <a:close/>
                </a:path>
                <a:path w="5038725" h="1857375" extrusionOk="0">
                  <a:moveTo>
                    <a:pt x="347834" y="597575"/>
                  </a:moveTo>
                  <a:lnTo>
                    <a:pt x="342442" y="597575"/>
                  </a:lnTo>
                  <a:lnTo>
                    <a:pt x="342442" y="575996"/>
                  </a:lnTo>
                  <a:lnTo>
                    <a:pt x="347834" y="575996"/>
                  </a:lnTo>
                  <a:lnTo>
                    <a:pt x="347834" y="597575"/>
                  </a:lnTo>
                  <a:close/>
                </a:path>
                <a:path w="5038725" h="1857375" extrusionOk="0">
                  <a:moveTo>
                    <a:pt x="920818" y="685239"/>
                  </a:moveTo>
                  <a:lnTo>
                    <a:pt x="915425" y="685239"/>
                  </a:lnTo>
                  <a:lnTo>
                    <a:pt x="915425" y="663660"/>
                  </a:lnTo>
                  <a:lnTo>
                    <a:pt x="920818" y="663660"/>
                  </a:lnTo>
                  <a:lnTo>
                    <a:pt x="920818" y="685239"/>
                  </a:lnTo>
                  <a:close/>
                </a:path>
                <a:path w="5038725" h="1857375" extrusionOk="0">
                  <a:moveTo>
                    <a:pt x="942389" y="690633"/>
                  </a:moveTo>
                  <a:lnTo>
                    <a:pt x="893854" y="690633"/>
                  </a:lnTo>
                  <a:lnTo>
                    <a:pt x="893854" y="685239"/>
                  </a:lnTo>
                  <a:lnTo>
                    <a:pt x="942389" y="685239"/>
                  </a:lnTo>
                  <a:lnTo>
                    <a:pt x="942389" y="690633"/>
                  </a:lnTo>
                  <a:close/>
                </a:path>
                <a:path w="5038725" h="1857375" extrusionOk="0">
                  <a:moveTo>
                    <a:pt x="920818" y="712212"/>
                  </a:moveTo>
                  <a:lnTo>
                    <a:pt x="915425" y="712212"/>
                  </a:lnTo>
                  <a:lnTo>
                    <a:pt x="915425" y="690633"/>
                  </a:lnTo>
                  <a:lnTo>
                    <a:pt x="920818" y="690633"/>
                  </a:lnTo>
                  <a:lnTo>
                    <a:pt x="920818" y="712212"/>
                  </a:lnTo>
                  <a:close/>
                </a:path>
                <a:path w="5038725" h="1857375" extrusionOk="0">
                  <a:moveTo>
                    <a:pt x="691625" y="685239"/>
                  </a:moveTo>
                  <a:lnTo>
                    <a:pt x="686232" y="685239"/>
                  </a:lnTo>
                  <a:lnTo>
                    <a:pt x="686232" y="663660"/>
                  </a:lnTo>
                  <a:lnTo>
                    <a:pt x="691625" y="663660"/>
                  </a:lnTo>
                  <a:lnTo>
                    <a:pt x="691625" y="685239"/>
                  </a:lnTo>
                  <a:close/>
                </a:path>
                <a:path w="5038725" h="1857375" extrusionOk="0">
                  <a:moveTo>
                    <a:pt x="713196" y="690633"/>
                  </a:moveTo>
                  <a:lnTo>
                    <a:pt x="664661" y="690633"/>
                  </a:lnTo>
                  <a:lnTo>
                    <a:pt x="664661" y="685239"/>
                  </a:lnTo>
                  <a:lnTo>
                    <a:pt x="713196" y="685239"/>
                  </a:lnTo>
                  <a:lnTo>
                    <a:pt x="713196" y="690633"/>
                  </a:lnTo>
                  <a:close/>
                </a:path>
                <a:path w="5038725" h="1857375" extrusionOk="0">
                  <a:moveTo>
                    <a:pt x="691625" y="712212"/>
                  </a:moveTo>
                  <a:lnTo>
                    <a:pt x="686232" y="712212"/>
                  </a:lnTo>
                  <a:lnTo>
                    <a:pt x="686232" y="690633"/>
                  </a:lnTo>
                  <a:lnTo>
                    <a:pt x="691625" y="690633"/>
                  </a:lnTo>
                  <a:lnTo>
                    <a:pt x="691625" y="712212"/>
                  </a:lnTo>
                  <a:close/>
                </a:path>
                <a:path w="5038725" h="1857375" extrusionOk="0">
                  <a:moveTo>
                    <a:pt x="462431" y="685239"/>
                  </a:moveTo>
                  <a:lnTo>
                    <a:pt x="457038" y="685239"/>
                  </a:lnTo>
                  <a:lnTo>
                    <a:pt x="457038" y="663660"/>
                  </a:lnTo>
                  <a:lnTo>
                    <a:pt x="462431" y="663660"/>
                  </a:lnTo>
                  <a:lnTo>
                    <a:pt x="462431" y="685239"/>
                  </a:lnTo>
                  <a:close/>
                </a:path>
                <a:path w="5038725" h="1857375" extrusionOk="0">
                  <a:moveTo>
                    <a:pt x="484002" y="690633"/>
                  </a:moveTo>
                  <a:lnTo>
                    <a:pt x="435467" y="690633"/>
                  </a:lnTo>
                  <a:lnTo>
                    <a:pt x="435467" y="685239"/>
                  </a:lnTo>
                  <a:lnTo>
                    <a:pt x="484002" y="685239"/>
                  </a:lnTo>
                  <a:lnTo>
                    <a:pt x="484002" y="690633"/>
                  </a:lnTo>
                  <a:close/>
                </a:path>
                <a:path w="5038725" h="1857375" extrusionOk="0">
                  <a:moveTo>
                    <a:pt x="462431" y="712212"/>
                  </a:moveTo>
                  <a:lnTo>
                    <a:pt x="457038" y="712212"/>
                  </a:lnTo>
                  <a:lnTo>
                    <a:pt x="457038" y="690633"/>
                  </a:lnTo>
                  <a:lnTo>
                    <a:pt x="462431" y="690633"/>
                  </a:lnTo>
                  <a:lnTo>
                    <a:pt x="462431" y="712212"/>
                  </a:lnTo>
                  <a:close/>
                </a:path>
                <a:path w="5038725" h="1857375" extrusionOk="0">
                  <a:moveTo>
                    <a:pt x="233238" y="685239"/>
                  </a:moveTo>
                  <a:lnTo>
                    <a:pt x="227845" y="685239"/>
                  </a:lnTo>
                  <a:lnTo>
                    <a:pt x="227845" y="663660"/>
                  </a:lnTo>
                  <a:lnTo>
                    <a:pt x="233238" y="663660"/>
                  </a:lnTo>
                  <a:lnTo>
                    <a:pt x="233238" y="685239"/>
                  </a:lnTo>
                  <a:close/>
                </a:path>
                <a:path w="5038725" h="1857375" extrusionOk="0">
                  <a:moveTo>
                    <a:pt x="254809" y="690633"/>
                  </a:moveTo>
                  <a:lnTo>
                    <a:pt x="206274" y="690633"/>
                  </a:lnTo>
                  <a:lnTo>
                    <a:pt x="206274" y="685239"/>
                  </a:lnTo>
                  <a:lnTo>
                    <a:pt x="254809" y="685239"/>
                  </a:lnTo>
                  <a:lnTo>
                    <a:pt x="254809" y="690633"/>
                  </a:lnTo>
                  <a:close/>
                </a:path>
                <a:path w="5038725" h="1857375" extrusionOk="0">
                  <a:moveTo>
                    <a:pt x="233238" y="712212"/>
                  </a:moveTo>
                  <a:lnTo>
                    <a:pt x="227845" y="712212"/>
                  </a:lnTo>
                  <a:lnTo>
                    <a:pt x="227845" y="690633"/>
                  </a:lnTo>
                  <a:lnTo>
                    <a:pt x="233238" y="690633"/>
                  </a:lnTo>
                  <a:lnTo>
                    <a:pt x="233238" y="712212"/>
                  </a:lnTo>
                  <a:close/>
                </a:path>
                <a:path w="5038725" h="1857375" extrusionOk="0">
                  <a:moveTo>
                    <a:pt x="1035415" y="799876"/>
                  </a:moveTo>
                  <a:lnTo>
                    <a:pt x="1030022" y="799876"/>
                  </a:lnTo>
                  <a:lnTo>
                    <a:pt x="1030022" y="778297"/>
                  </a:lnTo>
                  <a:lnTo>
                    <a:pt x="1035415" y="778297"/>
                  </a:lnTo>
                  <a:lnTo>
                    <a:pt x="1035415" y="799876"/>
                  </a:lnTo>
                  <a:close/>
                </a:path>
                <a:path w="5038725" h="1857375" extrusionOk="0">
                  <a:moveTo>
                    <a:pt x="1056986" y="805270"/>
                  </a:moveTo>
                  <a:lnTo>
                    <a:pt x="1008451" y="805270"/>
                  </a:lnTo>
                  <a:lnTo>
                    <a:pt x="1008451" y="799876"/>
                  </a:lnTo>
                  <a:lnTo>
                    <a:pt x="1056986" y="799876"/>
                  </a:lnTo>
                  <a:lnTo>
                    <a:pt x="1056986" y="805270"/>
                  </a:lnTo>
                  <a:close/>
                </a:path>
                <a:path w="5038725" h="1857375" extrusionOk="0">
                  <a:moveTo>
                    <a:pt x="1035415" y="826849"/>
                  </a:moveTo>
                  <a:lnTo>
                    <a:pt x="1030022" y="826849"/>
                  </a:lnTo>
                  <a:lnTo>
                    <a:pt x="1030022" y="805270"/>
                  </a:lnTo>
                  <a:lnTo>
                    <a:pt x="1035415" y="805270"/>
                  </a:lnTo>
                  <a:lnTo>
                    <a:pt x="1035415" y="826849"/>
                  </a:lnTo>
                  <a:close/>
                </a:path>
                <a:path w="5038725" h="1857375" extrusionOk="0">
                  <a:moveTo>
                    <a:pt x="806221" y="799876"/>
                  </a:moveTo>
                  <a:lnTo>
                    <a:pt x="800828" y="799876"/>
                  </a:lnTo>
                  <a:lnTo>
                    <a:pt x="800828" y="778297"/>
                  </a:lnTo>
                  <a:lnTo>
                    <a:pt x="806221" y="778297"/>
                  </a:lnTo>
                  <a:lnTo>
                    <a:pt x="806221" y="799876"/>
                  </a:lnTo>
                  <a:close/>
                </a:path>
                <a:path w="5038725" h="1857375" extrusionOk="0">
                  <a:moveTo>
                    <a:pt x="827792" y="805270"/>
                  </a:moveTo>
                  <a:lnTo>
                    <a:pt x="779257" y="805270"/>
                  </a:lnTo>
                  <a:lnTo>
                    <a:pt x="779257" y="799876"/>
                  </a:lnTo>
                  <a:lnTo>
                    <a:pt x="827792" y="799876"/>
                  </a:lnTo>
                  <a:lnTo>
                    <a:pt x="827792" y="805270"/>
                  </a:lnTo>
                  <a:close/>
                </a:path>
                <a:path w="5038725" h="1857375" extrusionOk="0">
                  <a:moveTo>
                    <a:pt x="806221" y="826849"/>
                  </a:moveTo>
                  <a:lnTo>
                    <a:pt x="800828" y="826849"/>
                  </a:lnTo>
                  <a:lnTo>
                    <a:pt x="800828" y="805270"/>
                  </a:lnTo>
                  <a:lnTo>
                    <a:pt x="806221" y="805270"/>
                  </a:lnTo>
                  <a:lnTo>
                    <a:pt x="806221" y="826849"/>
                  </a:lnTo>
                  <a:close/>
                </a:path>
                <a:path w="5038725" h="1857375" extrusionOk="0">
                  <a:moveTo>
                    <a:pt x="577028" y="799876"/>
                  </a:moveTo>
                  <a:lnTo>
                    <a:pt x="571635" y="799876"/>
                  </a:lnTo>
                  <a:lnTo>
                    <a:pt x="571635" y="778297"/>
                  </a:lnTo>
                  <a:lnTo>
                    <a:pt x="577028" y="778297"/>
                  </a:lnTo>
                  <a:lnTo>
                    <a:pt x="577028" y="799876"/>
                  </a:lnTo>
                  <a:close/>
                </a:path>
                <a:path w="5038725" h="1857375" extrusionOk="0">
                  <a:moveTo>
                    <a:pt x="598599" y="805270"/>
                  </a:moveTo>
                  <a:lnTo>
                    <a:pt x="550064" y="805270"/>
                  </a:lnTo>
                  <a:lnTo>
                    <a:pt x="550064" y="799876"/>
                  </a:lnTo>
                  <a:lnTo>
                    <a:pt x="598599" y="799876"/>
                  </a:lnTo>
                  <a:lnTo>
                    <a:pt x="598599" y="805270"/>
                  </a:lnTo>
                  <a:close/>
                </a:path>
                <a:path w="5038725" h="1857375" extrusionOk="0">
                  <a:moveTo>
                    <a:pt x="577028" y="826849"/>
                  </a:moveTo>
                  <a:lnTo>
                    <a:pt x="571635" y="826849"/>
                  </a:lnTo>
                  <a:lnTo>
                    <a:pt x="571635" y="805270"/>
                  </a:lnTo>
                  <a:lnTo>
                    <a:pt x="577028" y="805270"/>
                  </a:lnTo>
                  <a:lnTo>
                    <a:pt x="577028" y="826849"/>
                  </a:lnTo>
                  <a:close/>
                </a:path>
                <a:path w="5038725" h="1857375" extrusionOk="0">
                  <a:moveTo>
                    <a:pt x="347834" y="799876"/>
                  </a:moveTo>
                  <a:lnTo>
                    <a:pt x="342442" y="799876"/>
                  </a:lnTo>
                  <a:lnTo>
                    <a:pt x="342442" y="778297"/>
                  </a:lnTo>
                  <a:lnTo>
                    <a:pt x="347834" y="778297"/>
                  </a:lnTo>
                  <a:lnTo>
                    <a:pt x="347834" y="799876"/>
                  </a:lnTo>
                  <a:close/>
                </a:path>
                <a:path w="5038725" h="1857375" extrusionOk="0">
                  <a:moveTo>
                    <a:pt x="369405" y="805270"/>
                  </a:moveTo>
                  <a:lnTo>
                    <a:pt x="320870" y="805270"/>
                  </a:lnTo>
                  <a:lnTo>
                    <a:pt x="320870" y="799876"/>
                  </a:lnTo>
                  <a:lnTo>
                    <a:pt x="369405" y="799876"/>
                  </a:lnTo>
                  <a:lnTo>
                    <a:pt x="369405" y="805270"/>
                  </a:lnTo>
                  <a:close/>
                </a:path>
                <a:path w="5038725" h="1857375" extrusionOk="0">
                  <a:moveTo>
                    <a:pt x="347834" y="826849"/>
                  </a:moveTo>
                  <a:lnTo>
                    <a:pt x="342442" y="826849"/>
                  </a:lnTo>
                  <a:lnTo>
                    <a:pt x="342442" y="805270"/>
                  </a:lnTo>
                  <a:lnTo>
                    <a:pt x="347834" y="805270"/>
                  </a:lnTo>
                  <a:lnTo>
                    <a:pt x="347834" y="826849"/>
                  </a:lnTo>
                  <a:close/>
                </a:path>
                <a:path w="5038725" h="1857375" extrusionOk="0">
                  <a:moveTo>
                    <a:pt x="920818" y="914513"/>
                  </a:moveTo>
                  <a:lnTo>
                    <a:pt x="915425" y="914513"/>
                  </a:lnTo>
                  <a:lnTo>
                    <a:pt x="915425" y="892934"/>
                  </a:lnTo>
                  <a:lnTo>
                    <a:pt x="920818" y="892934"/>
                  </a:lnTo>
                  <a:lnTo>
                    <a:pt x="920818" y="914513"/>
                  </a:lnTo>
                  <a:close/>
                </a:path>
                <a:path w="5038725" h="1857375" extrusionOk="0">
                  <a:moveTo>
                    <a:pt x="942389" y="919908"/>
                  </a:moveTo>
                  <a:lnTo>
                    <a:pt x="893854" y="919908"/>
                  </a:lnTo>
                  <a:lnTo>
                    <a:pt x="893854" y="914513"/>
                  </a:lnTo>
                  <a:lnTo>
                    <a:pt x="942389" y="914513"/>
                  </a:lnTo>
                  <a:lnTo>
                    <a:pt x="942389" y="919908"/>
                  </a:lnTo>
                  <a:close/>
                </a:path>
                <a:path w="5038725" h="1857375" extrusionOk="0">
                  <a:moveTo>
                    <a:pt x="920818" y="941486"/>
                  </a:moveTo>
                  <a:lnTo>
                    <a:pt x="915425" y="941486"/>
                  </a:lnTo>
                  <a:lnTo>
                    <a:pt x="915425" y="919908"/>
                  </a:lnTo>
                  <a:lnTo>
                    <a:pt x="920818" y="919908"/>
                  </a:lnTo>
                  <a:lnTo>
                    <a:pt x="920818" y="941486"/>
                  </a:lnTo>
                  <a:close/>
                </a:path>
                <a:path w="5038725" h="1857375" extrusionOk="0">
                  <a:moveTo>
                    <a:pt x="691625" y="914513"/>
                  </a:moveTo>
                  <a:lnTo>
                    <a:pt x="686232" y="914513"/>
                  </a:lnTo>
                  <a:lnTo>
                    <a:pt x="686232" y="892934"/>
                  </a:lnTo>
                  <a:lnTo>
                    <a:pt x="691625" y="892934"/>
                  </a:lnTo>
                  <a:lnTo>
                    <a:pt x="691625" y="914513"/>
                  </a:lnTo>
                  <a:close/>
                </a:path>
                <a:path w="5038725" h="1857375" extrusionOk="0">
                  <a:moveTo>
                    <a:pt x="713196" y="919908"/>
                  </a:moveTo>
                  <a:lnTo>
                    <a:pt x="664661" y="919908"/>
                  </a:lnTo>
                  <a:lnTo>
                    <a:pt x="664661" y="914513"/>
                  </a:lnTo>
                  <a:lnTo>
                    <a:pt x="713196" y="914513"/>
                  </a:lnTo>
                  <a:lnTo>
                    <a:pt x="713196" y="919908"/>
                  </a:lnTo>
                  <a:close/>
                </a:path>
                <a:path w="5038725" h="1857375" extrusionOk="0">
                  <a:moveTo>
                    <a:pt x="691625" y="941486"/>
                  </a:moveTo>
                  <a:lnTo>
                    <a:pt x="686232" y="941486"/>
                  </a:lnTo>
                  <a:lnTo>
                    <a:pt x="686232" y="919908"/>
                  </a:lnTo>
                  <a:lnTo>
                    <a:pt x="691625" y="919908"/>
                  </a:lnTo>
                  <a:lnTo>
                    <a:pt x="691625" y="941486"/>
                  </a:lnTo>
                  <a:close/>
                </a:path>
                <a:path w="5038725" h="1857375" extrusionOk="0">
                  <a:moveTo>
                    <a:pt x="462431" y="914513"/>
                  </a:moveTo>
                  <a:lnTo>
                    <a:pt x="457038" y="914513"/>
                  </a:lnTo>
                  <a:lnTo>
                    <a:pt x="457038" y="892934"/>
                  </a:lnTo>
                  <a:lnTo>
                    <a:pt x="462431" y="892934"/>
                  </a:lnTo>
                  <a:lnTo>
                    <a:pt x="462431" y="914513"/>
                  </a:lnTo>
                  <a:close/>
                </a:path>
                <a:path w="5038725" h="1857375" extrusionOk="0">
                  <a:moveTo>
                    <a:pt x="484002" y="919908"/>
                  </a:moveTo>
                  <a:lnTo>
                    <a:pt x="435467" y="919908"/>
                  </a:lnTo>
                  <a:lnTo>
                    <a:pt x="435467" y="914513"/>
                  </a:lnTo>
                  <a:lnTo>
                    <a:pt x="484002" y="914513"/>
                  </a:lnTo>
                  <a:lnTo>
                    <a:pt x="484002" y="919908"/>
                  </a:lnTo>
                  <a:close/>
                </a:path>
                <a:path w="5038725" h="1857375" extrusionOk="0">
                  <a:moveTo>
                    <a:pt x="462431" y="941486"/>
                  </a:moveTo>
                  <a:lnTo>
                    <a:pt x="457038" y="941486"/>
                  </a:lnTo>
                  <a:lnTo>
                    <a:pt x="457038" y="919908"/>
                  </a:lnTo>
                  <a:lnTo>
                    <a:pt x="462431" y="919908"/>
                  </a:lnTo>
                  <a:lnTo>
                    <a:pt x="462431" y="941486"/>
                  </a:lnTo>
                  <a:close/>
                </a:path>
                <a:path w="5038725" h="1857375" extrusionOk="0">
                  <a:moveTo>
                    <a:pt x="1035415" y="1027802"/>
                  </a:moveTo>
                  <a:lnTo>
                    <a:pt x="1030022" y="1027802"/>
                  </a:lnTo>
                  <a:lnTo>
                    <a:pt x="1030022" y="1006223"/>
                  </a:lnTo>
                  <a:lnTo>
                    <a:pt x="1035415" y="1006223"/>
                  </a:lnTo>
                  <a:lnTo>
                    <a:pt x="1035415" y="1027802"/>
                  </a:lnTo>
                  <a:close/>
                </a:path>
                <a:path w="5038725" h="1857375" extrusionOk="0">
                  <a:moveTo>
                    <a:pt x="1056986" y="1033196"/>
                  </a:moveTo>
                  <a:lnTo>
                    <a:pt x="1008451" y="1033196"/>
                  </a:lnTo>
                  <a:lnTo>
                    <a:pt x="1008451" y="1027802"/>
                  </a:lnTo>
                  <a:lnTo>
                    <a:pt x="1056986" y="1027802"/>
                  </a:lnTo>
                  <a:lnTo>
                    <a:pt x="1056986" y="1033196"/>
                  </a:lnTo>
                  <a:close/>
                </a:path>
                <a:path w="5038725" h="1857375" extrusionOk="0">
                  <a:moveTo>
                    <a:pt x="1035415" y="1054775"/>
                  </a:moveTo>
                  <a:lnTo>
                    <a:pt x="1030022" y="1054775"/>
                  </a:lnTo>
                  <a:lnTo>
                    <a:pt x="1030022" y="1033196"/>
                  </a:lnTo>
                  <a:lnTo>
                    <a:pt x="1035415" y="1033196"/>
                  </a:lnTo>
                  <a:lnTo>
                    <a:pt x="1035415" y="1054775"/>
                  </a:lnTo>
                  <a:close/>
                </a:path>
                <a:path w="5038725" h="1857375" extrusionOk="0">
                  <a:moveTo>
                    <a:pt x="806221" y="1027802"/>
                  </a:moveTo>
                  <a:lnTo>
                    <a:pt x="800828" y="1027802"/>
                  </a:lnTo>
                  <a:lnTo>
                    <a:pt x="800828" y="1006223"/>
                  </a:lnTo>
                  <a:lnTo>
                    <a:pt x="806221" y="1006223"/>
                  </a:lnTo>
                  <a:lnTo>
                    <a:pt x="806221" y="1027802"/>
                  </a:lnTo>
                  <a:close/>
                </a:path>
                <a:path w="5038725" h="1857375" extrusionOk="0">
                  <a:moveTo>
                    <a:pt x="827792" y="1033196"/>
                  </a:moveTo>
                  <a:lnTo>
                    <a:pt x="779257" y="1033196"/>
                  </a:lnTo>
                  <a:lnTo>
                    <a:pt x="779257" y="1027802"/>
                  </a:lnTo>
                  <a:lnTo>
                    <a:pt x="827792" y="1027802"/>
                  </a:lnTo>
                  <a:lnTo>
                    <a:pt x="827792" y="1033196"/>
                  </a:lnTo>
                  <a:close/>
                </a:path>
                <a:path w="5038725" h="1857375" extrusionOk="0">
                  <a:moveTo>
                    <a:pt x="806221" y="1054775"/>
                  </a:moveTo>
                  <a:lnTo>
                    <a:pt x="800828" y="1054775"/>
                  </a:lnTo>
                  <a:lnTo>
                    <a:pt x="800828" y="1033196"/>
                  </a:lnTo>
                  <a:lnTo>
                    <a:pt x="806221" y="1033196"/>
                  </a:lnTo>
                  <a:lnTo>
                    <a:pt x="806221" y="1054775"/>
                  </a:lnTo>
                  <a:close/>
                </a:path>
                <a:path w="5038725" h="1857375" extrusionOk="0">
                  <a:moveTo>
                    <a:pt x="920818" y="1142439"/>
                  </a:moveTo>
                  <a:lnTo>
                    <a:pt x="915425" y="1142439"/>
                  </a:lnTo>
                  <a:lnTo>
                    <a:pt x="915425" y="1120860"/>
                  </a:lnTo>
                  <a:lnTo>
                    <a:pt x="920818" y="1120860"/>
                  </a:lnTo>
                  <a:lnTo>
                    <a:pt x="920818" y="1142439"/>
                  </a:lnTo>
                  <a:close/>
                </a:path>
                <a:path w="5038725" h="1857375" extrusionOk="0">
                  <a:moveTo>
                    <a:pt x="942389" y="1147833"/>
                  </a:moveTo>
                  <a:lnTo>
                    <a:pt x="893854" y="1147833"/>
                  </a:lnTo>
                  <a:lnTo>
                    <a:pt x="893854" y="1142439"/>
                  </a:lnTo>
                  <a:lnTo>
                    <a:pt x="942389" y="1142439"/>
                  </a:lnTo>
                  <a:lnTo>
                    <a:pt x="942389" y="1147833"/>
                  </a:lnTo>
                  <a:close/>
                </a:path>
                <a:path w="5038725" h="1857375" extrusionOk="0">
                  <a:moveTo>
                    <a:pt x="920818" y="1169412"/>
                  </a:moveTo>
                  <a:lnTo>
                    <a:pt x="915425" y="1169412"/>
                  </a:lnTo>
                  <a:lnTo>
                    <a:pt x="915425" y="1147833"/>
                  </a:lnTo>
                  <a:lnTo>
                    <a:pt x="920818" y="1147833"/>
                  </a:lnTo>
                  <a:lnTo>
                    <a:pt x="920818" y="1169412"/>
                  </a:lnTo>
                  <a:close/>
                </a:path>
                <a:path w="5038725" h="1857375" extrusionOk="0">
                  <a:moveTo>
                    <a:pt x="1036763" y="1270563"/>
                  </a:moveTo>
                  <a:lnTo>
                    <a:pt x="1020584" y="1262470"/>
                  </a:lnTo>
                  <a:lnTo>
                    <a:pt x="1012495" y="1257076"/>
                  </a:lnTo>
                  <a:lnTo>
                    <a:pt x="1030022" y="1257076"/>
                  </a:lnTo>
                  <a:lnTo>
                    <a:pt x="1030022" y="1235497"/>
                  </a:lnTo>
                  <a:lnTo>
                    <a:pt x="1036763" y="1235497"/>
                  </a:lnTo>
                  <a:lnTo>
                    <a:pt x="1036763" y="1257076"/>
                  </a:lnTo>
                  <a:lnTo>
                    <a:pt x="1058334" y="1257076"/>
                  </a:lnTo>
                  <a:lnTo>
                    <a:pt x="1058334" y="1262470"/>
                  </a:lnTo>
                  <a:lnTo>
                    <a:pt x="1036763" y="1262470"/>
                  </a:lnTo>
                  <a:lnTo>
                    <a:pt x="1036763" y="1270563"/>
                  </a:lnTo>
                  <a:close/>
                </a:path>
                <a:path w="5038725" h="1857375" extrusionOk="0">
                  <a:moveTo>
                    <a:pt x="26963" y="689285"/>
                  </a:moveTo>
                  <a:lnTo>
                    <a:pt x="24267" y="689285"/>
                  </a:lnTo>
                  <a:lnTo>
                    <a:pt x="14830" y="683890"/>
                  </a:lnTo>
                  <a:lnTo>
                    <a:pt x="26963" y="683890"/>
                  </a:lnTo>
                  <a:lnTo>
                    <a:pt x="26963" y="689285"/>
                  </a:lnTo>
                  <a:close/>
                </a:path>
                <a:path w="5038725" h="1857375" extrusionOk="0">
                  <a:moveTo>
                    <a:pt x="118641" y="570601"/>
                  </a:moveTo>
                  <a:lnTo>
                    <a:pt x="113248" y="570601"/>
                  </a:lnTo>
                  <a:lnTo>
                    <a:pt x="113248" y="549023"/>
                  </a:lnTo>
                  <a:lnTo>
                    <a:pt x="118641" y="549023"/>
                  </a:lnTo>
                  <a:lnTo>
                    <a:pt x="118641" y="570601"/>
                  </a:lnTo>
                  <a:close/>
                </a:path>
                <a:path w="5038725" h="1857375" extrusionOk="0">
                  <a:moveTo>
                    <a:pt x="140212" y="575996"/>
                  </a:moveTo>
                  <a:lnTo>
                    <a:pt x="91677" y="575996"/>
                  </a:lnTo>
                  <a:lnTo>
                    <a:pt x="91677" y="570601"/>
                  </a:lnTo>
                  <a:lnTo>
                    <a:pt x="140212" y="570601"/>
                  </a:lnTo>
                  <a:lnTo>
                    <a:pt x="140212" y="575996"/>
                  </a:lnTo>
                  <a:close/>
                </a:path>
                <a:path w="5038725" h="1857375" extrusionOk="0">
                  <a:moveTo>
                    <a:pt x="118641" y="597575"/>
                  </a:moveTo>
                  <a:lnTo>
                    <a:pt x="113248" y="597575"/>
                  </a:lnTo>
                  <a:lnTo>
                    <a:pt x="113248" y="575996"/>
                  </a:lnTo>
                  <a:lnTo>
                    <a:pt x="118641" y="575996"/>
                  </a:lnTo>
                  <a:lnTo>
                    <a:pt x="118641" y="597575"/>
                  </a:lnTo>
                  <a:close/>
                </a:path>
                <a:path w="5038725" h="1857375" extrusionOk="0">
                  <a:moveTo>
                    <a:pt x="5392" y="678495"/>
                  </a:moveTo>
                  <a:lnTo>
                    <a:pt x="0" y="675798"/>
                  </a:lnTo>
                  <a:lnTo>
                    <a:pt x="0" y="663660"/>
                  </a:lnTo>
                  <a:lnTo>
                    <a:pt x="5392" y="663660"/>
                  </a:lnTo>
                  <a:lnTo>
                    <a:pt x="5392" y="678495"/>
                  </a:lnTo>
                  <a:close/>
                </a:path>
              </a:pathLst>
            </a:custGeom>
            <a:solidFill>
              <a:srgbClr val="2A4A8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1802383" y="0"/>
              <a:ext cx="4030345" cy="1638300"/>
            </a:xfrm>
            <a:custGeom>
              <a:avLst/>
              <a:gdLst/>
              <a:ahLst/>
              <a:cxnLst/>
              <a:rect l="l" t="t" r="r" b="b"/>
              <a:pathLst>
                <a:path w="4030345" h="1638300" extrusionOk="0">
                  <a:moveTo>
                    <a:pt x="0" y="165100"/>
                  </a:moveTo>
                  <a:lnTo>
                    <a:pt x="52579" y="63500"/>
                  </a:lnTo>
                  <a:lnTo>
                    <a:pt x="99265" y="50800"/>
                  </a:lnTo>
                  <a:lnTo>
                    <a:pt x="145891" y="50800"/>
                  </a:lnTo>
                  <a:lnTo>
                    <a:pt x="239226" y="25400"/>
                  </a:lnTo>
                  <a:lnTo>
                    <a:pt x="286064" y="25400"/>
                  </a:lnTo>
                  <a:lnTo>
                    <a:pt x="333104" y="12700"/>
                  </a:lnTo>
                  <a:lnTo>
                    <a:pt x="380410" y="12700"/>
                  </a:lnTo>
                  <a:lnTo>
                    <a:pt x="428047" y="0"/>
                  </a:lnTo>
                  <a:lnTo>
                    <a:pt x="882458" y="0"/>
                  </a:lnTo>
                  <a:lnTo>
                    <a:pt x="1042655" y="38100"/>
                  </a:lnTo>
                  <a:lnTo>
                    <a:pt x="1193372" y="76200"/>
                  </a:lnTo>
                  <a:lnTo>
                    <a:pt x="502768" y="76200"/>
                  </a:lnTo>
                  <a:lnTo>
                    <a:pt x="451898" y="88900"/>
                  </a:lnTo>
                  <a:lnTo>
                    <a:pt x="401576" y="88900"/>
                  </a:lnTo>
                  <a:lnTo>
                    <a:pt x="351751" y="101600"/>
                  </a:lnTo>
                  <a:lnTo>
                    <a:pt x="302371" y="101600"/>
                  </a:lnTo>
                  <a:lnTo>
                    <a:pt x="156390" y="139700"/>
                  </a:lnTo>
                  <a:lnTo>
                    <a:pt x="117166" y="139700"/>
                  </a:lnTo>
                  <a:lnTo>
                    <a:pt x="78195" y="152400"/>
                  </a:lnTo>
                  <a:lnTo>
                    <a:pt x="39224" y="152400"/>
                  </a:lnTo>
                  <a:lnTo>
                    <a:pt x="0" y="165100"/>
                  </a:lnTo>
                  <a:close/>
                </a:path>
                <a:path w="4030345" h="1638300" extrusionOk="0">
                  <a:moveTo>
                    <a:pt x="2276924" y="215900"/>
                  </a:moveTo>
                  <a:lnTo>
                    <a:pt x="1665191" y="215900"/>
                  </a:lnTo>
                  <a:lnTo>
                    <a:pt x="1709264" y="203200"/>
                  </a:lnTo>
                  <a:lnTo>
                    <a:pt x="2115320" y="203200"/>
                  </a:lnTo>
                  <a:lnTo>
                    <a:pt x="2144151" y="165100"/>
                  </a:lnTo>
                  <a:lnTo>
                    <a:pt x="2176921" y="127000"/>
                  </a:lnTo>
                  <a:lnTo>
                    <a:pt x="2212780" y="88900"/>
                  </a:lnTo>
                  <a:lnTo>
                    <a:pt x="2250879" y="50800"/>
                  </a:lnTo>
                  <a:lnTo>
                    <a:pt x="2290370" y="12700"/>
                  </a:lnTo>
                  <a:lnTo>
                    <a:pt x="2308541" y="0"/>
                  </a:lnTo>
                  <a:lnTo>
                    <a:pt x="2493594" y="0"/>
                  </a:lnTo>
                  <a:lnTo>
                    <a:pt x="2476637" y="12700"/>
                  </a:lnTo>
                  <a:lnTo>
                    <a:pt x="2439232" y="50800"/>
                  </a:lnTo>
                  <a:lnTo>
                    <a:pt x="2401957" y="76200"/>
                  </a:lnTo>
                  <a:lnTo>
                    <a:pt x="2365588" y="114300"/>
                  </a:lnTo>
                  <a:lnTo>
                    <a:pt x="2330902" y="152400"/>
                  </a:lnTo>
                  <a:lnTo>
                    <a:pt x="2298675" y="190500"/>
                  </a:lnTo>
                  <a:lnTo>
                    <a:pt x="2276924" y="215900"/>
                  </a:lnTo>
                  <a:close/>
                </a:path>
                <a:path w="4030345" h="1638300" extrusionOk="0">
                  <a:moveTo>
                    <a:pt x="3078035" y="101600"/>
                  </a:moveTo>
                  <a:lnTo>
                    <a:pt x="3009175" y="101600"/>
                  </a:lnTo>
                  <a:lnTo>
                    <a:pt x="2958474" y="88900"/>
                  </a:lnTo>
                  <a:lnTo>
                    <a:pt x="2908373" y="88900"/>
                  </a:lnTo>
                  <a:lnTo>
                    <a:pt x="2762792" y="50800"/>
                  </a:lnTo>
                  <a:lnTo>
                    <a:pt x="2716217" y="25400"/>
                  </a:lnTo>
                  <a:lnTo>
                    <a:pt x="2670807" y="12700"/>
                  </a:lnTo>
                  <a:lnTo>
                    <a:pt x="2637727" y="0"/>
                  </a:lnTo>
                  <a:lnTo>
                    <a:pt x="2907730" y="0"/>
                  </a:lnTo>
                  <a:lnTo>
                    <a:pt x="2954797" y="12700"/>
                  </a:lnTo>
                  <a:lnTo>
                    <a:pt x="3283476" y="12700"/>
                  </a:lnTo>
                  <a:lnTo>
                    <a:pt x="3268703" y="25400"/>
                  </a:lnTo>
                  <a:lnTo>
                    <a:pt x="3232522" y="50800"/>
                  </a:lnTo>
                  <a:lnTo>
                    <a:pt x="3189094" y="76200"/>
                  </a:lnTo>
                  <a:lnTo>
                    <a:pt x="3137803" y="88900"/>
                  </a:lnTo>
                  <a:lnTo>
                    <a:pt x="3078035" y="101600"/>
                  </a:lnTo>
                  <a:close/>
                </a:path>
                <a:path w="4030345" h="1638300" extrusionOk="0">
                  <a:moveTo>
                    <a:pt x="3283476" y="12700"/>
                  </a:moveTo>
                  <a:lnTo>
                    <a:pt x="3044171" y="12700"/>
                  </a:lnTo>
                  <a:lnTo>
                    <a:pt x="3085046" y="0"/>
                  </a:lnTo>
                  <a:lnTo>
                    <a:pt x="3298250" y="0"/>
                  </a:lnTo>
                  <a:lnTo>
                    <a:pt x="3283476" y="12700"/>
                  </a:lnTo>
                  <a:close/>
                </a:path>
                <a:path w="4030345" h="1638300" extrusionOk="0">
                  <a:moveTo>
                    <a:pt x="1773995" y="292100"/>
                  </a:moveTo>
                  <a:lnTo>
                    <a:pt x="1525509" y="292100"/>
                  </a:lnTo>
                  <a:lnTo>
                    <a:pt x="1472824" y="279400"/>
                  </a:lnTo>
                  <a:lnTo>
                    <a:pt x="1420999" y="254000"/>
                  </a:lnTo>
                  <a:lnTo>
                    <a:pt x="1327524" y="228600"/>
                  </a:lnTo>
                  <a:lnTo>
                    <a:pt x="1281966" y="203200"/>
                  </a:lnTo>
                  <a:lnTo>
                    <a:pt x="1236745" y="190500"/>
                  </a:lnTo>
                  <a:lnTo>
                    <a:pt x="1191525" y="165100"/>
                  </a:lnTo>
                  <a:lnTo>
                    <a:pt x="1056821" y="127000"/>
                  </a:lnTo>
                  <a:lnTo>
                    <a:pt x="870605" y="76200"/>
                  </a:lnTo>
                  <a:lnTo>
                    <a:pt x="1193372" y="76200"/>
                  </a:lnTo>
                  <a:lnTo>
                    <a:pt x="1241689" y="101600"/>
                  </a:lnTo>
                  <a:lnTo>
                    <a:pt x="1286123" y="114300"/>
                  </a:lnTo>
                  <a:lnTo>
                    <a:pt x="1330670" y="139700"/>
                  </a:lnTo>
                  <a:lnTo>
                    <a:pt x="1421449" y="165100"/>
                  </a:lnTo>
                  <a:lnTo>
                    <a:pt x="1468355" y="190500"/>
                  </a:lnTo>
                  <a:lnTo>
                    <a:pt x="1516721" y="203200"/>
                  </a:lnTo>
                  <a:lnTo>
                    <a:pt x="1571130" y="215900"/>
                  </a:lnTo>
                  <a:lnTo>
                    <a:pt x="2276924" y="215900"/>
                  </a:lnTo>
                  <a:lnTo>
                    <a:pt x="2266048" y="228600"/>
                  </a:lnTo>
                  <a:lnTo>
                    <a:pt x="2246917" y="266700"/>
                  </a:lnTo>
                  <a:lnTo>
                    <a:pt x="1851727" y="266700"/>
                  </a:lnTo>
                  <a:lnTo>
                    <a:pt x="1773995" y="292100"/>
                  </a:lnTo>
                  <a:close/>
                </a:path>
                <a:path w="4030345" h="1638300" extrusionOk="0">
                  <a:moveTo>
                    <a:pt x="1956402" y="190500"/>
                  </a:moveTo>
                  <a:lnTo>
                    <a:pt x="1852578" y="190500"/>
                  </a:lnTo>
                  <a:lnTo>
                    <a:pt x="1904003" y="177800"/>
                  </a:lnTo>
                  <a:lnTo>
                    <a:pt x="1956402" y="190500"/>
                  </a:lnTo>
                  <a:close/>
                </a:path>
                <a:path w="4030345" h="1638300" extrusionOk="0">
                  <a:moveTo>
                    <a:pt x="2115320" y="203200"/>
                  </a:moveTo>
                  <a:lnTo>
                    <a:pt x="1754310" y="203200"/>
                  </a:lnTo>
                  <a:lnTo>
                    <a:pt x="1802539" y="190500"/>
                  </a:lnTo>
                  <a:lnTo>
                    <a:pt x="2062472" y="190500"/>
                  </a:lnTo>
                  <a:lnTo>
                    <a:pt x="2115320" y="203200"/>
                  </a:lnTo>
                  <a:close/>
                </a:path>
                <a:path w="4030345" h="1638300" extrusionOk="0">
                  <a:moveTo>
                    <a:pt x="1797652" y="939800"/>
                  </a:moveTo>
                  <a:lnTo>
                    <a:pt x="1541176" y="939800"/>
                  </a:lnTo>
                  <a:lnTo>
                    <a:pt x="1445367" y="914400"/>
                  </a:lnTo>
                  <a:lnTo>
                    <a:pt x="1397751" y="914400"/>
                  </a:lnTo>
                  <a:lnTo>
                    <a:pt x="1255125" y="876300"/>
                  </a:lnTo>
                  <a:lnTo>
                    <a:pt x="1207398" y="876300"/>
                  </a:lnTo>
                  <a:lnTo>
                    <a:pt x="1159449" y="863600"/>
                  </a:lnTo>
                  <a:lnTo>
                    <a:pt x="1662943" y="863600"/>
                  </a:lnTo>
                  <a:lnTo>
                    <a:pt x="1708686" y="850900"/>
                  </a:lnTo>
                  <a:lnTo>
                    <a:pt x="1795153" y="850900"/>
                  </a:lnTo>
                  <a:lnTo>
                    <a:pt x="1835442" y="838200"/>
                  </a:lnTo>
                  <a:lnTo>
                    <a:pt x="1873479" y="812800"/>
                  </a:lnTo>
                  <a:lnTo>
                    <a:pt x="1909047" y="800100"/>
                  </a:lnTo>
                  <a:lnTo>
                    <a:pt x="1949021" y="762000"/>
                  </a:lnTo>
                  <a:lnTo>
                    <a:pt x="1980102" y="723900"/>
                  </a:lnTo>
                  <a:lnTo>
                    <a:pt x="2003505" y="685800"/>
                  </a:lnTo>
                  <a:lnTo>
                    <a:pt x="2020448" y="647700"/>
                  </a:lnTo>
                  <a:lnTo>
                    <a:pt x="2032148" y="609600"/>
                  </a:lnTo>
                  <a:lnTo>
                    <a:pt x="2039822" y="558800"/>
                  </a:lnTo>
                  <a:lnTo>
                    <a:pt x="2044687" y="520700"/>
                  </a:lnTo>
                  <a:lnTo>
                    <a:pt x="2047961" y="469900"/>
                  </a:lnTo>
                  <a:lnTo>
                    <a:pt x="2050860" y="431800"/>
                  </a:lnTo>
                  <a:lnTo>
                    <a:pt x="2054602" y="393700"/>
                  </a:lnTo>
                  <a:lnTo>
                    <a:pt x="2060403" y="342900"/>
                  </a:lnTo>
                  <a:lnTo>
                    <a:pt x="2069482" y="304800"/>
                  </a:lnTo>
                  <a:lnTo>
                    <a:pt x="2072178" y="292100"/>
                  </a:lnTo>
                  <a:lnTo>
                    <a:pt x="2073526" y="292100"/>
                  </a:lnTo>
                  <a:lnTo>
                    <a:pt x="2076223" y="279400"/>
                  </a:lnTo>
                  <a:lnTo>
                    <a:pt x="2029752" y="279400"/>
                  </a:lnTo>
                  <a:lnTo>
                    <a:pt x="1983534" y="266700"/>
                  </a:lnTo>
                  <a:lnTo>
                    <a:pt x="2246917" y="266700"/>
                  </a:lnTo>
                  <a:lnTo>
                    <a:pt x="2240540" y="279400"/>
                  </a:lnTo>
                  <a:lnTo>
                    <a:pt x="2221504" y="330200"/>
                  </a:lnTo>
                  <a:lnTo>
                    <a:pt x="2208292" y="368300"/>
                  </a:lnTo>
                  <a:lnTo>
                    <a:pt x="2200256" y="419100"/>
                  </a:lnTo>
                  <a:lnTo>
                    <a:pt x="2198908" y="431800"/>
                  </a:lnTo>
                  <a:lnTo>
                    <a:pt x="2198908" y="444500"/>
                  </a:lnTo>
                  <a:lnTo>
                    <a:pt x="2200256" y="444500"/>
                  </a:lnTo>
                  <a:lnTo>
                    <a:pt x="2240054" y="469900"/>
                  </a:lnTo>
                  <a:lnTo>
                    <a:pt x="2284373" y="482600"/>
                  </a:lnTo>
                  <a:lnTo>
                    <a:pt x="2332235" y="495300"/>
                  </a:lnTo>
                  <a:lnTo>
                    <a:pt x="2487293" y="533400"/>
                  </a:lnTo>
                  <a:lnTo>
                    <a:pt x="2186775" y="533400"/>
                  </a:lnTo>
                  <a:lnTo>
                    <a:pt x="2181510" y="584200"/>
                  </a:lnTo>
                  <a:lnTo>
                    <a:pt x="2174014" y="622300"/>
                  </a:lnTo>
                  <a:lnTo>
                    <a:pt x="2163256" y="673100"/>
                  </a:lnTo>
                  <a:lnTo>
                    <a:pt x="2148204" y="711200"/>
                  </a:lnTo>
                  <a:lnTo>
                    <a:pt x="2127826" y="749300"/>
                  </a:lnTo>
                  <a:lnTo>
                    <a:pt x="2101090" y="787400"/>
                  </a:lnTo>
                  <a:lnTo>
                    <a:pt x="2066963" y="825500"/>
                  </a:lnTo>
                  <a:lnTo>
                    <a:pt x="2024414" y="863600"/>
                  </a:lnTo>
                  <a:lnTo>
                    <a:pt x="1972412" y="889000"/>
                  </a:lnTo>
                  <a:lnTo>
                    <a:pt x="1932569" y="901700"/>
                  </a:lnTo>
                  <a:lnTo>
                    <a:pt x="1890024" y="927100"/>
                  </a:lnTo>
                  <a:lnTo>
                    <a:pt x="1844983" y="927100"/>
                  </a:lnTo>
                  <a:lnTo>
                    <a:pt x="1797652" y="939800"/>
                  </a:lnTo>
                  <a:close/>
                </a:path>
                <a:path w="4030345" h="1638300" extrusionOk="0">
                  <a:moveTo>
                    <a:pt x="1683866" y="304800"/>
                  </a:moveTo>
                  <a:lnTo>
                    <a:pt x="1631518" y="304800"/>
                  </a:lnTo>
                  <a:lnTo>
                    <a:pt x="1578570" y="292100"/>
                  </a:lnTo>
                  <a:lnTo>
                    <a:pt x="1735129" y="292100"/>
                  </a:lnTo>
                  <a:lnTo>
                    <a:pt x="1683866" y="304800"/>
                  </a:lnTo>
                  <a:close/>
                </a:path>
                <a:path w="4030345" h="1638300" extrusionOk="0">
                  <a:moveTo>
                    <a:pt x="3266680" y="850900"/>
                  </a:moveTo>
                  <a:lnTo>
                    <a:pt x="2960105" y="850900"/>
                  </a:lnTo>
                  <a:lnTo>
                    <a:pt x="2865346" y="825500"/>
                  </a:lnTo>
                  <a:lnTo>
                    <a:pt x="2820195" y="812800"/>
                  </a:lnTo>
                  <a:lnTo>
                    <a:pt x="2777285" y="787400"/>
                  </a:lnTo>
                  <a:lnTo>
                    <a:pt x="2745897" y="774700"/>
                  </a:lnTo>
                  <a:lnTo>
                    <a:pt x="2718301" y="762000"/>
                  </a:lnTo>
                  <a:lnTo>
                    <a:pt x="2694245" y="736600"/>
                  </a:lnTo>
                  <a:lnTo>
                    <a:pt x="2673474" y="723900"/>
                  </a:lnTo>
                  <a:lnTo>
                    <a:pt x="2657232" y="698500"/>
                  </a:lnTo>
                  <a:lnTo>
                    <a:pt x="2641623" y="673100"/>
                  </a:lnTo>
                  <a:lnTo>
                    <a:pt x="2621716" y="660400"/>
                  </a:lnTo>
                  <a:lnTo>
                    <a:pt x="2592582" y="647700"/>
                  </a:lnTo>
                  <a:lnTo>
                    <a:pt x="2545654" y="622300"/>
                  </a:lnTo>
                  <a:lnTo>
                    <a:pt x="2442803" y="596900"/>
                  </a:lnTo>
                  <a:lnTo>
                    <a:pt x="2390633" y="596900"/>
                  </a:lnTo>
                  <a:lnTo>
                    <a:pt x="2340469" y="584200"/>
                  </a:lnTo>
                  <a:lnTo>
                    <a:pt x="2223871" y="546100"/>
                  </a:lnTo>
                  <a:lnTo>
                    <a:pt x="2186775" y="533400"/>
                  </a:lnTo>
                  <a:lnTo>
                    <a:pt x="2487293" y="533400"/>
                  </a:lnTo>
                  <a:lnTo>
                    <a:pt x="2590435" y="558800"/>
                  </a:lnTo>
                  <a:lnTo>
                    <a:pt x="2639001" y="571500"/>
                  </a:lnTo>
                  <a:lnTo>
                    <a:pt x="2684259" y="584200"/>
                  </a:lnTo>
                  <a:lnTo>
                    <a:pt x="2734816" y="622300"/>
                  </a:lnTo>
                  <a:lnTo>
                    <a:pt x="2755545" y="635000"/>
                  </a:lnTo>
                  <a:lnTo>
                    <a:pt x="2773240" y="660400"/>
                  </a:lnTo>
                  <a:lnTo>
                    <a:pt x="2792642" y="673100"/>
                  </a:lnTo>
                  <a:lnTo>
                    <a:pt x="2812169" y="698500"/>
                  </a:lnTo>
                  <a:lnTo>
                    <a:pt x="2837511" y="723900"/>
                  </a:lnTo>
                  <a:lnTo>
                    <a:pt x="2874355" y="736600"/>
                  </a:lnTo>
                  <a:lnTo>
                    <a:pt x="2922009" y="749300"/>
                  </a:lnTo>
                  <a:lnTo>
                    <a:pt x="3025408" y="774700"/>
                  </a:lnTo>
                  <a:lnTo>
                    <a:pt x="3511815" y="774700"/>
                  </a:lnTo>
                  <a:lnTo>
                    <a:pt x="3465092" y="800100"/>
                  </a:lnTo>
                  <a:lnTo>
                    <a:pt x="3412286" y="825500"/>
                  </a:lnTo>
                  <a:lnTo>
                    <a:pt x="3366297" y="838200"/>
                  </a:lnTo>
                  <a:lnTo>
                    <a:pt x="3317612" y="838200"/>
                  </a:lnTo>
                  <a:lnTo>
                    <a:pt x="3266680" y="850900"/>
                  </a:lnTo>
                  <a:close/>
                </a:path>
                <a:path w="4030345" h="1638300" extrusionOk="0">
                  <a:moveTo>
                    <a:pt x="3511815" y="774700"/>
                  </a:moveTo>
                  <a:lnTo>
                    <a:pt x="3180918" y="774700"/>
                  </a:lnTo>
                  <a:lnTo>
                    <a:pt x="3227583" y="762000"/>
                  </a:lnTo>
                  <a:lnTo>
                    <a:pt x="3279886" y="762000"/>
                  </a:lnTo>
                  <a:lnTo>
                    <a:pt x="3326375" y="749300"/>
                  </a:lnTo>
                  <a:lnTo>
                    <a:pt x="3368258" y="723900"/>
                  </a:lnTo>
                  <a:lnTo>
                    <a:pt x="3406743" y="698500"/>
                  </a:lnTo>
                  <a:lnTo>
                    <a:pt x="3443037" y="685800"/>
                  </a:lnTo>
                  <a:lnTo>
                    <a:pt x="3513882" y="635000"/>
                  </a:lnTo>
                  <a:lnTo>
                    <a:pt x="3550850" y="609600"/>
                  </a:lnTo>
                  <a:lnTo>
                    <a:pt x="3590458" y="596900"/>
                  </a:lnTo>
                  <a:lnTo>
                    <a:pt x="3633914" y="584200"/>
                  </a:lnTo>
                  <a:lnTo>
                    <a:pt x="3682426" y="571500"/>
                  </a:lnTo>
                  <a:lnTo>
                    <a:pt x="3737201" y="558800"/>
                  </a:lnTo>
                  <a:lnTo>
                    <a:pt x="3835819" y="558800"/>
                  </a:lnTo>
                  <a:lnTo>
                    <a:pt x="3884997" y="571500"/>
                  </a:lnTo>
                  <a:lnTo>
                    <a:pt x="3933838" y="571500"/>
                  </a:lnTo>
                  <a:lnTo>
                    <a:pt x="4029760" y="596900"/>
                  </a:lnTo>
                  <a:lnTo>
                    <a:pt x="3989314" y="647700"/>
                  </a:lnTo>
                  <a:lnTo>
                    <a:pt x="3762480" y="647700"/>
                  </a:lnTo>
                  <a:lnTo>
                    <a:pt x="3717677" y="660400"/>
                  </a:lnTo>
                  <a:lnTo>
                    <a:pt x="3676620" y="673100"/>
                  </a:lnTo>
                  <a:lnTo>
                    <a:pt x="3638783" y="698500"/>
                  </a:lnTo>
                  <a:lnTo>
                    <a:pt x="3596331" y="723900"/>
                  </a:lnTo>
                  <a:lnTo>
                    <a:pt x="3554785" y="749300"/>
                  </a:lnTo>
                  <a:lnTo>
                    <a:pt x="3511815" y="774700"/>
                  </a:lnTo>
                  <a:close/>
                </a:path>
                <a:path w="4030345" h="1638300" extrusionOk="0">
                  <a:moveTo>
                    <a:pt x="3969091" y="673100"/>
                  </a:moveTo>
                  <a:lnTo>
                    <a:pt x="3924601" y="660400"/>
                  </a:lnTo>
                  <a:lnTo>
                    <a:pt x="3865417" y="647700"/>
                  </a:lnTo>
                  <a:lnTo>
                    <a:pt x="3989314" y="647700"/>
                  </a:lnTo>
                  <a:lnTo>
                    <a:pt x="3969091" y="673100"/>
                  </a:lnTo>
                  <a:close/>
                </a:path>
                <a:path w="4030345" h="1638300" extrusionOk="0">
                  <a:moveTo>
                    <a:pt x="1065354" y="774700"/>
                  </a:moveTo>
                  <a:lnTo>
                    <a:pt x="864705" y="774700"/>
                  </a:lnTo>
                  <a:lnTo>
                    <a:pt x="913066" y="762000"/>
                  </a:lnTo>
                  <a:lnTo>
                    <a:pt x="1014054" y="762000"/>
                  </a:lnTo>
                  <a:lnTo>
                    <a:pt x="1065354" y="774700"/>
                  </a:lnTo>
                  <a:close/>
                </a:path>
                <a:path w="4030345" h="1638300" extrusionOk="0">
                  <a:moveTo>
                    <a:pt x="1957582" y="1638300"/>
                  </a:moveTo>
                  <a:lnTo>
                    <a:pt x="1914435" y="1625600"/>
                  </a:lnTo>
                  <a:lnTo>
                    <a:pt x="1869727" y="1600200"/>
                  </a:lnTo>
                  <a:lnTo>
                    <a:pt x="1823700" y="1574800"/>
                  </a:lnTo>
                  <a:lnTo>
                    <a:pt x="1776597" y="1562100"/>
                  </a:lnTo>
                  <a:lnTo>
                    <a:pt x="1728662" y="1536700"/>
                  </a:lnTo>
                  <a:lnTo>
                    <a:pt x="1680137" y="1524000"/>
                  </a:lnTo>
                  <a:lnTo>
                    <a:pt x="1631265" y="1498600"/>
                  </a:lnTo>
                  <a:lnTo>
                    <a:pt x="1533456" y="1473200"/>
                  </a:lnTo>
                  <a:lnTo>
                    <a:pt x="1485004" y="1447800"/>
                  </a:lnTo>
                  <a:lnTo>
                    <a:pt x="1437178" y="1435100"/>
                  </a:lnTo>
                  <a:lnTo>
                    <a:pt x="1389958" y="1409700"/>
                  </a:lnTo>
                  <a:lnTo>
                    <a:pt x="1291728" y="1384300"/>
                  </a:lnTo>
                  <a:lnTo>
                    <a:pt x="1241444" y="1358900"/>
                  </a:lnTo>
                  <a:lnTo>
                    <a:pt x="1190866" y="1346200"/>
                  </a:lnTo>
                  <a:lnTo>
                    <a:pt x="1140356" y="1320800"/>
                  </a:lnTo>
                  <a:lnTo>
                    <a:pt x="1090277" y="1308100"/>
                  </a:lnTo>
                  <a:lnTo>
                    <a:pt x="1040994" y="1282700"/>
                  </a:lnTo>
                  <a:lnTo>
                    <a:pt x="992868" y="1257300"/>
                  </a:lnTo>
                  <a:lnTo>
                    <a:pt x="946264" y="1244600"/>
                  </a:lnTo>
                  <a:lnTo>
                    <a:pt x="901545" y="1219200"/>
                  </a:lnTo>
                  <a:lnTo>
                    <a:pt x="859073" y="1193800"/>
                  </a:lnTo>
                  <a:lnTo>
                    <a:pt x="819212" y="1168400"/>
                  </a:lnTo>
                  <a:lnTo>
                    <a:pt x="782326" y="1143000"/>
                  </a:lnTo>
                  <a:lnTo>
                    <a:pt x="748777" y="1117600"/>
                  </a:lnTo>
                  <a:lnTo>
                    <a:pt x="718930" y="1079500"/>
                  </a:lnTo>
                  <a:lnTo>
                    <a:pt x="693146" y="1054100"/>
                  </a:lnTo>
                  <a:lnTo>
                    <a:pt x="671789" y="1028700"/>
                  </a:lnTo>
                  <a:lnTo>
                    <a:pt x="655223" y="990600"/>
                  </a:lnTo>
                  <a:lnTo>
                    <a:pt x="642928" y="952500"/>
                  </a:lnTo>
                  <a:lnTo>
                    <a:pt x="643898" y="901700"/>
                  </a:lnTo>
                  <a:lnTo>
                    <a:pt x="659106" y="863600"/>
                  </a:lnTo>
                  <a:lnTo>
                    <a:pt x="689521" y="825500"/>
                  </a:lnTo>
                  <a:lnTo>
                    <a:pt x="736115" y="800100"/>
                  </a:lnTo>
                  <a:lnTo>
                    <a:pt x="775566" y="787400"/>
                  </a:lnTo>
                  <a:lnTo>
                    <a:pt x="818650" y="774700"/>
                  </a:lnTo>
                  <a:lnTo>
                    <a:pt x="1116307" y="774700"/>
                  </a:lnTo>
                  <a:lnTo>
                    <a:pt x="1165309" y="787400"/>
                  </a:lnTo>
                  <a:lnTo>
                    <a:pt x="1215102" y="787400"/>
                  </a:lnTo>
                  <a:lnTo>
                    <a:pt x="1367050" y="825500"/>
                  </a:lnTo>
                  <a:lnTo>
                    <a:pt x="1417831" y="825500"/>
                  </a:lnTo>
                  <a:lnTo>
                    <a:pt x="1518286" y="850900"/>
                  </a:lnTo>
                  <a:lnTo>
                    <a:pt x="937502" y="850900"/>
                  </a:lnTo>
                  <a:lnTo>
                    <a:pt x="887111" y="863600"/>
                  </a:lnTo>
                  <a:lnTo>
                    <a:pt x="844161" y="876300"/>
                  </a:lnTo>
                  <a:lnTo>
                    <a:pt x="811354" y="889000"/>
                  </a:lnTo>
                  <a:lnTo>
                    <a:pt x="791391" y="914400"/>
                  </a:lnTo>
                  <a:lnTo>
                    <a:pt x="786462" y="952500"/>
                  </a:lnTo>
                  <a:lnTo>
                    <a:pt x="795542" y="990600"/>
                  </a:lnTo>
                  <a:lnTo>
                    <a:pt x="816296" y="1028700"/>
                  </a:lnTo>
                  <a:lnTo>
                    <a:pt x="846388" y="1054100"/>
                  </a:lnTo>
                  <a:lnTo>
                    <a:pt x="883485" y="1092200"/>
                  </a:lnTo>
                  <a:lnTo>
                    <a:pt x="925252" y="1117600"/>
                  </a:lnTo>
                  <a:lnTo>
                    <a:pt x="969353" y="1143000"/>
                  </a:lnTo>
                  <a:lnTo>
                    <a:pt x="1012419" y="1168400"/>
                  </a:lnTo>
                  <a:lnTo>
                    <a:pt x="1057288" y="1193800"/>
                  </a:lnTo>
                  <a:lnTo>
                    <a:pt x="1103662" y="1219200"/>
                  </a:lnTo>
                  <a:lnTo>
                    <a:pt x="1151241" y="1231900"/>
                  </a:lnTo>
                  <a:lnTo>
                    <a:pt x="1199726" y="1257300"/>
                  </a:lnTo>
                  <a:lnTo>
                    <a:pt x="1248818" y="1270000"/>
                  </a:lnTo>
                  <a:lnTo>
                    <a:pt x="1298218" y="1295400"/>
                  </a:lnTo>
                  <a:lnTo>
                    <a:pt x="1396741" y="1320800"/>
                  </a:lnTo>
                  <a:lnTo>
                    <a:pt x="1445267" y="1346200"/>
                  </a:lnTo>
                  <a:lnTo>
                    <a:pt x="1494754" y="1358900"/>
                  </a:lnTo>
                  <a:lnTo>
                    <a:pt x="1544451" y="1384300"/>
                  </a:lnTo>
                  <a:lnTo>
                    <a:pt x="1594245" y="1397000"/>
                  </a:lnTo>
                  <a:lnTo>
                    <a:pt x="1644023" y="1422400"/>
                  </a:lnTo>
                  <a:lnTo>
                    <a:pt x="1693672" y="1435100"/>
                  </a:lnTo>
                  <a:lnTo>
                    <a:pt x="1743078" y="1460500"/>
                  </a:lnTo>
                  <a:lnTo>
                    <a:pt x="1792128" y="1473200"/>
                  </a:lnTo>
                  <a:lnTo>
                    <a:pt x="1840709" y="1498600"/>
                  </a:lnTo>
                  <a:lnTo>
                    <a:pt x="1888708" y="1511300"/>
                  </a:lnTo>
                  <a:lnTo>
                    <a:pt x="1936011" y="1536700"/>
                  </a:lnTo>
                  <a:lnTo>
                    <a:pt x="1952168" y="1536700"/>
                  </a:lnTo>
                  <a:lnTo>
                    <a:pt x="1968199" y="1549400"/>
                  </a:lnTo>
                  <a:lnTo>
                    <a:pt x="1983977" y="1562100"/>
                  </a:lnTo>
                  <a:lnTo>
                    <a:pt x="1999376" y="1562100"/>
                  </a:lnTo>
                  <a:lnTo>
                    <a:pt x="1957582" y="1638300"/>
                  </a:lnTo>
                  <a:close/>
                </a:path>
                <a:path w="4030345" h="1638300" extrusionOk="0">
                  <a:moveTo>
                    <a:pt x="1662943" y="863600"/>
                  </a:moveTo>
                  <a:lnTo>
                    <a:pt x="1106309" y="863600"/>
                  </a:lnTo>
                  <a:lnTo>
                    <a:pt x="1049803" y="850900"/>
                  </a:lnTo>
                  <a:lnTo>
                    <a:pt x="1615817" y="850900"/>
                  </a:lnTo>
                  <a:lnTo>
                    <a:pt x="1662943" y="863600"/>
                  </a:lnTo>
                  <a:close/>
                </a:path>
                <a:path w="4030345" h="1638300" extrusionOk="0">
                  <a:moveTo>
                    <a:pt x="3159873" y="863600"/>
                  </a:moveTo>
                  <a:lnTo>
                    <a:pt x="3104897" y="863600"/>
                  </a:lnTo>
                  <a:lnTo>
                    <a:pt x="3057034" y="850900"/>
                  </a:lnTo>
                  <a:lnTo>
                    <a:pt x="3213951" y="850900"/>
                  </a:lnTo>
                  <a:lnTo>
                    <a:pt x="3159873" y="863600"/>
                  </a:lnTo>
                  <a:close/>
                </a:path>
              </a:pathLst>
            </a:custGeom>
            <a:solidFill>
              <a:srgbClr val="F6B4A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1210524" y="0"/>
              <a:ext cx="6009640" cy="2170430"/>
            </a:xfrm>
            <a:custGeom>
              <a:avLst/>
              <a:gdLst/>
              <a:ahLst/>
              <a:cxnLst/>
              <a:rect l="l" t="t" r="r" b="b"/>
              <a:pathLst>
                <a:path w="6009639" h="2170430" extrusionOk="0">
                  <a:moveTo>
                    <a:pt x="2595279" y="2170127"/>
                  </a:moveTo>
                  <a:lnTo>
                    <a:pt x="0" y="678495"/>
                  </a:lnTo>
                  <a:lnTo>
                    <a:pt x="359374" y="0"/>
                  </a:lnTo>
                  <a:lnTo>
                    <a:pt x="679735" y="0"/>
                  </a:lnTo>
                  <a:lnTo>
                    <a:pt x="331656" y="656916"/>
                  </a:lnTo>
                  <a:lnTo>
                    <a:pt x="2434843" y="1865327"/>
                  </a:lnTo>
                  <a:lnTo>
                    <a:pt x="2756720" y="1865327"/>
                  </a:lnTo>
                  <a:lnTo>
                    <a:pt x="2595279" y="2170127"/>
                  </a:lnTo>
                  <a:close/>
                </a:path>
                <a:path w="6009639" h="2170430" extrusionOk="0">
                  <a:moveTo>
                    <a:pt x="2756720" y="1865327"/>
                  </a:moveTo>
                  <a:lnTo>
                    <a:pt x="2434843" y="1865327"/>
                  </a:lnTo>
                  <a:lnTo>
                    <a:pt x="2792115" y="1189642"/>
                  </a:lnTo>
                  <a:lnTo>
                    <a:pt x="2827169" y="1124906"/>
                  </a:lnTo>
                  <a:lnTo>
                    <a:pt x="4412648" y="840336"/>
                  </a:lnTo>
                  <a:lnTo>
                    <a:pt x="5059783" y="105309"/>
                  </a:lnTo>
                  <a:lnTo>
                    <a:pt x="5092139" y="68895"/>
                  </a:lnTo>
                  <a:lnTo>
                    <a:pt x="5324189" y="0"/>
                  </a:lnTo>
                  <a:lnTo>
                    <a:pt x="6009392" y="0"/>
                  </a:lnTo>
                  <a:lnTo>
                    <a:pt x="5325378" y="202414"/>
                  </a:lnTo>
                  <a:lnTo>
                    <a:pt x="4636449" y="985992"/>
                  </a:lnTo>
                  <a:lnTo>
                    <a:pt x="3073889" y="1266516"/>
                  </a:lnTo>
                  <a:lnTo>
                    <a:pt x="2756720" y="186532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8" name="Google Shape;58;p1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88953" y="0"/>
              <a:ext cx="6088291" cy="76011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Google Shape;59;p1"/>
            <p:cNvSpPr/>
            <p:nvPr/>
          </p:nvSpPr>
          <p:spPr>
            <a:xfrm>
              <a:off x="2023070" y="2247762"/>
              <a:ext cx="4190365" cy="4726305"/>
            </a:xfrm>
            <a:custGeom>
              <a:avLst/>
              <a:gdLst/>
              <a:ahLst/>
              <a:cxnLst/>
              <a:rect l="l" t="t" r="r" b="b"/>
              <a:pathLst>
                <a:path w="4190365" h="4726305" extrusionOk="0">
                  <a:moveTo>
                    <a:pt x="1121" y="3861320"/>
                  </a:moveTo>
                  <a:lnTo>
                    <a:pt x="2986126" y="2135954"/>
                  </a:lnTo>
                  <a:lnTo>
                    <a:pt x="2986126" y="0"/>
                  </a:lnTo>
                  <a:lnTo>
                    <a:pt x="0" y="1725366"/>
                  </a:lnTo>
                  <a:lnTo>
                    <a:pt x="1121" y="1725366"/>
                  </a:lnTo>
                  <a:lnTo>
                    <a:pt x="1121" y="3861320"/>
                  </a:lnTo>
                  <a:close/>
                </a:path>
                <a:path w="4190365" h="4726305" extrusionOk="0">
                  <a:moveTo>
                    <a:pt x="1286814" y="4726247"/>
                  </a:moveTo>
                  <a:lnTo>
                    <a:pt x="4189993" y="3047997"/>
                  </a:lnTo>
                  <a:lnTo>
                    <a:pt x="3160989" y="2453430"/>
                  </a:lnTo>
                  <a:lnTo>
                    <a:pt x="257811" y="4131680"/>
                  </a:lnTo>
                  <a:lnTo>
                    <a:pt x="1286814" y="4726247"/>
                  </a:lnTo>
                  <a:close/>
                </a:path>
              </a:pathLst>
            </a:custGeom>
            <a:solidFill>
              <a:srgbClr val="94DDD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0" name="Google Shape;60;p1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1932" y="2021153"/>
              <a:ext cx="6202790" cy="55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Google Shape;61;p1"/>
            <p:cNvSpPr/>
            <p:nvPr/>
          </p:nvSpPr>
          <p:spPr>
            <a:xfrm>
              <a:off x="0" y="2629529"/>
              <a:ext cx="2179320" cy="1061720"/>
            </a:xfrm>
            <a:custGeom>
              <a:avLst/>
              <a:gdLst/>
              <a:ahLst/>
              <a:cxnLst/>
              <a:rect l="l" t="t" r="r" b="b"/>
              <a:pathLst>
                <a:path w="2179320" h="1061720" extrusionOk="0">
                  <a:moveTo>
                    <a:pt x="1308491" y="633082"/>
                  </a:moveTo>
                  <a:lnTo>
                    <a:pt x="961932" y="633082"/>
                  </a:lnTo>
                  <a:lnTo>
                    <a:pt x="2059835" y="0"/>
                  </a:lnTo>
                  <a:lnTo>
                    <a:pt x="2169500" y="63245"/>
                  </a:lnTo>
                  <a:lnTo>
                    <a:pt x="2178900" y="63245"/>
                  </a:lnTo>
                  <a:lnTo>
                    <a:pt x="2178900" y="130874"/>
                  </a:lnTo>
                  <a:lnTo>
                    <a:pt x="1308491" y="633082"/>
                  </a:lnTo>
                  <a:close/>
                </a:path>
                <a:path w="2179320" h="1061720" extrusionOk="0">
                  <a:moveTo>
                    <a:pt x="2178900" y="63245"/>
                  </a:moveTo>
                  <a:lnTo>
                    <a:pt x="2169500" y="63245"/>
                  </a:lnTo>
                  <a:lnTo>
                    <a:pt x="2178900" y="57609"/>
                  </a:lnTo>
                  <a:lnTo>
                    <a:pt x="2178900" y="63245"/>
                  </a:lnTo>
                  <a:close/>
                </a:path>
                <a:path w="2179320" h="1061720" extrusionOk="0">
                  <a:moveTo>
                    <a:pt x="1088176" y="760199"/>
                  </a:moveTo>
                  <a:lnTo>
                    <a:pt x="980732" y="760199"/>
                  </a:lnTo>
                  <a:lnTo>
                    <a:pt x="980732" y="759573"/>
                  </a:lnTo>
                  <a:lnTo>
                    <a:pt x="0" y="193875"/>
                  </a:lnTo>
                  <a:lnTo>
                    <a:pt x="0" y="79033"/>
                  </a:lnTo>
                  <a:lnTo>
                    <a:pt x="960678" y="633082"/>
                  </a:lnTo>
                  <a:lnTo>
                    <a:pt x="1308491" y="633082"/>
                  </a:lnTo>
                  <a:lnTo>
                    <a:pt x="1088176" y="760199"/>
                  </a:lnTo>
                  <a:close/>
                </a:path>
                <a:path w="2179320" h="1061720" extrusionOk="0">
                  <a:moveTo>
                    <a:pt x="980732" y="1061399"/>
                  </a:moveTo>
                  <a:lnTo>
                    <a:pt x="0" y="495379"/>
                  </a:lnTo>
                  <a:lnTo>
                    <a:pt x="0" y="194180"/>
                  </a:lnTo>
                  <a:lnTo>
                    <a:pt x="980732" y="760199"/>
                  </a:lnTo>
                  <a:lnTo>
                    <a:pt x="1088176" y="760199"/>
                  </a:lnTo>
                  <a:lnTo>
                    <a:pt x="980732" y="822192"/>
                  </a:lnTo>
                  <a:lnTo>
                    <a:pt x="980732" y="988134"/>
                  </a:lnTo>
                  <a:lnTo>
                    <a:pt x="1107712" y="988134"/>
                  </a:lnTo>
                  <a:lnTo>
                    <a:pt x="980732" y="1061399"/>
                  </a:lnTo>
                  <a:close/>
                </a:path>
                <a:path w="2179320" h="1061720" extrusionOk="0">
                  <a:moveTo>
                    <a:pt x="1107712" y="988134"/>
                  </a:moveTo>
                  <a:lnTo>
                    <a:pt x="980732" y="988134"/>
                  </a:lnTo>
                  <a:lnTo>
                    <a:pt x="2178900" y="296815"/>
                  </a:lnTo>
                  <a:lnTo>
                    <a:pt x="2178900" y="370080"/>
                  </a:lnTo>
                  <a:lnTo>
                    <a:pt x="1107712" y="988134"/>
                  </a:lnTo>
                  <a:close/>
                </a:path>
                <a:path w="2179320" h="1061720" extrusionOk="0">
                  <a:moveTo>
                    <a:pt x="961932" y="633082"/>
                  </a:moveTo>
                  <a:lnTo>
                    <a:pt x="960678" y="633082"/>
                  </a:lnTo>
                  <a:lnTo>
                    <a:pt x="961932" y="631829"/>
                  </a:lnTo>
                  <a:lnTo>
                    <a:pt x="961932" y="633082"/>
                  </a:lnTo>
                  <a:close/>
                </a:path>
              </a:pathLst>
            </a:custGeom>
            <a:solidFill>
              <a:srgbClr val="F6B4A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0" y="1276323"/>
              <a:ext cx="2080260" cy="1986914"/>
            </a:xfrm>
            <a:custGeom>
              <a:avLst/>
              <a:gdLst/>
              <a:ahLst/>
              <a:cxnLst/>
              <a:rect l="l" t="t" r="r" b="b"/>
              <a:pathLst>
                <a:path w="2080260" h="1986914" extrusionOk="0">
                  <a:moveTo>
                    <a:pt x="960678" y="1986287"/>
                  </a:moveTo>
                  <a:lnTo>
                    <a:pt x="0" y="1432239"/>
                  </a:lnTo>
                  <a:lnTo>
                    <a:pt x="0" y="170685"/>
                  </a:lnTo>
                  <a:lnTo>
                    <a:pt x="295795" y="0"/>
                  </a:lnTo>
                  <a:lnTo>
                    <a:pt x="2078635" y="1028210"/>
                  </a:lnTo>
                  <a:lnTo>
                    <a:pt x="960678" y="1673190"/>
                  </a:lnTo>
                  <a:lnTo>
                    <a:pt x="960678" y="1986287"/>
                  </a:lnTo>
                  <a:close/>
                </a:path>
                <a:path w="2080260" h="1986914" extrusionOk="0">
                  <a:moveTo>
                    <a:pt x="961932" y="1724538"/>
                  </a:moveTo>
                  <a:lnTo>
                    <a:pt x="961932" y="1673817"/>
                  </a:lnTo>
                  <a:lnTo>
                    <a:pt x="2079888" y="1028836"/>
                  </a:lnTo>
                  <a:lnTo>
                    <a:pt x="2079888" y="1079558"/>
                  </a:lnTo>
                  <a:lnTo>
                    <a:pt x="961932" y="1724538"/>
                  </a:lnTo>
                  <a:close/>
                </a:path>
                <a:path w="2080260" h="1986914" extrusionOk="0">
                  <a:moveTo>
                    <a:pt x="961932" y="1986287"/>
                  </a:moveTo>
                  <a:lnTo>
                    <a:pt x="961932" y="1935566"/>
                  </a:lnTo>
                  <a:lnTo>
                    <a:pt x="2079888" y="1290586"/>
                  </a:lnTo>
                  <a:lnTo>
                    <a:pt x="2079888" y="1341307"/>
                  </a:lnTo>
                  <a:lnTo>
                    <a:pt x="961932" y="1986287"/>
                  </a:lnTo>
                  <a:close/>
                </a:path>
              </a:pathLst>
            </a:custGeom>
            <a:solidFill>
              <a:srgbClr val="94DDD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0" y="1264426"/>
              <a:ext cx="2190115" cy="2438400"/>
            </a:xfrm>
            <a:custGeom>
              <a:avLst/>
              <a:gdLst/>
              <a:ahLst/>
              <a:cxnLst/>
              <a:rect l="l" t="t" r="r" b="b"/>
              <a:pathLst>
                <a:path w="2190115" h="2438400" extrusionOk="0">
                  <a:moveTo>
                    <a:pt x="0" y="195011"/>
                  </a:moveTo>
                  <a:lnTo>
                    <a:pt x="0" y="170682"/>
                  </a:lnTo>
                  <a:lnTo>
                    <a:pt x="295796" y="0"/>
                  </a:lnTo>
                  <a:lnTo>
                    <a:pt x="338099" y="24421"/>
                  </a:lnTo>
                  <a:lnTo>
                    <a:pt x="295795" y="24421"/>
                  </a:lnTo>
                  <a:lnTo>
                    <a:pt x="0" y="195011"/>
                  </a:lnTo>
                  <a:close/>
                </a:path>
                <a:path w="2190115" h="2438400" extrusionOk="0">
                  <a:moveTo>
                    <a:pt x="1004073" y="1673190"/>
                  </a:moveTo>
                  <a:lnTo>
                    <a:pt x="960679" y="1673190"/>
                  </a:lnTo>
                  <a:lnTo>
                    <a:pt x="2057329" y="1040734"/>
                  </a:lnTo>
                  <a:lnTo>
                    <a:pt x="295795" y="24421"/>
                  </a:lnTo>
                  <a:lnTo>
                    <a:pt x="338099" y="24421"/>
                  </a:lnTo>
                  <a:lnTo>
                    <a:pt x="2089915" y="1035724"/>
                  </a:lnTo>
                  <a:lnTo>
                    <a:pt x="2089915" y="1058893"/>
                  </a:lnTo>
                  <a:lnTo>
                    <a:pt x="2069235" y="1058893"/>
                  </a:lnTo>
                  <a:lnTo>
                    <a:pt x="1004073" y="1673190"/>
                  </a:lnTo>
                  <a:close/>
                </a:path>
                <a:path w="2190115" h="2438400" extrusionOk="0">
                  <a:moveTo>
                    <a:pt x="1015859" y="1717650"/>
                  </a:moveTo>
                  <a:lnTo>
                    <a:pt x="972585" y="1717650"/>
                  </a:lnTo>
                  <a:lnTo>
                    <a:pt x="2069235" y="1085193"/>
                  </a:lnTo>
                  <a:lnTo>
                    <a:pt x="2069235" y="1058893"/>
                  </a:lnTo>
                  <a:lnTo>
                    <a:pt x="2089915" y="1058893"/>
                  </a:lnTo>
                  <a:lnTo>
                    <a:pt x="2089915" y="1097718"/>
                  </a:lnTo>
                  <a:lnTo>
                    <a:pt x="2049809" y="1120887"/>
                  </a:lnTo>
                  <a:lnTo>
                    <a:pt x="2049809" y="1133411"/>
                  </a:lnTo>
                  <a:lnTo>
                    <a:pt x="2029129" y="1133411"/>
                  </a:lnTo>
                  <a:lnTo>
                    <a:pt x="1015859" y="1717650"/>
                  </a:lnTo>
                  <a:close/>
                </a:path>
                <a:path w="2190115" h="2438400" extrusionOk="0">
                  <a:moveTo>
                    <a:pt x="971332" y="1986287"/>
                  </a:moveTo>
                  <a:lnTo>
                    <a:pt x="950025" y="1986287"/>
                  </a:lnTo>
                  <a:lnTo>
                    <a:pt x="950025" y="1691349"/>
                  </a:lnTo>
                  <a:lnTo>
                    <a:pt x="0" y="1143234"/>
                  </a:lnTo>
                  <a:lnTo>
                    <a:pt x="0" y="1118928"/>
                  </a:lnTo>
                  <a:lnTo>
                    <a:pt x="960679" y="1673190"/>
                  </a:lnTo>
                  <a:lnTo>
                    <a:pt x="1004073" y="1673190"/>
                  </a:lnTo>
                  <a:lnTo>
                    <a:pt x="972585" y="1691349"/>
                  </a:lnTo>
                  <a:lnTo>
                    <a:pt x="972585" y="1717650"/>
                  </a:lnTo>
                  <a:lnTo>
                    <a:pt x="1015859" y="1717650"/>
                  </a:lnTo>
                  <a:lnTo>
                    <a:pt x="971332" y="1743324"/>
                  </a:lnTo>
                  <a:lnTo>
                    <a:pt x="971332" y="1939949"/>
                  </a:lnTo>
                  <a:lnTo>
                    <a:pt x="1012592" y="1939949"/>
                  </a:lnTo>
                  <a:lnTo>
                    <a:pt x="971332" y="1963744"/>
                  </a:lnTo>
                  <a:lnTo>
                    <a:pt x="971332" y="1986287"/>
                  </a:lnTo>
                  <a:close/>
                </a:path>
                <a:path w="2190115" h="2438400" extrusionOk="0">
                  <a:moveTo>
                    <a:pt x="1012592" y="1939949"/>
                  </a:moveTo>
                  <a:lnTo>
                    <a:pt x="971332" y="1939949"/>
                  </a:lnTo>
                  <a:lnTo>
                    <a:pt x="2029129" y="1330035"/>
                  </a:lnTo>
                  <a:lnTo>
                    <a:pt x="2029129" y="1133411"/>
                  </a:lnTo>
                  <a:lnTo>
                    <a:pt x="2049809" y="1133411"/>
                  </a:lnTo>
                  <a:lnTo>
                    <a:pt x="2049809" y="1317512"/>
                  </a:lnTo>
                  <a:lnTo>
                    <a:pt x="2088662" y="1317512"/>
                  </a:lnTo>
                  <a:lnTo>
                    <a:pt x="2088662" y="1331288"/>
                  </a:lnTo>
                  <a:lnTo>
                    <a:pt x="2067982" y="1331288"/>
                  </a:lnTo>
                  <a:lnTo>
                    <a:pt x="1012592" y="1939949"/>
                  </a:lnTo>
                  <a:close/>
                </a:path>
                <a:path w="2190115" h="2438400" extrusionOk="0">
                  <a:moveTo>
                    <a:pt x="2088662" y="1317512"/>
                  </a:moveTo>
                  <a:lnTo>
                    <a:pt x="2049809" y="1317512"/>
                  </a:lnTo>
                  <a:lnTo>
                    <a:pt x="2088662" y="1294969"/>
                  </a:lnTo>
                  <a:lnTo>
                    <a:pt x="2088662" y="1317512"/>
                  </a:lnTo>
                  <a:close/>
                </a:path>
                <a:path w="2190115" h="2438400" extrusionOk="0">
                  <a:moveTo>
                    <a:pt x="1014353" y="1990044"/>
                  </a:moveTo>
                  <a:lnTo>
                    <a:pt x="971332" y="1990044"/>
                  </a:lnTo>
                  <a:lnTo>
                    <a:pt x="2067982" y="1357588"/>
                  </a:lnTo>
                  <a:lnTo>
                    <a:pt x="2067982" y="1331288"/>
                  </a:lnTo>
                  <a:lnTo>
                    <a:pt x="2088662" y="1331288"/>
                  </a:lnTo>
                  <a:lnTo>
                    <a:pt x="2088662" y="1369486"/>
                  </a:lnTo>
                  <a:lnTo>
                    <a:pt x="2094086" y="1372617"/>
                  </a:lnTo>
                  <a:lnTo>
                    <a:pt x="2084275" y="1372617"/>
                  </a:lnTo>
                  <a:lnTo>
                    <a:pt x="1014353" y="1990044"/>
                  </a:lnTo>
                  <a:close/>
                </a:path>
                <a:path w="2190115" h="2438400" extrusionOk="0">
                  <a:moveTo>
                    <a:pt x="1022840" y="2112778"/>
                  </a:moveTo>
                  <a:lnTo>
                    <a:pt x="980732" y="2112778"/>
                  </a:lnTo>
                  <a:lnTo>
                    <a:pt x="2158221" y="1432731"/>
                  </a:lnTo>
                  <a:lnTo>
                    <a:pt x="2069235" y="1381383"/>
                  </a:lnTo>
                  <a:lnTo>
                    <a:pt x="2084275" y="1372617"/>
                  </a:lnTo>
                  <a:lnTo>
                    <a:pt x="2094086" y="1372617"/>
                  </a:lnTo>
                  <a:lnTo>
                    <a:pt x="2189553" y="1427722"/>
                  </a:lnTo>
                  <a:lnTo>
                    <a:pt x="2189553" y="1451517"/>
                  </a:lnTo>
                  <a:lnTo>
                    <a:pt x="2168247" y="1451517"/>
                  </a:lnTo>
                  <a:lnTo>
                    <a:pt x="1022840" y="2112778"/>
                  </a:lnTo>
                  <a:close/>
                </a:path>
                <a:path w="2190115" h="2438400" extrusionOk="0">
                  <a:moveTo>
                    <a:pt x="964438" y="2018849"/>
                  </a:moveTo>
                  <a:lnTo>
                    <a:pt x="0" y="1462866"/>
                  </a:lnTo>
                  <a:lnTo>
                    <a:pt x="0" y="1438509"/>
                  </a:lnTo>
                  <a:lnTo>
                    <a:pt x="950025" y="1986287"/>
                  </a:lnTo>
                  <a:lnTo>
                    <a:pt x="971332" y="1986287"/>
                  </a:lnTo>
                  <a:lnTo>
                    <a:pt x="971332" y="1990044"/>
                  </a:lnTo>
                  <a:lnTo>
                    <a:pt x="1014353" y="1990044"/>
                  </a:lnTo>
                  <a:lnTo>
                    <a:pt x="964438" y="2018849"/>
                  </a:lnTo>
                  <a:close/>
                </a:path>
                <a:path w="2190115" h="2438400" extrusionOk="0">
                  <a:moveTo>
                    <a:pt x="1033710" y="2179155"/>
                  </a:moveTo>
                  <a:lnTo>
                    <a:pt x="991385" y="2179155"/>
                  </a:lnTo>
                  <a:lnTo>
                    <a:pt x="2168247" y="1499734"/>
                  </a:lnTo>
                  <a:lnTo>
                    <a:pt x="2168247" y="1451517"/>
                  </a:lnTo>
                  <a:lnTo>
                    <a:pt x="2189553" y="1451517"/>
                  </a:lnTo>
                  <a:lnTo>
                    <a:pt x="2189553" y="1512258"/>
                  </a:lnTo>
                  <a:lnTo>
                    <a:pt x="2161981" y="1527913"/>
                  </a:lnTo>
                  <a:lnTo>
                    <a:pt x="2161981" y="1540437"/>
                  </a:lnTo>
                  <a:lnTo>
                    <a:pt x="2140674" y="1540437"/>
                  </a:lnTo>
                  <a:lnTo>
                    <a:pt x="1033710" y="2179155"/>
                  </a:lnTo>
                  <a:close/>
                </a:path>
                <a:path w="2190115" h="2438400" extrusionOk="0">
                  <a:moveTo>
                    <a:pt x="1033687" y="2335077"/>
                  </a:moveTo>
                  <a:lnTo>
                    <a:pt x="991385" y="2335077"/>
                  </a:lnTo>
                  <a:lnTo>
                    <a:pt x="2140674" y="1671938"/>
                  </a:lnTo>
                  <a:lnTo>
                    <a:pt x="2140674" y="1540437"/>
                  </a:lnTo>
                  <a:lnTo>
                    <a:pt x="2161981" y="1540437"/>
                  </a:lnTo>
                  <a:lnTo>
                    <a:pt x="2161981" y="1659414"/>
                  </a:lnTo>
                  <a:lnTo>
                    <a:pt x="2189553" y="1659414"/>
                  </a:lnTo>
                  <a:lnTo>
                    <a:pt x="2189553" y="1680078"/>
                  </a:lnTo>
                  <a:lnTo>
                    <a:pt x="2168247" y="1680078"/>
                  </a:lnTo>
                  <a:lnTo>
                    <a:pt x="1033687" y="2335077"/>
                  </a:lnTo>
                  <a:close/>
                </a:path>
                <a:path w="2190115" h="2438400" extrusionOk="0">
                  <a:moveTo>
                    <a:pt x="991385" y="2408342"/>
                  </a:moveTo>
                  <a:lnTo>
                    <a:pt x="970078" y="2408342"/>
                  </a:lnTo>
                  <a:lnTo>
                    <a:pt x="970078" y="2216100"/>
                  </a:lnTo>
                  <a:lnTo>
                    <a:pt x="970705" y="2216100"/>
                  </a:lnTo>
                  <a:lnTo>
                    <a:pt x="970705" y="2130938"/>
                  </a:lnTo>
                  <a:lnTo>
                    <a:pt x="0" y="1571008"/>
                  </a:lnTo>
                  <a:lnTo>
                    <a:pt x="0" y="1546877"/>
                  </a:lnTo>
                  <a:lnTo>
                    <a:pt x="980732" y="2112778"/>
                  </a:lnTo>
                  <a:lnTo>
                    <a:pt x="1022840" y="2112778"/>
                  </a:lnTo>
                  <a:lnTo>
                    <a:pt x="991385" y="2130938"/>
                  </a:lnTo>
                  <a:lnTo>
                    <a:pt x="991385" y="2179155"/>
                  </a:lnTo>
                  <a:lnTo>
                    <a:pt x="1033710" y="2179155"/>
                  </a:lnTo>
                  <a:lnTo>
                    <a:pt x="991385" y="2203576"/>
                  </a:lnTo>
                  <a:lnTo>
                    <a:pt x="991385" y="2335077"/>
                  </a:lnTo>
                  <a:lnTo>
                    <a:pt x="1033687" y="2335077"/>
                  </a:lnTo>
                  <a:lnTo>
                    <a:pt x="991385" y="2359499"/>
                  </a:lnTo>
                  <a:lnTo>
                    <a:pt x="991385" y="2408342"/>
                  </a:lnTo>
                  <a:close/>
                </a:path>
                <a:path w="2190115" h="2438400" extrusionOk="0">
                  <a:moveTo>
                    <a:pt x="2189553" y="1659414"/>
                  </a:moveTo>
                  <a:lnTo>
                    <a:pt x="2161981" y="1659414"/>
                  </a:lnTo>
                  <a:lnTo>
                    <a:pt x="2189553" y="1643133"/>
                  </a:lnTo>
                  <a:lnTo>
                    <a:pt x="2189553" y="1659414"/>
                  </a:lnTo>
                  <a:close/>
                </a:path>
                <a:path w="2190115" h="2438400" extrusionOk="0">
                  <a:moveTo>
                    <a:pt x="1032817" y="2408342"/>
                  </a:moveTo>
                  <a:lnTo>
                    <a:pt x="991385" y="2408342"/>
                  </a:lnTo>
                  <a:lnTo>
                    <a:pt x="2168247" y="1728921"/>
                  </a:lnTo>
                  <a:lnTo>
                    <a:pt x="2168247" y="1680078"/>
                  </a:lnTo>
                  <a:lnTo>
                    <a:pt x="2189553" y="1680078"/>
                  </a:lnTo>
                  <a:lnTo>
                    <a:pt x="2189553" y="1740819"/>
                  </a:lnTo>
                  <a:lnTo>
                    <a:pt x="1032817" y="2408342"/>
                  </a:lnTo>
                  <a:close/>
                </a:path>
                <a:path w="2190115" h="2438400" extrusionOk="0">
                  <a:moveTo>
                    <a:pt x="980732" y="2438399"/>
                  </a:moveTo>
                  <a:lnTo>
                    <a:pt x="0" y="1872642"/>
                  </a:lnTo>
                  <a:lnTo>
                    <a:pt x="0" y="1848266"/>
                  </a:lnTo>
                  <a:lnTo>
                    <a:pt x="970078" y="2408342"/>
                  </a:lnTo>
                  <a:lnTo>
                    <a:pt x="1032817" y="2408342"/>
                  </a:lnTo>
                  <a:lnTo>
                    <a:pt x="980732" y="2438399"/>
                  </a:lnTo>
                  <a:close/>
                </a:path>
              </a:pathLst>
            </a:custGeom>
            <a:solidFill>
              <a:srgbClr val="2A4A8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4" name="Google Shape;64;p1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821" y="5007968"/>
              <a:ext cx="1783276" cy="42426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Google Shape;65;p1"/>
            <p:cNvSpPr/>
            <p:nvPr/>
          </p:nvSpPr>
          <p:spPr>
            <a:xfrm>
              <a:off x="4022965" y="7631114"/>
              <a:ext cx="3023235" cy="2656205"/>
            </a:xfrm>
            <a:custGeom>
              <a:avLst/>
              <a:gdLst/>
              <a:ahLst/>
              <a:cxnLst/>
              <a:rect l="l" t="t" r="r" b="b"/>
              <a:pathLst>
                <a:path w="3023235" h="2656204" extrusionOk="0">
                  <a:moveTo>
                    <a:pt x="2094093" y="2655884"/>
                  </a:moveTo>
                  <a:lnTo>
                    <a:pt x="0" y="2655884"/>
                  </a:lnTo>
                  <a:lnTo>
                    <a:pt x="0" y="1825904"/>
                  </a:lnTo>
                  <a:lnTo>
                    <a:pt x="7197" y="1773828"/>
                  </a:lnTo>
                  <a:lnTo>
                    <a:pt x="26843" y="1723443"/>
                  </a:lnTo>
                  <a:lnTo>
                    <a:pt x="56017" y="1680436"/>
                  </a:lnTo>
                  <a:lnTo>
                    <a:pt x="91800" y="1650492"/>
                  </a:lnTo>
                  <a:lnTo>
                    <a:pt x="2931055" y="11129"/>
                  </a:lnTo>
                  <a:lnTo>
                    <a:pt x="2966491" y="0"/>
                  </a:lnTo>
                  <a:lnTo>
                    <a:pt x="2995704" y="9387"/>
                  </a:lnTo>
                  <a:lnTo>
                    <a:pt x="3015542" y="37064"/>
                  </a:lnTo>
                  <a:lnTo>
                    <a:pt x="3022855" y="80802"/>
                  </a:lnTo>
                  <a:lnTo>
                    <a:pt x="3022855" y="1997217"/>
                  </a:lnTo>
                  <a:lnTo>
                    <a:pt x="3015657" y="2049292"/>
                  </a:lnTo>
                  <a:lnTo>
                    <a:pt x="2996012" y="2099677"/>
                  </a:lnTo>
                  <a:lnTo>
                    <a:pt x="2966837" y="2142685"/>
                  </a:lnTo>
                  <a:lnTo>
                    <a:pt x="2931055" y="2172629"/>
                  </a:lnTo>
                  <a:lnTo>
                    <a:pt x="2094093" y="2655884"/>
                  </a:lnTo>
                  <a:close/>
                </a:path>
              </a:pathLst>
            </a:custGeom>
            <a:solidFill>
              <a:srgbClr val="F0ABC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4013130" y="7621752"/>
              <a:ext cx="3041015" cy="2665730"/>
            </a:xfrm>
            <a:custGeom>
              <a:avLst/>
              <a:gdLst/>
              <a:ahLst/>
              <a:cxnLst/>
              <a:rect l="l" t="t" r="r" b="b"/>
              <a:pathLst>
                <a:path w="3041014" h="2665729" extrusionOk="0">
                  <a:moveTo>
                    <a:pt x="18852" y="2665246"/>
                  </a:moveTo>
                  <a:lnTo>
                    <a:pt x="0" y="2665246"/>
                  </a:lnTo>
                  <a:lnTo>
                    <a:pt x="0" y="1835266"/>
                  </a:lnTo>
                  <a:lnTo>
                    <a:pt x="7607" y="1781103"/>
                  </a:lnTo>
                  <a:lnTo>
                    <a:pt x="28277" y="1728400"/>
                  </a:lnTo>
                  <a:lnTo>
                    <a:pt x="58784" y="1683228"/>
                  </a:lnTo>
                  <a:lnTo>
                    <a:pt x="95898" y="1651657"/>
                  </a:lnTo>
                  <a:lnTo>
                    <a:pt x="2935153" y="12295"/>
                  </a:lnTo>
                  <a:lnTo>
                    <a:pt x="2972139" y="0"/>
                  </a:lnTo>
                  <a:lnTo>
                    <a:pt x="2989211" y="1229"/>
                  </a:lnTo>
                  <a:lnTo>
                    <a:pt x="3032076" y="38934"/>
                  </a:lnTo>
                  <a:lnTo>
                    <a:pt x="3040887" y="90164"/>
                  </a:lnTo>
                  <a:lnTo>
                    <a:pt x="3040887" y="170493"/>
                  </a:lnTo>
                  <a:lnTo>
                    <a:pt x="3022855" y="170493"/>
                  </a:lnTo>
                  <a:lnTo>
                    <a:pt x="18852" y="1904939"/>
                  </a:lnTo>
                  <a:lnTo>
                    <a:pt x="18852" y="2665246"/>
                  </a:lnTo>
                  <a:close/>
                </a:path>
                <a:path w="3041014" h="2665729" extrusionOk="0">
                  <a:moveTo>
                    <a:pt x="2121403" y="2665246"/>
                  </a:moveTo>
                  <a:lnTo>
                    <a:pt x="2084814" y="2665246"/>
                  </a:lnTo>
                  <a:lnTo>
                    <a:pt x="2935973" y="2173794"/>
                  </a:lnTo>
                  <a:lnTo>
                    <a:pt x="2969604" y="2144901"/>
                  </a:lnTo>
                  <a:lnTo>
                    <a:pt x="2997241" y="2103712"/>
                  </a:lnTo>
                  <a:lnTo>
                    <a:pt x="3015965" y="2055760"/>
                  </a:lnTo>
                  <a:lnTo>
                    <a:pt x="3022855" y="2006580"/>
                  </a:lnTo>
                  <a:lnTo>
                    <a:pt x="3022855" y="170493"/>
                  </a:lnTo>
                  <a:lnTo>
                    <a:pt x="3040887" y="170493"/>
                  </a:lnTo>
                  <a:lnTo>
                    <a:pt x="3040887" y="2006580"/>
                  </a:lnTo>
                  <a:lnTo>
                    <a:pt x="3033267" y="2060627"/>
                  </a:lnTo>
                  <a:lnTo>
                    <a:pt x="3012507" y="2113138"/>
                  </a:lnTo>
                  <a:lnTo>
                    <a:pt x="2981757" y="2158272"/>
                  </a:lnTo>
                  <a:lnTo>
                    <a:pt x="2944169" y="2190188"/>
                  </a:lnTo>
                  <a:lnTo>
                    <a:pt x="2121403" y="2665246"/>
                  </a:lnTo>
                  <a:close/>
                </a:path>
              </a:pathLst>
            </a:custGeom>
            <a:solidFill>
              <a:srgbClr val="2A4A8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7" name="Google Shape;67;p1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0012" y="9311935"/>
              <a:ext cx="79505" cy="106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1"/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33614" y="9234065"/>
              <a:ext cx="79505" cy="106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1"/>
            <p:cNvPicPr preferRelativeResize="0"/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0496" y="9155376"/>
              <a:ext cx="79505" cy="1066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Google Shape;70;p1"/>
            <p:cNvSpPr/>
            <p:nvPr/>
          </p:nvSpPr>
          <p:spPr>
            <a:xfrm>
              <a:off x="4243450" y="7755706"/>
              <a:ext cx="3023235" cy="2531745"/>
            </a:xfrm>
            <a:custGeom>
              <a:avLst/>
              <a:gdLst/>
              <a:ahLst/>
              <a:cxnLst/>
              <a:rect l="l" t="t" r="r" b="b"/>
              <a:pathLst>
                <a:path w="3023235" h="2531745" extrusionOk="0">
                  <a:moveTo>
                    <a:pt x="2309876" y="2531292"/>
                  </a:moveTo>
                  <a:lnTo>
                    <a:pt x="0" y="2531292"/>
                  </a:lnTo>
                  <a:lnTo>
                    <a:pt x="0" y="1825904"/>
                  </a:lnTo>
                  <a:lnTo>
                    <a:pt x="7197" y="1773828"/>
                  </a:lnTo>
                  <a:lnTo>
                    <a:pt x="26843" y="1723443"/>
                  </a:lnTo>
                  <a:lnTo>
                    <a:pt x="56017" y="1680436"/>
                  </a:lnTo>
                  <a:lnTo>
                    <a:pt x="91800" y="1650492"/>
                  </a:lnTo>
                  <a:lnTo>
                    <a:pt x="2931055" y="11129"/>
                  </a:lnTo>
                  <a:lnTo>
                    <a:pt x="2966837" y="0"/>
                  </a:lnTo>
                  <a:lnTo>
                    <a:pt x="2996012" y="9387"/>
                  </a:lnTo>
                  <a:lnTo>
                    <a:pt x="3015657" y="37064"/>
                  </a:lnTo>
                  <a:lnTo>
                    <a:pt x="3022855" y="80802"/>
                  </a:lnTo>
                  <a:lnTo>
                    <a:pt x="3022855" y="1997217"/>
                  </a:lnTo>
                  <a:lnTo>
                    <a:pt x="3015657" y="2049292"/>
                  </a:lnTo>
                  <a:lnTo>
                    <a:pt x="2996012" y="2099677"/>
                  </a:lnTo>
                  <a:lnTo>
                    <a:pt x="2966837" y="2142685"/>
                  </a:lnTo>
                  <a:lnTo>
                    <a:pt x="2931055" y="2172629"/>
                  </a:lnTo>
                  <a:lnTo>
                    <a:pt x="2309876" y="2531292"/>
                  </a:lnTo>
                  <a:close/>
                </a:path>
              </a:pathLst>
            </a:custGeom>
            <a:solidFill>
              <a:srgbClr val="94DDD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4233615" y="7746344"/>
              <a:ext cx="3041015" cy="2540000"/>
            </a:xfrm>
            <a:custGeom>
              <a:avLst/>
              <a:gdLst/>
              <a:ahLst/>
              <a:cxnLst/>
              <a:rect l="l" t="t" r="r" b="b"/>
              <a:pathLst>
                <a:path w="3041014" h="2540000" extrusionOk="0">
                  <a:moveTo>
                    <a:pt x="19671" y="2540000"/>
                  </a:moveTo>
                  <a:lnTo>
                    <a:pt x="0" y="2540000"/>
                  </a:lnTo>
                  <a:lnTo>
                    <a:pt x="0" y="1828800"/>
                  </a:lnTo>
                  <a:lnTo>
                    <a:pt x="7620" y="1778000"/>
                  </a:lnTo>
                  <a:lnTo>
                    <a:pt x="28380" y="1727200"/>
                  </a:lnTo>
                  <a:lnTo>
                    <a:pt x="59129" y="1676400"/>
                  </a:lnTo>
                  <a:lnTo>
                    <a:pt x="96718" y="1651000"/>
                  </a:lnTo>
                  <a:lnTo>
                    <a:pt x="2935972" y="0"/>
                  </a:lnTo>
                  <a:lnTo>
                    <a:pt x="3005642" y="0"/>
                  </a:lnTo>
                  <a:lnTo>
                    <a:pt x="3021062" y="12700"/>
                  </a:lnTo>
                  <a:lnTo>
                    <a:pt x="3032486" y="38100"/>
                  </a:lnTo>
                  <a:lnTo>
                    <a:pt x="3039299" y="50800"/>
                  </a:lnTo>
                  <a:lnTo>
                    <a:pt x="3040887" y="88900"/>
                  </a:lnTo>
                  <a:lnTo>
                    <a:pt x="3040887" y="165100"/>
                  </a:lnTo>
                  <a:lnTo>
                    <a:pt x="3023674" y="165100"/>
                  </a:lnTo>
                  <a:lnTo>
                    <a:pt x="2951546" y="203200"/>
                  </a:lnTo>
                  <a:lnTo>
                    <a:pt x="2945808" y="203200"/>
                  </a:lnTo>
                  <a:lnTo>
                    <a:pt x="2822861" y="279400"/>
                  </a:lnTo>
                  <a:lnTo>
                    <a:pt x="2810195" y="292100"/>
                  </a:lnTo>
                  <a:lnTo>
                    <a:pt x="2808927" y="292100"/>
                  </a:lnTo>
                  <a:lnTo>
                    <a:pt x="2685980" y="355600"/>
                  </a:lnTo>
                  <a:lnTo>
                    <a:pt x="2669493" y="372158"/>
                  </a:lnTo>
                  <a:lnTo>
                    <a:pt x="2554017" y="431800"/>
                  </a:lnTo>
                  <a:lnTo>
                    <a:pt x="2537536" y="448355"/>
                  </a:lnTo>
                  <a:lnTo>
                    <a:pt x="2422054" y="508000"/>
                  </a:lnTo>
                  <a:lnTo>
                    <a:pt x="2406427" y="523691"/>
                  </a:lnTo>
                  <a:lnTo>
                    <a:pt x="2289271" y="584200"/>
                  </a:lnTo>
                  <a:lnTo>
                    <a:pt x="2272615" y="600845"/>
                  </a:lnTo>
                  <a:lnTo>
                    <a:pt x="2157308" y="660400"/>
                  </a:lnTo>
                  <a:lnTo>
                    <a:pt x="2141665" y="676099"/>
                  </a:lnTo>
                  <a:lnTo>
                    <a:pt x="2024526" y="736600"/>
                  </a:lnTo>
                  <a:lnTo>
                    <a:pt x="2008746" y="752369"/>
                  </a:lnTo>
                  <a:lnTo>
                    <a:pt x="1891743" y="812800"/>
                  </a:lnTo>
                  <a:lnTo>
                    <a:pt x="1873354" y="831187"/>
                  </a:lnTo>
                  <a:lnTo>
                    <a:pt x="1761419" y="889000"/>
                  </a:lnTo>
                  <a:lnTo>
                    <a:pt x="1747375" y="903027"/>
                  </a:lnTo>
                  <a:lnTo>
                    <a:pt x="1626997" y="965200"/>
                  </a:lnTo>
                  <a:lnTo>
                    <a:pt x="1610361" y="981835"/>
                  </a:lnTo>
                  <a:lnTo>
                    <a:pt x="1495034" y="1041400"/>
                  </a:lnTo>
                  <a:lnTo>
                    <a:pt x="1477664" y="1058769"/>
                  </a:lnTo>
                  <a:lnTo>
                    <a:pt x="1362252" y="1130300"/>
                  </a:lnTo>
                  <a:lnTo>
                    <a:pt x="1354875" y="1130300"/>
                  </a:lnTo>
                  <a:lnTo>
                    <a:pt x="1231908" y="1193819"/>
                  </a:lnTo>
                  <a:lnTo>
                    <a:pt x="1217203" y="1208514"/>
                  </a:lnTo>
                  <a:lnTo>
                    <a:pt x="1097506" y="1282700"/>
                  </a:lnTo>
                  <a:lnTo>
                    <a:pt x="1088490" y="1282700"/>
                  </a:lnTo>
                  <a:lnTo>
                    <a:pt x="965543" y="1358900"/>
                  </a:lnTo>
                  <a:lnTo>
                    <a:pt x="956527" y="1358900"/>
                  </a:lnTo>
                  <a:lnTo>
                    <a:pt x="833580" y="1422400"/>
                  </a:lnTo>
                  <a:lnTo>
                    <a:pt x="817308" y="1439088"/>
                  </a:lnTo>
                  <a:lnTo>
                    <a:pt x="700797" y="1511300"/>
                  </a:lnTo>
                  <a:lnTo>
                    <a:pt x="690961" y="1511300"/>
                  </a:lnTo>
                  <a:lnTo>
                    <a:pt x="568014" y="1587500"/>
                  </a:lnTo>
                  <a:lnTo>
                    <a:pt x="558998" y="1587500"/>
                  </a:lnTo>
                  <a:lnTo>
                    <a:pt x="436051" y="1663700"/>
                  </a:lnTo>
                  <a:lnTo>
                    <a:pt x="427035" y="1663700"/>
                  </a:lnTo>
                  <a:lnTo>
                    <a:pt x="304088" y="1739900"/>
                  </a:lnTo>
                  <a:lnTo>
                    <a:pt x="294252" y="1739900"/>
                  </a:lnTo>
                  <a:lnTo>
                    <a:pt x="171305" y="1816100"/>
                  </a:lnTo>
                  <a:lnTo>
                    <a:pt x="161470" y="1816100"/>
                  </a:lnTo>
                  <a:lnTo>
                    <a:pt x="38523" y="1892300"/>
                  </a:lnTo>
                  <a:lnTo>
                    <a:pt x="29507" y="1892300"/>
                  </a:lnTo>
                  <a:lnTo>
                    <a:pt x="18851" y="1905000"/>
                  </a:lnTo>
                  <a:lnTo>
                    <a:pt x="18851" y="1955800"/>
                  </a:lnTo>
                  <a:lnTo>
                    <a:pt x="31556" y="1955800"/>
                  </a:lnTo>
                  <a:lnTo>
                    <a:pt x="18851" y="1968500"/>
                  </a:lnTo>
                  <a:lnTo>
                    <a:pt x="18851" y="2019300"/>
                  </a:lnTo>
                  <a:lnTo>
                    <a:pt x="19671" y="2019300"/>
                  </a:lnTo>
                  <a:lnTo>
                    <a:pt x="19671" y="2069301"/>
                  </a:lnTo>
                  <a:lnTo>
                    <a:pt x="18851" y="2070100"/>
                  </a:lnTo>
                  <a:lnTo>
                    <a:pt x="18851" y="2120900"/>
                  </a:lnTo>
                  <a:lnTo>
                    <a:pt x="31500" y="2120900"/>
                  </a:lnTo>
                  <a:lnTo>
                    <a:pt x="18851" y="2133600"/>
                  </a:lnTo>
                  <a:lnTo>
                    <a:pt x="18851" y="2235200"/>
                  </a:lnTo>
                  <a:lnTo>
                    <a:pt x="32298" y="2235200"/>
                  </a:lnTo>
                  <a:lnTo>
                    <a:pt x="19671" y="2247900"/>
                  </a:lnTo>
                  <a:lnTo>
                    <a:pt x="19671" y="2297684"/>
                  </a:lnTo>
                  <a:lnTo>
                    <a:pt x="18851" y="2298700"/>
                  </a:lnTo>
                  <a:lnTo>
                    <a:pt x="18851" y="2349500"/>
                  </a:lnTo>
                  <a:lnTo>
                    <a:pt x="29038" y="2349500"/>
                  </a:lnTo>
                  <a:lnTo>
                    <a:pt x="18032" y="2362200"/>
                  </a:lnTo>
                  <a:lnTo>
                    <a:pt x="18032" y="2413000"/>
                  </a:lnTo>
                  <a:lnTo>
                    <a:pt x="20491" y="2413000"/>
                  </a:lnTo>
                  <a:lnTo>
                    <a:pt x="20491" y="2462143"/>
                  </a:lnTo>
                  <a:lnTo>
                    <a:pt x="18851" y="2463800"/>
                  </a:lnTo>
                  <a:lnTo>
                    <a:pt x="18851" y="2514600"/>
                  </a:lnTo>
                  <a:lnTo>
                    <a:pt x="31842" y="2514600"/>
                  </a:lnTo>
                  <a:lnTo>
                    <a:pt x="19671" y="2527300"/>
                  </a:lnTo>
                  <a:lnTo>
                    <a:pt x="19671" y="2540000"/>
                  </a:lnTo>
                  <a:close/>
                </a:path>
                <a:path w="3041014" h="2540000" extrusionOk="0">
                  <a:moveTo>
                    <a:pt x="735579" y="2540000"/>
                  </a:moveTo>
                  <a:lnTo>
                    <a:pt x="731481" y="2540000"/>
                  </a:lnTo>
                  <a:lnTo>
                    <a:pt x="2891712" y="368300"/>
                  </a:lnTo>
                  <a:lnTo>
                    <a:pt x="3022855" y="241300"/>
                  </a:lnTo>
                  <a:lnTo>
                    <a:pt x="3022855" y="191319"/>
                  </a:lnTo>
                  <a:lnTo>
                    <a:pt x="3023674" y="190500"/>
                  </a:lnTo>
                  <a:lnTo>
                    <a:pt x="3023674" y="165100"/>
                  </a:lnTo>
                  <a:lnTo>
                    <a:pt x="3040887" y="165100"/>
                  </a:lnTo>
                  <a:lnTo>
                    <a:pt x="3040887" y="254000"/>
                  </a:lnTo>
                  <a:lnTo>
                    <a:pt x="3021216" y="254000"/>
                  </a:lnTo>
                  <a:lnTo>
                    <a:pt x="735579" y="2540000"/>
                  </a:lnTo>
                  <a:close/>
                </a:path>
                <a:path w="3041014" h="2540000" extrusionOk="0">
                  <a:moveTo>
                    <a:pt x="2632199" y="582100"/>
                  </a:moveTo>
                  <a:lnTo>
                    <a:pt x="3022855" y="190500"/>
                  </a:lnTo>
                  <a:lnTo>
                    <a:pt x="3022855" y="191319"/>
                  </a:lnTo>
                  <a:lnTo>
                    <a:pt x="2632199" y="582100"/>
                  </a:lnTo>
                  <a:close/>
                </a:path>
                <a:path w="3041014" h="2540000" extrusionOk="0">
                  <a:moveTo>
                    <a:pt x="1303318" y="1852238"/>
                  </a:moveTo>
                  <a:lnTo>
                    <a:pt x="2779420" y="368300"/>
                  </a:lnTo>
                  <a:lnTo>
                    <a:pt x="2945808" y="203200"/>
                  </a:lnTo>
                  <a:lnTo>
                    <a:pt x="2951546" y="203200"/>
                  </a:lnTo>
                  <a:lnTo>
                    <a:pt x="2893351" y="266700"/>
                  </a:lnTo>
                  <a:lnTo>
                    <a:pt x="2201287" y="959808"/>
                  </a:lnTo>
                  <a:lnTo>
                    <a:pt x="1549950" y="1612900"/>
                  </a:lnTo>
                  <a:lnTo>
                    <a:pt x="1303318" y="1852238"/>
                  </a:lnTo>
                  <a:close/>
                </a:path>
                <a:path w="3041014" h="2540000" extrusionOk="0">
                  <a:moveTo>
                    <a:pt x="791315" y="2540000"/>
                  </a:moveTo>
                  <a:lnTo>
                    <a:pt x="787217" y="2540000"/>
                  </a:lnTo>
                  <a:lnTo>
                    <a:pt x="2947447" y="368300"/>
                  </a:lnTo>
                  <a:lnTo>
                    <a:pt x="3021216" y="304800"/>
                  </a:lnTo>
                  <a:lnTo>
                    <a:pt x="3021216" y="254000"/>
                  </a:lnTo>
                  <a:lnTo>
                    <a:pt x="3040887" y="254000"/>
                  </a:lnTo>
                  <a:lnTo>
                    <a:pt x="3040887" y="304800"/>
                  </a:lnTo>
                  <a:lnTo>
                    <a:pt x="3025314" y="304800"/>
                  </a:lnTo>
                  <a:lnTo>
                    <a:pt x="791315" y="2540000"/>
                  </a:lnTo>
                  <a:close/>
                </a:path>
                <a:path w="3041014" h="2540000" extrusionOk="0">
                  <a:moveTo>
                    <a:pt x="568371" y="2540000"/>
                  </a:moveTo>
                  <a:lnTo>
                    <a:pt x="562634" y="2540000"/>
                  </a:lnTo>
                  <a:lnTo>
                    <a:pt x="2808927" y="292100"/>
                  </a:lnTo>
                  <a:lnTo>
                    <a:pt x="2810195" y="292100"/>
                  </a:lnTo>
                  <a:lnTo>
                    <a:pt x="568371" y="2540000"/>
                  </a:lnTo>
                  <a:close/>
                </a:path>
                <a:path w="3041014" h="2540000" extrusionOk="0">
                  <a:moveTo>
                    <a:pt x="903607" y="2540000"/>
                  </a:moveTo>
                  <a:lnTo>
                    <a:pt x="898689" y="2540000"/>
                  </a:lnTo>
                  <a:lnTo>
                    <a:pt x="2611392" y="825500"/>
                  </a:lnTo>
                  <a:lnTo>
                    <a:pt x="3022855" y="406400"/>
                  </a:lnTo>
                  <a:lnTo>
                    <a:pt x="3022855" y="357011"/>
                  </a:lnTo>
                  <a:lnTo>
                    <a:pt x="3025314" y="355600"/>
                  </a:lnTo>
                  <a:lnTo>
                    <a:pt x="3025314" y="304800"/>
                  </a:lnTo>
                  <a:lnTo>
                    <a:pt x="3040887" y="304800"/>
                  </a:lnTo>
                  <a:lnTo>
                    <a:pt x="3040887" y="419100"/>
                  </a:lnTo>
                  <a:lnTo>
                    <a:pt x="3024494" y="419100"/>
                  </a:lnTo>
                  <a:lnTo>
                    <a:pt x="903607" y="2540000"/>
                  </a:lnTo>
                  <a:close/>
                </a:path>
                <a:path w="3041014" h="2540000" extrusionOk="0">
                  <a:moveTo>
                    <a:pt x="3019573" y="358894"/>
                  </a:moveTo>
                  <a:lnTo>
                    <a:pt x="3022855" y="355600"/>
                  </a:lnTo>
                  <a:lnTo>
                    <a:pt x="3022855" y="357011"/>
                  </a:lnTo>
                  <a:lnTo>
                    <a:pt x="3019573" y="358894"/>
                  </a:lnTo>
                  <a:close/>
                </a:path>
                <a:path w="3041014" h="2540000" extrusionOk="0">
                  <a:moveTo>
                    <a:pt x="847051" y="2540000"/>
                  </a:moveTo>
                  <a:lnTo>
                    <a:pt x="842953" y="2540000"/>
                  </a:lnTo>
                  <a:lnTo>
                    <a:pt x="3003183" y="368300"/>
                  </a:lnTo>
                  <a:lnTo>
                    <a:pt x="3019573" y="358894"/>
                  </a:lnTo>
                  <a:lnTo>
                    <a:pt x="847051" y="2540000"/>
                  </a:lnTo>
                  <a:close/>
                </a:path>
                <a:path w="3041014" h="2540000" extrusionOk="0">
                  <a:moveTo>
                    <a:pt x="1657849" y="1388182"/>
                  </a:moveTo>
                  <a:lnTo>
                    <a:pt x="2669493" y="372158"/>
                  </a:lnTo>
                  <a:lnTo>
                    <a:pt x="2676964" y="368300"/>
                  </a:lnTo>
                  <a:lnTo>
                    <a:pt x="1657849" y="1388182"/>
                  </a:lnTo>
                  <a:close/>
                </a:path>
                <a:path w="3041014" h="2540000" extrusionOk="0">
                  <a:moveTo>
                    <a:pt x="1015078" y="2540000"/>
                  </a:moveTo>
                  <a:lnTo>
                    <a:pt x="1010980" y="2540000"/>
                  </a:lnTo>
                  <a:lnTo>
                    <a:pt x="2499920" y="1041400"/>
                  </a:lnTo>
                  <a:lnTo>
                    <a:pt x="3023674" y="520700"/>
                  </a:lnTo>
                  <a:lnTo>
                    <a:pt x="3023674" y="470706"/>
                  </a:lnTo>
                  <a:lnTo>
                    <a:pt x="3024494" y="469900"/>
                  </a:lnTo>
                  <a:lnTo>
                    <a:pt x="3024494" y="419100"/>
                  </a:lnTo>
                  <a:lnTo>
                    <a:pt x="3040887" y="419100"/>
                  </a:lnTo>
                  <a:lnTo>
                    <a:pt x="3040887" y="533400"/>
                  </a:lnTo>
                  <a:lnTo>
                    <a:pt x="3022035" y="533400"/>
                  </a:lnTo>
                  <a:lnTo>
                    <a:pt x="1015078" y="2540000"/>
                  </a:lnTo>
                  <a:close/>
                </a:path>
                <a:path w="3041014" h="2540000" extrusionOk="0">
                  <a:moveTo>
                    <a:pt x="1655905" y="1333953"/>
                  </a:moveTo>
                  <a:lnTo>
                    <a:pt x="2537536" y="448355"/>
                  </a:lnTo>
                  <a:lnTo>
                    <a:pt x="2545001" y="444500"/>
                  </a:lnTo>
                  <a:lnTo>
                    <a:pt x="1655905" y="1333953"/>
                  </a:lnTo>
                  <a:close/>
                </a:path>
                <a:path w="3041014" h="2540000" extrusionOk="0">
                  <a:moveTo>
                    <a:pt x="2981261" y="512431"/>
                  </a:moveTo>
                  <a:lnTo>
                    <a:pt x="3023674" y="469900"/>
                  </a:lnTo>
                  <a:lnTo>
                    <a:pt x="3023674" y="470706"/>
                  </a:lnTo>
                  <a:lnTo>
                    <a:pt x="2981261" y="512431"/>
                  </a:lnTo>
                  <a:close/>
                </a:path>
                <a:path w="3041014" h="2540000" extrusionOk="0">
                  <a:moveTo>
                    <a:pt x="959342" y="2540000"/>
                  </a:moveTo>
                  <a:lnTo>
                    <a:pt x="955244" y="2540000"/>
                  </a:lnTo>
                  <a:lnTo>
                    <a:pt x="1738080" y="1752600"/>
                  </a:lnTo>
                  <a:lnTo>
                    <a:pt x="2099816" y="1388182"/>
                  </a:lnTo>
                  <a:lnTo>
                    <a:pt x="2443365" y="1041400"/>
                  </a:lnTo>
                  <a:lnTo>
                    <a:pt x="2526404" y="959808"/>
                  </a:lnTo>
                  <a:lnTo>
                    <a:pt x="2981261" y="512431"/>
                  </a:lnTo>
                  <a:lnTo>
                    <a:pt x="959342" y="2540000"/>
                  </a:lnTo>
                  <a:close/>
                </a:path>
                <a:path w="3041014" h="2540000" extrusionOk="0">
                  <a:moveTo>
                    <a:pt x="1972086" y="959808"/>
                  </a:moveTo>
                  <a:lnTo>
                    <a:pt x="2406427" y="523691"/>
                  </a:lnTo>
                  <a:lnTo>
                    <a:pt x="2412218" y="520700"/>
                  </a:lnTo>
                  <a:lnTo>
                    <a:pt x="1972086" y="959808"/>
                  </a:lnTo>
                  <a:close/>
                </a:path>
                <a:path w="3041014" h="2540000" extrusionOk="0">
                  <a:moveTo>
                    <a:pt x="1070814" y="2540000"/>
                  </a:moveTo>
                  <a:lnTo>
                    <a:pt x="1066716" y="2540000"/>
                  </a:lnTo>
                  <a:lnTo>
                    <a:pt x="2555657" y="1041400"/>
                  </a:lnTo>
                  <a:lnTo>
                    <a:pt x="3022035" y="584200"/>
                  </a:lnTo>
                  <a:lnTo>
                    <a:pt x="3022035" y="533400"/>
                  </a:lnTo>
                  <a:lnTo>
                    <a:pt x="3040887" y="533400"/>
                  </a:lnTo>
                  <a:lnTo>
                    <a:pt x="3040887" y="584200"/>
                  </a:lnTo>
                  <a:lnTo>
                    <a:pt x="3023675" y="584200"/>
                  </a:lnTo>
                  <a:lnTo>
                    <a:pt x="1070814" y="2540000"/>
                  </a:lnTo>
                  <a:close/>
                </a:path>
                <a:path w="3041014" h="2540000" extrusionOk="0">
                  <a:moveTo>
                    <a:pt x="679023" y="2540000"/>
                  </a:moveTo>
                  <a:lnTo>
                    <a:pt x="674925" y="2540000"/>
                  </a:lnTo>
                  <a:lnTo>
                    <a:pt x="2632199" y="582100"/>
                  </a:lnTo>
                  <a:lnTo>
                    <a:pt x="679023" y="2540000"/>
                  </a:lnTo>
                  <a:close/>
                </a:path>
                <a:path w="3041014" h="2540000" extrusionOk="0">
                  <a:moveTo>
                    <a:pt x="1127370" y="2540000"/>
                  </a:moveTo>
                  <a:lnTo>
                    <a:pt x="1122452" y="2540000"/>
                  </a:lnTo>
                  <a:lnTo>
                    <a:pt x="2611392" y="1041400"/>
                  </a:lnTo>
                  <a:lnTo>
                    <a:pt x="3023675" y="635000"/>
                  </a:lnTo>
                  <a:lnTo>
                    <a:pt x="3023675" y="584200"/>
                  </a:lnTo>
                  <a:lnTo>
                    <a:pt x="3040887" y="584200"/>
                  </a:lnTo>
                  <a:lnTo>
                    <a:pt x="3040887" y="635000"/>
                  </a:lnTo>
                  <a:lnTo>
                    <a:pt x="3024494" y="635000"/>
                  </a:lnTo>
                  <a:lnTo>
                    <a:pt x="1127370" y="2540000"/>
                  </a:lnTo>
                  <a:close/>
                </a:path>
                <a:path w="3041014" h="2540000" extrusionOk="0">
                  <a:moveTo>
                    <a:pt x="452025" y="2426744"/>
                  </a:moveTo>
                  <a:lnTo>
                    <a:pt x="599161" y="2273300"/>
                  </a:lnTo>
                  <a:lnTo>
                    <a:pt x="2272615" y="600845"/>
                  </a:lnTo>
                  <a:lnTo>
                    <a:pt x="2280255" y="596900"/>
                  </a:lnTo>
                  <a:lnTo>
                    <a:pt x="452025" y="2426744"/>
                  </a:lnTo>
                  <a:close/>
                </a:path>
                <a:path w="3041014" h="2540000" extrusionOk="0">
                  <a:moveTo>
                    <a:pt x="1182286" y="2540000"/>
                  </a:moveTo>
                  <a:lnTo>
                    <a:pt x="1179007" y="2540000"/>
                  </a:lnTo>
                  <a:lnTo>
                    <a:pt x="2516530" y="1193800"/>
                  </a:lnTo>
                  <a:lnTo>
                    <a:pt x="2749757" y="959808"/>
                  </a:lnTo>
                  <a:lnTo>
                    <a:pt x="3024494" y="685800"/>
                  </a:lnTo>
                  <a:lnTo>
                    <a:pt x="3024494" y="635000"/>
                  </a:lnTo>
                  <a:lnTo>
                    <a:pt x="3040887" y="635000"/>
                  </a:lnTo>
                  <a:lnTo>
                    <a:pt x="3040887" y="698500"/>
                  </a:lnTo>
                  <a:lnTo>
                    <a:pt x="3022035" y="698500"/>
                  </a:lnTo>
                  <a:lnTo>
                    <a:pt x="1182286" y="2540000"/>
                  </a:lnTo>
                  <a:close/>
                </a:path>
                <a:path w="3041014" h="2540000" extrusionOk="0">
                  <a:moveTo>
                    <a:pt x="2021605" y="796587"/>
                  </a:moveTo>
                  <a:lnTo>
                    <a:pt x="2141665" y="676099"/>
                  </a:lnTo>
                  <a:lnTo>
                    <a:pt x="2147473" y="673100"/>
                  </a:lnTo>
                  <a:lnTo>
                    <a:pt x="2021605" y="796587"/>
                  </a:lnTo>
                  <a:close/>
                </a:path>
                <a:path w="3041014" h="2540000" extrusionOk="0">
                  <a:moveTo>
                    <a:pt x="1238842" y="2540000"/>
                  </a:moveTo>
                  <a:lnTo>
                    <a:pt x="1234744" y="2540000"/>
                  </a:lnTo>
                  <a:lnTo>
                    <a:pt x="2723684" y="1041400"/>
                  </a:lnTo>
                  <a:lnTo>
                    <a:pt x="3022035" y="749300"/>
                  </a:lnTo>
                  <a:lnTo>
                    <a:pt x="3022035" y="698500"/>
                  </a:lnTo>
                  <a:lnTo>
                    <a:pt x="3040887" y="698500"/>
                  </a:lnTo>
                  <a:lnTo>
                    <a:pt x="3040887" y="749300"/>
                  </a:lnTo>
                  <a:lnTo>
                    <a:pt x="3026953" y="749300"/>
                  </a:lnTo>
                  <a:lnTo>
                    <a:pt x="1238842" y="2540000"/>
                  </a:lnTo>
                  <a:close/>
                </a:path>
                <a:path w="3041014" h="2540000" extrusionOk="0">
                  <a:moveTo>
                    <a:pt x="328231" y="2438975"/>
                  </a:moveTo>
                  <a:lnTo>
                    <a:pt x="486869" y="2273300"/>
                  </a:lnTo>
                  <a:lnTo>
                    <a:pt x="2008746" y="752369"/>
                  </a:lnTo>
                  <a:lnTo>
                    <a:pt x="2014690" y="749300"/>
                  </a:lnTo>
                  <a:lnTo>
                    <a:pt x="328231" y="2438975"/>
                  </a:lnTo>
                  <a:close/>
                </a:path>
                <a:path w="3041014" h="2540000" extrusionOk="0">
                  <a:moveTo>
                    <a:pt x="1350314" y="2540000"/>
                  </a:moveTo>
                  <a:lnTo>
                    <a:pt x="1347035" y="2540000"/>
                  </a:lnTo>
                  <a:lnTo>
                    <a:pt x="1492575" y="2387600"/>
                  </a:lnTo>
                  <a:lnTo>
                    <a:pt x="1940922" y="1943100"/>
                  </a:lnTo>
                  <a:lnTo>
                    <a:pt x="3023674" y="850900"/>
                  </a:lnTo>
                  <a:lnTo>
                    <a:pt x="3023674" y="803295"/>
                  </a:lnTo>
                  <a:lnTo>
                    <a:pt x="3026953" y="800100"/>
                  </a:lnTo>
                  <a:lnTo>
                    <a:pt x="3026953" y="749300"/>
                  </a:lnTo>
                  <a:lnTo>
                    <a:pt x="3040887" y="749300"/>
                  </a:lnTo>
                  <a:lnTo>
                    <a:pt x="3040887" y="863600"/>
                  </a:lnTo>
                  <a:lnTo>
                    <a:pt x="3022855" y="863600"/>
                  </a:lnTo>
                  <a:lnTo>
                    <a:pt x="1350314" y="2540000"/>
                  </a:lnTo>
                  <a:close/>
                </a:path>
                <a:path w="3041014" h="2540000" extrusionOk="0">
                  <a:moveTo>
                    <a:pt x="287232" y="2540000"/>
                  </a:moveTo>
                  <a:lnTo>
                    <a:pt x="283954" y="2540000"/>
                  </a:lnTo>
                  <a:lnTo>
                    <a:pt x="1066790" y="1752600"/>
                  </a:lnTo>
                  <a:lnTo>
                    <a:pt x="1428526" y="1388182"/>
                  </a:lnTo>
                  <a:lnTo>
                    <a:pt x="1772075" y="1041400"/>
                  </a:lnTo>
                  <a:lnTo>
                    <a:pt x="2021605" y="796587"/>
                  </a:lnTo>
                  <a:lnTo>
                    <a:pt x="486869" y="2336800"/>
                  </a:lnTo>
                  <a:lnTo>
                    <a:pt x="287232" y="2540000"/>
                  </a:lnTo>
                  <a:close/>
                </a:path>
                <a:path w="3041014" h="2540000" extrusionOk="0">
                  <a:moveTo>
                    <a:pt x="2921985" y="902424"/>
                  </a:moveTo>
                  <a:lnTo>
                    <a:pt x="3023674" y="800100"/>
                  </a:lnTo>
                  <a:lnTo>
                    <a:pt x="3023674" y="803295"/>
                  </a:lnTo>
                  <a:lnTo>
                    <a:pt x="2921985" y="902424"/>
                  </a:lnTo>
                  <a:close/>
                </a:path>
                <a:path w="3041014" h="2540000" extrusionOk="0">
                  <a:moveTo>
                    <a:pt x="270499" y="2441059"/>
                  </a:moveTo>
                  <a:lnTo>
                    <a:pt x="431133" y="2273300"/>
                  </a:lnTo>
                  <a:lnTo>
                    <a:pt x="1873354" y="831187"/>
                  </a:lnTo>
                  <a:lnTo>
                    <a:pt x="1884366" y="825500"/>
                  </a:lnTo>
                  <a:lnTo>
                    <a:pt x="270499" y="2441059"/>
                  </a:lnTo>
                  <a:close/>
                </a:path>
                <a:path w="3041014" h="2540000" extrusionOk="0">
                  <a:moveTo>
                    <a:pt x="1462605" y="2540000"/>
                  </a:moveTo>
                  <a:lnTo>
                    <a:pt x="1458507" y="2540000"/>
                  </a:lnTo>
                  <a:lnTo>
                    <a:pt x="2947447" y="1041400"/>
                  </a:lnTo>
                  <a:lnTo>
                    <a:pt x="3021216" y="965200"/>
                  </a:lnTo>
                  <a:lnTo>
                    <a:pt x="3021216" y="916043"/>
                  </a:lnTo>
                  <a:lnTo>
                    <a:pt x="3022855" y="914400"/>
                  </a:lnTo>
                  <a:lnTo>
                    <a:pt x="3022855" y="863600"/>
                  </a:lnTo>
                  <a:lnTo>
                    <a:pt x="3040887" y="863600"/>
                  </a:lnTo>
                  <a:lnTo>
                    <a:pt x="3040887" y="965200"/>
                  </a:lnTo>
                  <a:lnTo>
                    <a:pt x="3025314" y="965200"/>
                  </a:lnTo>
                  <a:lnTo>
                    <a:pt x="1462605" y="2540000"/>
                  </a:lnTo>
                  <a:close/>
                </a:path>
                <a:path w="3041014" h="2540000" extrusionOk="0">
                  <a:moveTo>
                    <a:pt x="236697" y="2418152"/>
                  </a:moveTo>
                  <a:lnTo>
                    <a:pt x="375397" y="2273300"/>
                  </a:lnTo>
                  <a:lnTo>
                    <a:pt x="1747375" y="903027"/>
                  </a:lnTo>
                  <a:lnTo>
                    <a:pt x="1749944" y="901700"/>
                  </a:lnTo>
                  <a:lnTo>
                    <a:pt x="236697" y="2418152"/>
                  </a:lnTo>
                  <a:close/>
                </a:path>
                <a:path w="3041014" h="2540000" extrusionOk="0">
                  <a:moveTo>
                    <a:pt x="1294578" y="2540000"/>
                  </a:moveTo>
                  <a:lnTo>
                    <a:pt x="1290479" y="2540000"/>
                  </a:lnTo>
                  <a:lnTo>
                    <a:pt x="2779420" y="1041400"/>
                  </a:lnTo>
                  <a:lnTo>
                    <a:pt x="2921985" y="902424"/>
                  </a:lnTo>
                  <a:lnTo>
                    <a:pt x="1294578" y="2540000"/>
                  </a:lnTo>
                  <a:close/>
                </a:path>
                <a:path w="3041014" h="2540000" extrusionOk="0">
                  <a:moveTo>
                    <a:pt x="2559819" y="1378777"/>
                  </a:moveTo>
                  <a:lnTo>
                    <a:pt x="3021216" y="914400"/>
                  </a:lnTo>
                  <a:lnTo>
                    <a:pt x="3021216" y="916043"/>
                  </a:lnTo>
                  <a:lnTo>
                    <a:pt x="2559819" y="1378777"/>
                  </a:lnTo>
                  <a:close/>
                </a:path>
                <a:path w="3041014" h="2540000" extrusionOk="0">
                  <a:moveTo>
                    <a:pt x="398704" y="2540000"/>
                  </a:moveTo>
                  <a:lnTo>
                    <a:pt x="395197" y="2540000"/>
                  </a:lnTo>
                  <a:lnTo>
                    <a:pt x="540966" y="2387600"/>
                  </a:lnTo>
                  <a:lnTo>
                    <a:pt x="1972086" y="959808"/>
                  </a:lnTo>
                  <a:lnTo>
                    <a:pt x="641574" y="2295762"/>
                  </a:lnTo>
                  <a:lnTo>
                    <a:pt x="398704" y="2540000"/>
                  </a:lnTo>
                  <a:close/>
                </a:path>
                <a:path w="3041014" h="2540000" extrusionOk="0">
                  <a:moveTo>
                    <a:pt x="2937546" y="1167052"/>
                  </a:moveTo>
                  <a:lnTo>
                    <a:pt x="3023674" y="1079500"/>
                  </a:lnTo>
                  <a:lnTo>
                    <a:pt x="3023674" y="1029640"/>
                  </a:lnTo>
                  <a:lnTo>
                    <a:pt x="3025314" y="1028700"/>
                  </a:lnTo>
                  <a:lnTo>
                    <a:pt x="3025314" y="965200"/>
                  </a:lnTo>
                  <a:lnTo>
                    <a:pt x="3040887" y="965200"/>
                  </a:lnTo>
                  <a:lnTo>
                    <a:pt x="3040887" y="1079500"/>
                  </a:lnTo>
                  <a:lnTo>
                    <a:pt x="3024494" y="1079500"/>
                  </a:lnTo>
                  <a:lnTo>
                    <a:pt x="2937546" y="1167052"/>
                  </a:lnTo>
                  <a:close/>
                </a:path>
                <a:path w="3041014" h="2540000" extrusionOk="0">
                  <a:moveTo>
                    <a:pt x="161002" y="2438141"/>
                  </a:moveTo>
                  <a:lnTo>
                    <a:pt x="318842" y="2273300"/>
                  </a:lnTo>
                  <a:lnTo>
                    <a:pt x="1610361" y="981835"/>
                  </a:lnTo>
                  <a:lnTo>
                    <a:pt x="1617981" y="977900"/>
                  </a:lnTo>
                  <a:lnTo>
                    <a:pt x="161002" y="2438141"/>
                  </a:lnTo>
                  <a:close/>
                </a:path>
                <a:path w="3041014" h="2540000" extrusionOk="0">
                  <a:moveTo>
                    <a:pt x="3021490" y="1030894"/>
                  </a:moveTo>
                  <a:lnTo>
                    <a:pt x="3023674" y="1028700"/>
                  </a:lnTo>
                  <a:lnTo>
                    <a:pt x="3023674" y="1029640"/>
                  </a:lnTo>
                  <a:lnTo>
                    <a:pt x="3021490" y="1030894"/>
                  </a:lnTo>
                  <a:close/>
                </a:path>
                <a:path w="3041014" h="2540000" extrusionOk="0">
                  <a:moveTo>
                    <a:pt x="1519161" y="2540000"/>
                  </a:moveTo>
                  <a:lnTo>
                    <a:pt x="1514243" y="2540000"/>
                  </a:lnTo>
                  <a:lnTo>
                    <a:pt x="3003183" y="1041400"/>
                  </a:lnTo>
                  <a:lnTo>
                    <a:pt x="3021490" y="1030894"/>
                  </a:lnTo>
                  <a:lnTo>
                    <a:pt x="1519161" y="2540000"/>
                  </a:lnTo>
                  <a:close/>
                </a:path>
                <a:path w="3041014" h="2540000" extrusionOk="0">
                  <a:moveTo>
                    <a:pt x="1036067" y="1500356"/>
                  </a:moveTo>
                  <a:lnTo>
                    <a:pt x="1477664" y="1058769"/>
                  </a:lnTo>
                  <a:lnTo>
                    <a:pt x="1485199" y="1054100"/>
                  </a:lnTo>
                  <a:lnTo>
                    <a:pt x="1344633" y="1193819"/>
                  </a:lnTo>
                  <a:lnTo>
                    <a:pt x="1149005" y="1388182"/>
                  </a:lnTo>
                  <a:lnTo>
                    <a:pt x="1036067" y="1500356"/>
                  </a:lnTo>
                  <a:close/>
                </a:path>
                <a:path w="3041014" h="2540000" extrusionOk="0">
                  <a:moveTo>
                    <a:pt x="1630633" y="2540000"/>
                  </a:moveTo>
                  <a:lnTo>
                    <a:pt x="1625715" y="2540000"/>
                  </a:lnTo>
                  <a:lnTo>
                    <a:pt x="2443365" y="1714500"/>
                  </a:lnTo>
                  <a:lnTo>
                    <a:pt x="2611392" y="1549400"/>
                  </a:lnTo>
                  <a:lnTo>
                    <a:pt x="3024494" y="1130300"/>
                  </a:lnTo>
                  <a:lnTo>
                    <a:pt x="3024494" y="1079500"/>
                  </a:lnTo>
                  <a:lnTo>
                    <a:pt x="3040887" y="1079500"/>
                  </a:lnTo>
                  <a:lnTo>
                    <a:pt x="3040887" y="1143000"/>
                  </a:lnTo>
                  <a:lnTo>
                    <a:pt x="3023675" y="1143000"/>
                  </a:lnTo>
                  <a:lnTo>
                    <a:pt x="1630633" y="2540000"/>
                  </a:lnTo>
                  <a:close/>
                </a:path>
                <a:path w="3041014" h="2540000" extrusionOk="0">
                  <a:moveTo>
                    <a:pt x="596376" y="1888295"/>
                  </a:moveTo>
                  <a:lnTo>
                    <a:pt x="1354875" y="1130300"/>
                  </a:lnTo>
                  <a:lnTo>
                    <a:pt x="1362252" y="1130300"/>
                  </a:lnTo>
                  <a:lnTo>
                    <a:pt x="596376" y="1888295"/>
                  </a:lnTo>
                  <a:close/>
                </a:path>
                <a:path w="3041014" h="2540000" extrusionOk="0">
                  <a:moveTo>
                    <a:pt x="1742105" y="2540000"/>
                  </a:moveTo>
                  <a:lnTo>
                    <a:pt x="1738006" y="2540000"/>
                  </a:lnTo>
                  <a:lnTo>
                    <a:pt x="2517919" y="1752600"/>
                  </a:lnTo>
                  <a:lnTo>
                    <a:pt x="2880667" y="1388182"/>
                  </a:lnTo>
                  <a:lnTo>
                    <a:pt x="3023675" y="1244600"/>
                  </a:lnTo>
                  <a:lnTo>
                    <a:pt x="3023675" y="1143000"/>
                  </a:lnTo>
                  <a:lnTo>
                    <a:pt x="3040887" y="1143000"/>
                  </a:lnTo>
                  <a:lnTo>
                    <a:pt x="3040887" y="1257300"/>
                  </a:lnTo>
                  <a:lnTo>
                    <a:pt x="3023675" y="1257300"/>
                  </a:lnTo>
                  <a:lnTo>
                    <a:pt x="1742105" y="2540000"/>
                  </a:lnTo>
                  <a:close/>
                </a:path>
                <a:path w="3041014" h="2540000" extrusionOk="0">
                  <a:moveTo>
                    <a:pt x="2383443" y="1725007"/>
                  </a:moveTo>
                  <a:lnTo>
                    <a:pt x="2937546" y="1167052"/>
                  </a:lnTo>
                  <a:lnTo>
                    <a:pt x="2611392" y="1498600"/>
                  </a:lnTo>
                  <a:lnTo>
                    <a:pt x="2383443" y="1725007"/>
                  </a:lnTo>
                  <a:close/>
                </a:path>
                <a:path w="3041014" h="2540000" extrusionOk="0">
                  <a:moveTo>
                    <a:pt x="1686369" y="2540000"/>
                  </a:moveTo>
                  <a:lnTo>
                    <a:pt x="1682270" y="2540000"/>
                  </a:lnTo>
                  <a:lnTo>
                    <a:pt x="2499920" y="1714500"/>
                  </a:lnTo>
                  <a:lnTo>
                    <a:pt x="3023655" y="1193819"/>
                  </a:lnTo>
                  <a:lnTo>
                    <a:pt x="1686369" y="2540000"/>
                  </a:lnTo>
                  <a:close/>
                </a:path>
                <a:path w="3041014" h="2540000" extrusionOk="0">
                  <a:moveTo>
                    <a:pt x="60379" y="2370509"/>
                  </a:moveTo>
                  <a:lnTo>
                    <a:pt x="151634" y="2273300"/>
                  </a:lnTo>
                  <a:lnTo>
                    <a:pt x="1217203" y="1208514"/>
                  </a:lnTo>
                  <a:lnTo>
                    <a:pt x="1220453" y="1206500"/>
                  </a:lnTo>
                  <a:lnTo>
                    <a:pt x="60379" y="2370509"/>
                  </a:lnTo>
                  <a:close/>
                </a:path>
                <a:path w="3041014" h="2540000" extrusionOk="0">
                  <a:moveTo>
                    <a:pt x="1798660" y="2540000"/>
                  </a:moveTo>
                  <a:lnTo>
                    <a:pt x="1793742" y="2540000"/>
                  </a:lnTo>
                  <a:lnTo>
                    <a:pt x="2611392" y="1714500"/>
                  </a:lnTo>
                  <a:lnTo>
                    <a:pt x="3023675" y="1308100"/>
                  </a:lnTo>
                  <a:lnTo>
                    <a:pt x="3023675" y="1257300"/>
                  </a:lnTo>
                  <a:lnTo>
                    <a:pt x="3040887" y="1257300"/>
                  </a:lnTo>
                  <a:lnTo>
                    <a:pt x="3040887" y="1308100"/>
                  </a:lnTo>
                  <a:lnTo>
                    <a:pt x="3024494" y="1308100"/>
                  </a:lnTo>
                  <a:lnTo>
                    <a:pt x="1798660" y="2540000"/>
                  </a:lnTo>
                  <a:close/>
                </a:path>
                <a:path w="3041014" h="2540000" extrusionOk="0">
                  <a:moveTo>
                    <a:pt x="114244" y="2254360"/>
                  </a:moveTo>
                  <a:lnTo>
                    <a:pt x="1088490" y="1282700"/>
                  </a:lnTo>
                  <a:lnTo>
                    <a:pt x="1097506" y="1282700"/>
                  </a:lnTo>
                  <a:lnTo>
                    <a:pt x="114244" y="2254360"/>
                  </a:lnTo>
                  <a:close/>
                </a:path>
                <a:path w="3041014" h="2540000" extrusionOk="0">
                  <a:moveTo>
                    <a:pt x="1854396" y="2540000"/>
                  </a:moveTo>
                  <a:lnTo>
                    <a:pt x="1850298" y="2540000"/>
                  </a:lnTo>
                  <a:lnTo>
                    <a:pt x="2667948" y="1714500"/>
                  </a:lnTo>
                  <a:lnTo>
                    <a:pt x="3024494" y="1358900"/>
                  </a:lnTo>
                  <a:lnTo>
                    <a:pt x="3024494" y="1308100"/>
                  </a:lnTo>
                  <a:lnTo>
                    <a:pt x="3040887" y="1308100"/>
                  </a:lnTo>
                  <a:lnTo>
                    <a:pt x="3040887" y="1371600"/>
                  </a:lnTo>
                  <a:lnTo>
                    <a:pt x="3022855" y="1371600"/>
                  </a:lnTo>
                  <a:lnTo>
                    <a:pt x="1854396" y="2540000"/>
                  </a:lnTo>
                  <a:close/>
                </a:path>
                <a:path w="3041014" h="2540000" extrusionOk="0">
                  <a:moveTo>
                    <a:pt x="455260" y="2540000"/>
                  </a:moveTo>
                  <a:lnTo>
                    <a:pt x="450342" y="2540000"/>
                  </a:lnTo>
                  <a:lnTo>
                    <a:pt x="1655905" y="1333953"/>
                  </a:lnTo>
                  <a:lnTo>
                    <a:pt x="455260" y="2540000"/>
                  </a:lnTo>
                  <a:close/>
                </a:path>
                <a:path w="3041014" h="2540000" extrusionOk="0">
                  <a:moveTo>
                    <a:pt x="396111" y="1921076"/>
                  </a:moveTo>
                  <a:lnTo>
                    <a:pt x="956527" y="1358900"/>
                  </a:lnTo>
                  <a:lnTo>
                    <a:pt x="965543" y="1358900"/>
                  </a:lnTo>
                  <a:lnTo>
                    <a:pt x="396111" y="1921076"/>
                  </a:lnTo>
                  <a:close/>
                </a:path>
                <a:path w="3041014" h="2540000" extrusionOk="0">
                  <a:moveTo>
                    <a:pt x="1910132" y="2540000"/>
                  </a:moveTo>
                  <a:lnTo>
                    <a:pt x="1906034" y="2540000"/>
                  </a:lnTo>
                  <a:lnTo>
                    <a:pt x="2723684" y="1714500"/>
                  </a:lnTo>
                  <a:lnTo>
                    <a:pt x="3022855" y="1422400"/>
                  </a:lnTo>
                  <a:lnTo>
                    <a:pt x="3022855" y="1371600"/>
                  </a:lnTo>
                  <a:lnTo>
                    <a:pt x="3040887" y="1371600"/>
                  </a:lnTo>
                  <a:lnTo>
                    <a:pt x="3040887" y="1422400"/>
                  </a:lnTo>
                  <a:lnTo>
                    <a:pt x="3025314" y="1422400"/>
                  </a:lnTo>
                  <a:lnTo>
                    <a:pt x="1910132" y="2540000"/>
                  </a:lnTo>
                  <a:close/>
                </a:path>
                <a:path w="3041014" h="2540000" extrusionOk="0">
                  <a:moveTo>
                    <a:pt x="1406050" y="2540000"/>
                  </a:moveTo>
                  <a:lnTo>
                    <a:pt x="1401951" y="2540000"/>
                  </a:lnTo>
                  <a:lnTo>
                    <a:pt x="2559819" y="1378777"/>
                  </a:lnTo>
                  <a:lnTo>
                    <a:pt x="1406050" y="2540000"/>
                  </a:lnTo>
                  <a:close/>
                </a:path>
                <a:path w="3041014" h="2540000" extrusionOk="0">
                  <a:moveTo>
                    <a:pt x="510996" y="2540000"/>
                  </a:moveTo>
                  <a:lnTo>
                    <a:pt x="506897" y="2540000"/>
                  </a:lnTo>
                  <a:lnTo>
                    <a:pt x="1657849" y="1388182"/>
                  </a:lnTo>
                  <a:lnTo>
                    <a:pt x="510996" y="2540000"/>
                  </a:lnTo>
                  <a:close/>
                </a:path>
                <a:path w="3041014" h="2540000" extrusionOk="0">
                  <a:moveTo>
                    <a:pt x="2022424" y="2540000"/>
                  </a:moveTo>
                  <a:lnTo>
                    <a:pt x="2017506" y="2540000"/>
                  </a:lnTo>
                  <a:lnTo>
                    <a:pt x="2797418" y="1752600"/>
                  </a:lnTo>
                  <a:lnTo>
                    <a:pt x="3023674" y="1524000"/>
                  </a:lnTo>
                  <a:lnTo>
                    <a:pt x="3023674" y="1474808"/>
                  </a:lnTo>
                  <a:lnTo>
                    <a:pt x="3025314" y="1473200"/>
                  </a:lnTo>
                  <a:lnTo>
                    <a:pt x="3025314" y="1422400"/>
                  </a:lnTo>
                  <a:lnTo>
                    <a:pt x="3040887" y="1422400"/>
                  </a:lnTo>
                  <a:lnTo>
                    <a:pt x="3040887" y="1536700"/>
                  </a:lnTo>
                  <a:lnTo>
                    <a:pt x="3024494" y="1536700"/>
                  </a:lnTo>
                  <a:lnTo>
                    <a:pt x="2022424" y="2540000"/>
                  </a:lnTo>
                  <a:close/>
                </a:path>
                <a:path w="3041014" h="2540000" extrusionOk="0">
                  <a:moveTo>
                    <a:pt x="741070" y="1517281"/>
                  </a:moveTo>
                  <a:lnTo>
                    <a:pt x="817308" y="1439088"/>
                  </a:lnTo>
                  <a:lnTo>
                    <a:pt x="823744" y="1435100"/>
                  </a:lnTo>
                  <a:lnTo>
                    <a:pt x="741070" y="1517281"/>
                  </a:lnTo>
                  <a:close/>
                </a:path>
                <a:path w="3041014" h="2540000" extrusionOk="0">
                  <a:moveTo>
                    <a:pt x="2966150" y="1531258"/>
                  </a:moveTo>
                  <a:lnTo>
                    <a:pt x="3023674" y="1473200"/>
                  </a:lnTo>
                  <a:lnTo>
                    <a:pt x="3023674" y="1474808"/>
                  </a:lnTo>
                  <a:lnTo>
                    <a:pt x="2966150" y="1531258"/>
                  </a:lnTo>
                  <a:close/>
                </a:path>
                <a:path w="3041014" h="2540000" extrusionOk="0">
                  <a:moveTo>
                    <a:pt x="31842" y="2514600"/>
                  </a:moveTo>
                  <a:lnTo>
                    <a:pt x="18851" y="2514600"/>
                  </a:lnTo>
                  <a:lnTo>
                    <a:pt x="782293" y="1752600"/>
                  </a:lnTo>
                  <a:lnTo>
                    <a:pt x="1036067" y="1500356"/>
                  </a:lnTo>
                  <a:lnTo>
                    <a:pt x="263106" y="2273300"/>
                  </a:lnTo>
                  <a:lnTo>
                    <a:pt x="31842" y="2514600"/>
                  </a:lnTo>
                  <a:close/>
                </a:path>
                <a:path w="3041014" h="2540000" extrusionOk="0">
                  <a:moveTo>
                    <a:pt x="18851" y="2184400"/>
                  </a:moveTo>
                  <a:lnTo>
                    <a:pt x="690961" y="1511300"/>
                  </a:lnTo>
                  <a:lnTo>
                    <a:pt x="700797" y="1511300"/>
                  </a:lnTo>
                  <a:lnTo>
                    <a:pt x="599161" y="1612900"/>
                  </a:lnTo>
                  <a:lnTo>
                    <a:pt x="18851" y="2184400"/>
                  </a:lnTo>
                  <a:close/>
                </a:path>
                <a:path w="3041014" h="2540000" extrusionOk="0">
                  <a:moveTo>
                    <a:pt x="32298" y="2235200"/>
                  </a:moveTo>
                  <a:lnTo>
                    <a:pt x="18851" y="2235200"/>
                  </a:lnTo>
                  <a:lnTo>
                    <a:pt x="741070" y="1517281"/>
                  </a:lnTo>
                  <a:lnTo>
                    <a:pt x="486869" y="1778000"/>
                  </a:lnTo>
                  <a:lnTo>
                    <a:pt x="32298" y="2235200"/>
                  </a:lnTo>
                  <a:close/>
                </a:path>
                <a:path w="3041014" h="2540000" extrusionOk="0">
                  <a:moveTo>
                    <a:pt x="1966688" y="2540000"/>
                  </a:moveTo>
                  <a:lnTo>
                    <a:pt x="1961770" y="2540000"/>
                  </a:lnTo>
                  <a:lnTo>
                    <a:pt x="2779420" y="1714500"/>
                  </a:lnTo>
                  <a:lnTo>
                    <a:pt x="2966150" y="1531258"/>
                  </a:lnTo>
                  <a:lnTo>
                    <a:pt x="1966688" y="2540000"/>
                  </a:lnTo>
                  <a:close/>
                </a:path>
                <a:path w="3041014" h="2540000" extrusionOk="0">
                  <a:moveTo>
                    <a:pt x="2133895" y="2540000"/>
                  </a:moveTo>
                  <a:lnTo>
                    <a:pt x="2129797" y="2540000"/>
                  </a:lnTo>
                  <a:lnTo>
                    <a:pt x="2909710" y="1752600"/>
                  </a:lnTo>
                  <a:lnTo>
                    <a:pt x="3022855" y="1638300"/>
                  </a:lnTo>
                  <a:lnTo>
                    <a:pt x="3022855" y="1589067"/>
                  </a:lnTo>
                  <a:lnTo>
                    <a:pt x="3024494" y="1587500"/>
                  </a:lnTo>
                  <a:lnTo>
                    <a:pt x="3024494" y="1536700"/>
                  </a:lnTo>
                  <a:lnTo>
                    <a:pt x="3040887" y="1536700"/>
                  </a:lnTo>
                  <a:lnTo>
                    <a:pt x="3040887" y="1638300"/>
                  </a:lnTo>
                  <a:lnTo>
                    <a:pt x="3023675" y="1638300"/>
                  </a:lnTo>
                  <a:lnTo>
                    <a:pt x="2133895" y="2540000"/>
                  </a:lnTo>
                  <a:close/>
                </a:path>
                <a:path w="3041014" h="2540000" extrusionOk="0">
                  <a:moveTo>
                    <a:pt x="31500" y="2120900"/>
                  </a:moveTo>
                  <a:lnTo>
                    <a:pt x="18851" y="2120900"/>
                  </a:lnTo>
                  <a:lnTo>
                    <a:pt x="558998" y="1587500"/>
                  </a:lnTo>
                  <a:lnTo>
                    <a:pt x="568014" y="1587500"/>
                  </a:lnTo>
                  <a:lnTo>
                    <a:pt x="486869" y="1663700"/>
                  </a:lnTo>
                  <a:lnTo>
                    <a:pt x="31500" y="2120900"/>
                  </a:lnTo>
                  <a:close/>
                </a:path>
                <a:path w="3041014" h="2540000" extrusionOk="0">
                  <a:moveTo>
                    <a:pt x="2992596" y="1618009"/>
                  </a:moveTo>
                  <a:lnTo>
                    <a:pt x="3022855" y="1587500"/>
                  </a:lnTo>
                  <a:lnTo>
                    <a:pt x="3022855" y="1589067"/>
                  </a:lnTo>
                  <a:lnTo>
                    <a:pt x="2992596" y="1618009"/>
                  </a:lnTo>
                  <a:close/>
                </a:path>
                <a:path w="3041014" h="2540000" extrusionOk="0">
                  <a:moveTo>
                    <a:pt x="2078160" y="2540000"/>
                  </a:moveTo>
                  <a:lnTo>
                    <a:pt x="2074061" y="2540000"/>
                  </a:lnTo>
                  <a:lnTo>
                    <a:pt x="2891712" y="1714500"/>
                  </a:lnTo>
                  <a:lnTo>
                    <a:pt x="2992596" y="1618009"/>
                  </a:lnTo>
                  <a:lnTo>
                    <a:pt x="2078160" y="2540000"/>
                  </a:lnTo>
                  <a:close/>
                </a:path>
                <a:path w="3041014" h="2540000" extrusionOk="0">
                  <a:moveTo>
                    <a:pt x="2568503" y="2265927"/>
                  </a:moveTo>
                  <a:lnTo>
                    <a:pt x="3023674" y="1803400"/>
                  </a:lnTo>
                  <a:lnTo>
                    <a:pt x="3023675" y="1638300"/>
                  </a:lnTo>
                  <a:lnTo>
                    <a:pt x="3040887" y="1638300"/>
                  </a:lnTo>
                  <a:lnTo>
                    <a:pt x="3040887" y="1816100"/>
                  </a:lnTo>
                  <a:lnTo>
                    <a:pt x="3023674" y="1816100"/>
                  </a:lnTo>
                  <a:lnTo>
                    <a:pt x="2568503" y="2265927"/>
                  </a:lnTo>
                  <a:close/>
                </a:path>
                <a:path w="3041014" h="2540000" extrusionOk="0">
                  <a:moveTo>
                    <a:pt x="53619" y="2036232"/>
                  </a:moveTo>
                  <a:lnTo>
                    <a:pt x="427035" y="1663700"/>
                  </a:lnTo>
                  <a:lnTo>
                    <a:pt x="436051" y="1663700"/>
                  </a:lnTo>
                  <a:lnTo>
                    <a:pt x="53619" y="2036232"/>
                  </a:lnTo>
                  <a:close/>
                </a:path>
                <a:path w="3041014" h="2540000" extrusionOk="0">
                  <a:moveTo>
                    <a:pt x="2190451" y="2540000"/>
                  </a:moveTo>
                  <a:lnTo>
                    <a:pt x="2185533" y="2540000"/>
                  </a:lnTo>
                  <a:lnTo>
                    <a:pt x="3003183" y="1714500"/>
                  </a:lnTo>
                  <a:lnTo>
                    <a:pt x="3023675" y="1701800"/>
                  </a:lnTo>
                  <a:lnTo>
                    <a:pt x="2190451" y="2540000"/>
                  </a:lnTo>
                  <a:close/>
                </a:path>
                <a:path w="3041014" h="2540000" extrusionOk="0">
                  <a:moveTo>
                    <a:pt x="1574077" y="2540000"/>
                  </a:moveTo>
                  <a:lnTo>
                    <a:pt x="1570246" y="2540000"/>
                  </a:lnTo>
                  <a:lnTo>
                    <a:pt x="1716339" y="2387600"/>
                  </a:lnTo>
                  <a:lnTo>
                    <a:pt x="2383443" y="1725007"/>
                  </a:lnTo>
                  <a:lnTo>
                    <a:pt x="1574077" y="2540000"/>
                  </a:lnTo>
                  <a:close/>
                </a:path>
                <a:path w="3041014" h="2540000" extrusionOk="0">
                  <a:moveTo>
                    <a:pt x="19671" y="2019300"/>
                  </a:moveTo>
                  <a:lnTo>
                    <a:pt x="18851" y="2019300"/>
                  </a:lnTo>
                  <a:lnTo>
                    <a:pt x="294252" y="1739900"/>
                  </a:lnTo>
                  <a:lnTo>
                    <a:pt x="304088" y="1739900"/>
                  </a:lnTo>
                  <a:lnTo>
                    <a:pt x="19671" y="2019300"/>
                  </a:lnTo>
                  <a:close/>
                </a:path>
                <a:path w="3041014" h="2540000" extrusionOk="0">
                  <a:moveTo>
                    <a:pt x="2246187" y="2540000"/>
                  </a:moveTo>
                  <a:lnTo>
                    <a:pt x="2242089" y="2540000"/>
                  </a:lnTo>
                  <a:lnTo>
                    <a:pt x="2611392" y="2159000"/>
                  </a:lnTo>
                  <a:lnTo>
                    <a:pt x="3023665" y="1752609"/>
                  </a:lnTo>
                  <a:lnTo>
                    <a:pt x="2246187" y="2540000"/>
                  </a:lnTo>
                  <a:close/>
                </a:path>
                <a:path w="3041014" h="2540000" extrusionOk="0">
                  <a:moveTo>
                    <a:pt x="31556" y="1955800"/>
                  </a:moveTo>
                  <a:lnTo>
                    <a:pt x="18851" y="1955800"/>
                  </a:lnTo>
                  <a:lnTo>
                    <a:pt x="161470" y="1816100"/>
                  </a:lnTo>
                  <a:lnTo>
                    <a:pt x="171305" y="1816100"/>
                  </a:lnTo>
                  <a:lnTo>
                    <a:pt x="31556" y="1955800"/>
                  </a:lnTo>
                  <a:close/>
                </a:path>
                <a:path w="3041014" h="2540000" extrusionOk="0">
                  <a:moveTo>
                    <a:pt x="2649868" y="2295657"/>
                  </a:moveTo>
                  <a:lnTo>
                    <a:pt x="3023675" y="1917700"/>
                  </a:lnTo>
                  <a:lnTo>
                    <a:pt x="3023674" y="1816100"/>
                  </a:lnTo>
                  <a:lnTo>
                    <a:pt x="3040887" y="1816100"/>
                  </a:lnTo>
                  <a:lnTo>
                    <a:pt x="3040887" y="1930400"/>
                  </a:lnTo>
                  <a:lnTo>
                    <a:pt x="3023674" y="1930400"/>
                  </a:lnTo>
                  <a:lnTo>
                    <a:pt x="2649868" y="2295657"/>
                  </a:lnTo>
                  <a:close/>
                </a:path>
                <a:path w="3041014" h="2540000" extrusionOk="0">
                  <a:moveTo>
                    <a:pt x="862137" y="2295762"/>
                  </a:moveTo>
                  <a:lnTo>
                    <a:pt x="1157340" y="1993900"/>
                  </a:lnTo>
                  <a:lnTo>
                    <a:pt x="1303318" y="1852238"/>
                  </a:lnTo>
                  <a:lnTo>
                    <a:pt x="862137" y="2295762"/>
                  </a:lnTo>
                  <a:close/>
                </a:path>
                <a:path w="3041014" h="2540000" extrusionOk="0">
                  <a:moveTo>
                    <a:pt x="3021268" y="1869291"/>
                  </a:moveTo>
                  <a:lnTo>
                    <a:pt x="3023674" y="1866900"/>
                  </a:lnTo>
                  <a:lnTo>
                    <a:pt x="3021268" y="1869291"/>
                  </a:lnTo>
                  <a:close/>
                </a:path>
                <a:path w="3041014" h="2540000" extrusionOk="0">
                  <a:moveTo>
                    <a:pt x="2435988" y="2451100"/>
                  </a:moveTo>
                  <a:lnTo>
                    <a:pt x="3021268" y="1869291"/>
                  </a:lnTo>
                  <a:lnTo>
                    <a:pt x="2499920" y="2387600"/>
                  </a:lnTo>
                  <a:lnTo>
                    <a:pt x="2442203" y="2447890"/>
                  </a:lnTo>
                  <a:lnTo>
                    <a:pt x="2435988" y="2451100"/>
                  </a:lnTo>
                  <a:close/>
                </a:path>
                <a:path w="3041014" h="2540000" extrusionOk="0">
                  <a:moveTo>
                    <a:pt x="20491" y="2463800"/>
                  </a:moveTo>
                  <a:lnTo>
                    <a:pt x="20491" y="2462143"/>
                  </a:lnTo>
                  <a:lnTo>
                    <a:pt x="207370" y="2273300"/>
                  </a:lnTo>
                  <a:lnTo>
                    <a:pt x="596376" y="1888295"/>
                  </a:lnTo>
                  <a:lnTo>
                    <a:pt x="20491" y="2463800"/>
                  </a:lnTo>
                  <a:close/>
                </a:path>
                <a:path w="3041014" h="2540000" extrusionOk="0">
                  <a:moveTo>
                    <a:pt x="18851" y="1905000"/>
                  </a:moveTo>
                  <a:lnTo>
                    <a:pt x="29507" y="1892300"/>
                  </a:lnTo>
                  <a:lnTo>
                    <a:pt x="38523" y="1892300"/>
                  </a:lnTo>
                  <a:lnTo>
                    <a:pt x="18851" y="1905000"/>
                  </a:lnTo>
                  <a:close/>
                </a:path>
                <a:path w="3041014" h="2540000" extrusionOk="0">
                  <a:moveTo>
                    <a:pt x="19671" y="2298700"/>
                  </a:moveTo>
                  <a:lnTo>
                    <a:pt x="19671" y="2297684"/>
                  </a:lnTo>
                  <a:lnTo>
                    <a:pt x="39342" y="2273300"/>
                  </a:lnTo>
                  <a:lnTo>
                    <a:pt x="396111" y="1921076"/>
                  </a:lnTo>
                  <a:lnTo>
                    <a:pt x="19671" y="2298700"/>
                  </a:lnTo>
                  <a:close/>
                </a:path>
                <a:path w="3041014" h="2540000" extrusionOk="0">
                  <a:moveTo>
                    <a:pt x="2875918" y="2181014"/>
                  </a:moveTo>
                  <a:lnTo>
                    <a:pt x="3019576" y="2032000"/>
                  </a:lnTo>
                  <a:lnTo>
                    <a:pt x="3021254" y="2032000"/>
                  </a:lnTo>
                  <a:lnTo>
                    <a:pt x="3022547" y="2019300"/>
                  </a:lnTo>
                  <a:lnTo>
                    <a:pt x="3023380" y="2006600"/>
                  </a:lnTo>
                  <a:lnTo>
                    <a:pt x="3023674" y="1993900"/>
                  </a:lnTo>
                  <a:lnTo>
                    <a:pt x="3023674" y="1930400"/>
                  </a:lnTo>
                  <a:lnTo>
                    <a:pt x="3040887" y="1930400"/>
                  </a:lnTo>
                  <a:lnTo>
                    <a:pt x="3040887" y="1993900"/>
                  </a:lnTo>
                  <a:lnTo>
                    <a:pt x="3034791" y="2044700"/>
                  </a:lnTo>
                  <a:lnTo>
                    <a:pt x="3017937" y="2044700"/>
                  </a:lnTo>
                  <a:lnTo>
                    <a:pt x="2875918" y="2181014"/>
                  </a:lnTo>
                  <a:close/>
                </a:path>
                <a:path w="3041014" h="2540000" extrusionOk="0">
                  <a:moveTo>
                    <a:pt x="2700734" y="2298700"/>
                  </a:moveTo>
                  <a:lnTo>
                    <a:pt x="3023674" y="1981200"/>
                  </a:lnTo>
                  <a:lnTo>
                    <a:pt x="2708537" y="2294669"/>
                  </a:lnTo>
                  <a:lnTo>
                    <a:pt x="2700734" y="2298700"/>
                  </a:lnTo>
                  <a:close/>
                </a:path>
                <a:path w="3041014" h="2540000" extrusionOk="0">
                  <a:moveTo>
                    <a:pt x="19671" y="2070100"/>
                  </a:moveTo>
                  <a:lnTo>
                    <a:pt x="19671" y="2069301"/>
                  </a:lnTo>
                  <a:lnTo>
                    <a:pt x="53619" y="2036232"/>
                  </a:lnTo>
                  <a:lnTo>
                    <a:pt x="19671" y="2070100"/>
                  </a:lnTo>
                  <a:close/>
                </a:path>
                <a:path w="3041014" h="2540000" extrusionOk="0">
                  <a:moveTo>
                    <a:pt x="2337186" y="2540000"/>
                  </a:moveTo>
                  <a:lnTo>
                    <a:pt x="2297825" y="2540000"/>
                  </a:lnTo>
                  <a:lnTo>
                    <a:pt x="2316971" y="2520613"/>
                  </a:lnTo>
                  <a:lnTo>
                    <a:pt x="2426972" y="2463800"/>
                  </a:lnTo>
                  <a:lnTo>
                    <a:pt x="2442203" y="2447890"/>
                  </a:lnTo>
                  <a:lnTo>
                    <a:pt x="2558935" y="2387600"/>
                  </a:lnTo>
                  <a:lnTo>
                    <a:pt x="2574341" y="2372023"/>
                  </a:lnTo>
                  <a:lnTo>
                    <a:pt x="2691718" y="2311400"/>
                  </a:lnTo>
                  <a:lnTo>
                    <a:pt x="2708537" y="2294669"/>
                  </a:lnTo>
                  <a:lnTo>
                    <a:pt x="2823681" y="2235200"/>
                  </a:lnTo>
                  <a:lnTo>
                    <a:pt x="2838835" y="2219480"/>
                  </a:lnTo>
                  <a:lnTo>
                    <a:pt x="2935972" y="2171700"/>
                  </a:lnTo>
                  <a:lnTo>
                    <a:pt x="2987098" y="2120900"/>
                  </a:lnTo>
                  <a:lnTo>
                    <a:pt x="3005706" y="2082800"/>
                  </a:lnTo>
                  <a:lnTo>
                    <a:pt x="3017937" y="2044700"/>
                  </a:lnTo>
                  <a:lnTo>
                    <a:pt x="3034791" y="2044700"/>
                  </a:lnTo>
                  <a:lnTo>
                    <a:pt x="3033267" y="2057400"/>
                  </a:lnTo>
                  <a:lnTo>
                    <a:pt x="3012507" y="2108200"/>
                  </a:lnTo>
                  <a:lnTo>
                    <a:pt x="2981757" y="2146300"/>
                  </a:lnTo>
                  <a:lnTo>
                    <a:pt x="2944169" y="2184400"/>
                  </a:lnTo>
                  <a:lnTo>
                    <a:pt x="2337186" y="2540000"/>
                  </a:lnTo>
                  <a:close/>
                </a:path>
                <a:path w="3041014" h="2540000" extrusionOk="0">
                  <a:moveTo>
                    <a:pt x="2832697" y="2222500"/>
                  </a:moveTo>
                  <a:lnTo>
                    <a:pt x="2875918" y="2181014"/>
                  </a:lnTo>
                  <a:lnTo>
                    <a:pt x="2838835" y="2219480"/>
                  </a:lnTo>
                  <a:lnTo>
                    <a:pt x="2832697" y="2222500"/>
                  </a:lnTo>
                  <a:close/>
                </a:path>
                <a:path w="3041014" h="2540000" extrusionOk="0">
                  <a:moveTo>
                    <a:pt x="93958" y="2274592"/>
                  </a:moveTo>
                  <a:lnTo>
                    <a:pt x="95078" y="2273300"/>
                  </a:lnTo>
                  <a:lnTo>
                    <a:pt x="114244" y="2254360"/>
                  </a:lnTo>
                  <a:lnTo>
                    <a:pt x="93958" y="2274592"/>
                  </a:lnTo>
                  <a:close/>
                </a:path>
                <a:path w="3041014" h="2540000" extrusionOk="0">
                  <a:moveTo>
                    <a:pt x="2304025" y="2527300"/>
                  </a:moveTo>
                  <a:lnTo>
                    <a:pt x="2568503" y="2265927"/>
                  </a:lnTo>
                  <a:lnTo>
                    <a:pt x="2316971" y="2520613"/>
                  </a:lnTo>
                  <a:lnTo>
                    <a:pt x="2304025" y="2527300"/>
                  </a:lnTo>
                  <a:close/>
                </a:path>
                <a:path w="3041014" h="2540000" extrusionOk="0">
                  <a:moveTo>
                    <a:pt x="29038" y="2349500"/>
                  </a:moveTo>
                  <a:lnTo>
                    <a:pt x="18851" y="2349500"/>
                  </a:lnTo>
                  <a:lnTo>
                    <a:pt x="93958" y="2274592"/>
                  </a:lnTo>
                  <a:lnTo>
                    <a:pt x="29038" y="2349500"/>
                  </a:lnTo>
                  <a:close/>
                </a:path>
                <a:path w="3041014" h="2540000" extrusionOk="0">
                  <a:moveTo>
                    <a:pt x="2568771" y="2374900"/>
                  </a:moveTo>
                  <a:lnTo>
                    <a:pt x="2649868" y="2295657"/>
                  </a:lnTo>
                  <a:lnTo>
                    <a:pt x="2574341" y="2372023"/>
                  </a:lnTo>
                  <a:lnTo>
                    <a:pt x="2568771" y="2374900"/>
                  </a:lnTo>
                  <a:close/>
                </a:path>
                <a:path w="3041014" h="2540000" extrusionOk="0">
                  <a:moveTo>
                    <a:pt x="623287" y="2540000"/>
                  </a:moveTo>
                  <a:lnTo>
                    <a:pt x="619189" y="2540000"/>
                  </a:lnTo>
                  <a:lnTo>
                    <a:pt x="862137" y="2295762"/>
                  </a:lnTo>
                  <a:lnTo>
                    <a:pt x="623287" y="2540000"/>
                  </a:lnTo>
                  <a:close/>
                </a:path>
                <a:path w="3041014" h="2540000" extrusionOk="0">
                  <a:moveTo>
                    <a:pt x="20491" y="2413000"/>
                  </a:moveTo>
                  <a:lnTo>
                    <a:pt x="18032" y="2413000"/>
                  </a:lnTo>
                  <a:lnTo>
                    <a:pt x="60379" y="2370509"/>
                  </a:lnTo>
                  <a:lnTo>
                    <a:pt x="20491" y="2413000"/>
                  </a:lnTo>
                  <a:close/>
                </a:path>
                <a:path w="3041014" h="2540000" extrusionOk="0">
                  <a:moveTo>
                    <a:pt x="120024" y="2540000"/>
                  </a:moveTo>
                  <a:lnTo>
                    <a:pt x="115107" y="2540000"/>
                  </a:lnTo>
                  <a:lnTo>
                    <a:pt x="236697" y="2418152"/>
                  </a:lnTo>
                  <a:lnTo>
                    <a:pt x="120024" y="2540000"/>
                  </a:lnTo>
                  <a:close/>
                </a:path>
                <a:path w="3041014" h="2540000" extrusionOk="0">
                  <a:moveTo>
                    <a:pt x="343427" y="2540000"/>
                  </a:moveTo>
                  <a:lnTo>
                    <a:pt x="338870" y="2540000"/>
                  </a:lnTo>
                  <a:lnTo>
                    <a:pt x="452025" y="2426744"/>
                  </a:lnTo>
                  <a:lnTo>
                    <a:pt x="343427" y="2540000"/>
                  </a:lnTo>
                  <a:close/>
                </a:path>
                <a:path w="3041014" h="2540000" extrusionOk="0">
                  <a:moveTo>
                    <a:pt x="63469" y="2540000"/>
                  </a:moveTo>
                  <a:lnTo>
                    <a:pt x="59371" y="2540000"/>
                  </a:lnTo>
                  <a:lnTo>
                    <a:pt x="161002" y="2438141"/>
                  </a:lnTo>
                  <a:lnTo>
                    <a:pt x="63469" y="2540000"/>
                  </a:lnTo>
                  <a:close/>
                </a:path>
                <a:path w="3041014" h="2540000" extrusionOk="0">
                  <a:moveTo>
                    <a:pt x="231496" y="2540000"/>
                  </a:moveTo>
                  <a:lnTo>
                    <a:pt x="227398" y="2540000"/>
                  </a:lnTo>
                  <a:lnTo>
                    <a:pt x="328231" y="2438975"/>
                  </a:lnTo>
                  <a:lnTo>
                    <a:pt x="231496" y="2540000"/>
                  </a:lnTo>
                  <a:close/>
                </a:path>
                <a:path w="3041014" h="2540000" extrusionOk="0">
                  <a:moveTo>
                    <a:pt x="175761" y="2540000"/>
                  </a:moveTo>
                  <a:lnTo>
                    <a:pt x="171662" y="2540000"/>
                  </a:lnTo>
                  <a:lnTo>
                    <a:pt x="270499" y="2441059"/>
                  </a:lnTo>
                  <a:lnTo>
                    <a:pt x="175761" y="2540000"/>
                  </a:lnTo>
                  <a:close/>
                </a:path>
              </a:pathLst>
            </a:custGeom>
            <a:solidFill>
              <a:srgbClr val="2A4A8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2" name="Google Shape;72;p1"/>
            <p:cNvPicPr preferRelativeResize="0"/>
            <p:nvPr/>
          </p:nvPicPr>
          <p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21317" y="9436527"/>
              <a:ext cx="79505" cy="106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"/>
            <p:cNvPicPr preferRelativeResize="0"/>
            <p:nvPr/>
          </p:nvPicPr>
          <p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54919" y="9359476"/>
              <a:ext cx="79505" cy="106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1"/>
            <p:cNvPicPr preferRelativeResize="0"/>
            <p:nvPr/>
          </p:nvPicPr>
          <p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91800" y="9279967"/>
              <a:ext cx="79505" cy="1066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" name="Google Shape;75;p1"/>
            <p:cNvSpPr/>
            <p:nvPr/>
          </p:nvSpPr>
          <p:spPr>
            <a:xfrm>
              <a:off x="4464755" y="7886035"/>
              <a:ext cx="3023235" cy="2401570"/>
            </a:xfrm>
            <a:custGeom>
              <a:avLst/>
              <a:gdLst/>
              <a:ahLst/>
              <a:cxnLst/>
              <a:rect l="l" t="t" r="r" b="b"/>
              <a:pathLst>
                <a:path w="3023235" h="2401570" extrusionOk="0">
                  <a:moveTo>
                    <a:pt x="2535596" y="2400963"/>
                  </a:moveTo>
                  <a:lnTo>
                    <a:pt x="0" y="2400963"/>
                  </a:lnTo>
                  <a:lnTo>
                    <a:pt x="0" y="1825904"/>
                  </a:lnTo>
                  <a:lnTo>
                    <a:pt x="7197" y="1774289"/>
                  </a:lnTo>
                  <a:lnTo>
                    <a:pt x="26843" y="1724058"/>
                  </a:lnTo>
                  <a:lnTo>
                    <a:pt x="56017" y="1680897"/>
                  </a:lnTo>
                  <a:lnTo>
                    <a:pt x="91800" y="1650492"/>
                  </a:lnTo>
                  <a:lnTo>
                    <a:pt x="2931055" y="11129"/>
                  </a:lnTo>
                  <a:lnTo>
                    <a:pt x="2966837" y="0"/>
                  </a:lnTo>
                  <a:lnTo>
                    <a:pt x="2996011" y="9387"/>
                  </a:lnTo>
                  <a:lnTo>
                    <a:pt x="3015657" y="37064"/>
                  </a:lnTo>
                  <a:lnTo>
                    <a:pt x="3022855" y="80802"/>
                  </a:lnTo>
                  <a:lnTo>
                    <a:pt x="3022855" y="1997217"/>
                  </a:lnTo>
                  <a:lnTo>
                    <a:pt x="3015657" y="2048831"/>
                  </a:lnTo>
                  <a:lnTo>
                    <a:pt x="2996012" y="2099062"/>
                  </a:lnTo>
                  <a:lnTo>
                    <a:pt x="2966837" y="2142224"/>
                  </a:lnTo>
                  <a:lnTo>
                    <a:pt x="2931055" y="2172629"/>
                  </a:lnTo>
                  <a:lnTo>
                    <a:pt x="2535596" y="24009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4454919" y="7876673"/>
              <a:ext cx="3041015" cy="2410460"/>
            </a:xfrm>
            <a:custGeom>
              <a:avLst/>
              <a:gdLst/>
              <a:ahLst/>
              <a:cxnLst/>
              <a:rect l="l" t="t" r="r" b="b"/>
              <a:pathLst>
                <a:path w="3041014" h="2410459" extrusionOk="0">
                  <a:moveTo>
                    <a:pt x="18851" y="2410325"/>
                  </a:moveTo>
                  <a:lnTo>
                    <a:pt x="0" y="2410325"/>
                  </a:lnTo>
                  <a:lnTo>
                    <a:pt x="0" y="1835266"/>
                  </a:lnTo>
                  <a:lnTo>
                    <a:pt x="7620" y="1781218"/>
                  </a:lnTo>
                  <a:lnTo>
                    <a:pt x="28380" y="1728707"/>
                  </a:lnTo>
                  <a:lnTo>
                    <a:pt x="59129" y="1683574"/>
                  </a:lnTo>
                  <a:lnTo>
                    <a:pt x="96718" y="1651657"/>
                  </a:lnTo>
                  <a:lnTo>
                    <a:pt x="2935972" y="12295"/>
                  </a:lnTo>
                  <a:lnTo>
                    <a:pt x="2972959" y="0"/>
                  </a:lnTo>
                  <a:lnTo>
                    <a:pt x="2990031" y="1229"/>
                  </a:lnTo>
                  <a:lnTo>
                    <a:pt x="3032178" y="39242"/>
                  </a:lnTo>
                  <a:lnTo>
                    <a:pt x="3040887" y="90164"/>
                  </a:lnTo>
                  <a:lnTo>
                    <a:pt x="3040887" y="170493"/>
                  </a:lnTo>
                  <a:lnTo>
                    <a:pt x="3022855" y="170493"/>
                  </a:lnTo>
                  <a:lnTo>
                    <a:pt x="18851" y="1904939"/>
                  </a:lnTo>
                  <a:lnTo>
                    <a:pt x="18851" y="2410325"/>
                  </a:lnTo>
                  <a:close/>
                </a:path>
                <a:path w="3041014" h="2410459" extrusionOk="0">
                  <a:moveTo>
                    <a:pt x="2562907" y="2410325"/>
                  </a:moveTo>
                  <a:lnTo>
                    <a:pt x="2526318" y="2410325"/>
                  </a:lnTo>
                  <a:lnTo>
                    <a:pt x="2935972" y="2173794"/>
                  </a:lnTo>
                  <a:lnTo>
                    <a:pt x="2969949" y="2144901"/>
                  </a:lnTo>
                  <a:lnTo>
                    <a:pt x="2997548" y="2103712"/>
                  </a:lnTo>
                  <a:lnTo>
                    <a:pt x="3016080" y="2055760"/>
                  </a:lnTo>
                  <a:lnTo>
                    <a:pt x="3022855" y="2006579"/>
                  </a:lnTo>
                  <a:lnTo>
                    <a:pt x="3022855" y="170493"/>
                  </a:lnTo>
                  <a:lnTo>
                    <a:pt x="3040887" y="170493"/>
                  </a:lnTo>
                  <a:lnTo>
                    <a:pt x="3040887" y="2006579"/>
                  </a:lnTo>
                  <a:lnTo>
                    <a:pt x="3033267" y="2060627"/>
                  </a:lnTo>
                  <a:lnTo>
                    <a:pt x="3012507" y="2113138"/>
                  </a:lnTo>
                  <a:lnTo>
                    <a:pt x="2981757" y="2158272"/>
                  </a:lnTo>
                  <a:lnTo>
                    <a:pt x="2944169" y="2190188"/>
                  </a:lnTo>
                  <a:lnTo>
                    <a:pt x="2562907" y="2410325"/>
                  </a:lnTo>
                  <a:close/>
                </a:path>
              </a:pathLst>
            </a:custGeom>
            <a:solidFill>
              <a:srgbClr val="2A4A8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" name="Google Shape;77;p1"/>
            <p:cNvPicPr preferRelativeResize="0"/>
            <p:nvPr/>
          </p:nvPicPr>
          <p:blipFill rotWithShape="1">
            <a:blip r:embed="rId1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1801" y="9566856"/>
              <a:ext cx="79505" cy="106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1"/>
            <p:cNvPicPr preferRelativeResize="0"/>
            <p:nvPr/>
          </p:nvPicPr>
          <p:blipFill rotWithShape="1">
            <a:blip r:embed="rId1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5404" y="9489806"/>
              <a:ext cx="79505" cy="106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"/>
            <p:cNvPicPr preferRelativeResize="0"/>
            <p:nvPr/>
          </p:nvPicPr>
          <p:blipFill rotWithShape="1">
            <a:blip r:embed="rId1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3104" y="9410297"/>
              <a:ext cx="79505" cy="1066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" name="Google Shape;80;p1"/>
            <p:cNvSpPr/>
            <p:nvPr/>
          </p:nvSpPr>
          <p:spPr>
            <a:xfrm>
              <a:off x="4949166" y="9075047"/>
              <a:ext cx="1198880" cy="1212215"/>
            </a:xfrm>
            <a:custGeom>
              <a:avLst/>
              <a:gdLst/>
              <a:ahLst/>
              <a:cxnLst/>
              <a:rect l="l" t="t" r="r" b="b"/>
              <a:pathLst>
                <a:path w="1198879" h="1212215" extrusionOk="0">
                  <a:moveTo>
                    <a:pt x="612557" y="1211951"/>
                  </a:moveTo>
                  <a:lnTo>
                    <a:pt x="0" y="1211951"/>
                  </a:lnTo>
                  <a:lnTo>
                    <a:pt x="0" y="691810"/>
                  </a:lnTo>
                  <a:lnTo>
                    <a:pt x="1198322" y="0"/>
                  </a:lnTo>
                  <a:lnTo>
                    <a:pt x="1198322" y="873780"/>
                  </a:lnTo>
                  <a:lnTo>
                    <a:pt x="612557" y="1211951"/>
                  </a:lnTo>
                  <a:close/>
                </a:path>
              </a:pathLst>
            </a:custGeom>
            <a:solidFill>
              <a:srgbClr val="F0ABC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6269616" y="8580780"/>
              <a:ext cx="734060" cy="1298575"/>
            </a:xfrm>
            <a:custGeom>
              <a:avLst/>
              <a:gdLst/>
              <a:ahLst/>
              <a:cxnLst/>
              <a:rect l="l" t="t" r="r" b="b"/>
              <a:pathLst>
                <a:path w="734059" h="1298575" extrusionOk="0">
                  <a:moveTo>
                    <a:pt x="0" y="787713"/>
                  </a:moveTo>
                  <a:lnTo>
                    <a:pt x="0" y="423775"/>
                  </a:lnTo>
                  <a:lnTo>
                    <a:pt x="733583" y="0"/>
                  </a:lnTo>
                  <a:lnTo>
                    <a:pt x="733583" y="363938"/>
                  </a:lnTo>
                  <a:lnTo>
                    <a:pt x="0" y="787713"/>
                  </a:lnTo>
                  <a:close/>
                </a:path>
                <a:path w="734059" h="1298575" extrusionOk="0">
                  <a:moveTo>
                    <a:pt x="0" y="1298375"/>
                  </a:moveTo>
                  <a:lnTo>
                    <a:pt x="0" y="901649"/>
                  </a:lnTo>
                  <a:lnTo>
                    <a:pt x="733583" y="477874"/>
                  </a:lnTo>
                  <a:lnTo>
                    <a:pt x="733583" y="874600"/>
                  </a:lnTo>
                  <a:lnTo>
                    <a:pt x="0" y="1298375"/>
                  </a:lnTo>
                  <a:close/>
                </a:path>
              </a:pathLst>
            </a:custGeom>
            <a:solidFill>
              <a:srgbClr val="94DDD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4940147" y="8565209"/>
              <a:ext cx="2072639" cy="1722120"/>
            </a:xfrm>
            <a:custGeom>
              <a:avLst/>
              <a:gdLst/>
              <a:ahLst/>
              <a:cxnLst/>
              <a:rect l="l" t="t" r="r" b="b"/>
              <a:pathLst>
                <a:path w="2072639" h="1722120" extrusionOk="0">
                  <a:moveTo>
                    <a:pt x="1217168" y="493445"/>
                  </a:moveTo>
                  <a:lnTo>
                    <a:pt x="4914" y="1193457"/>
                  </a:lnTo>
                  <a:lnTo>
                    <a:pt x="0" y="1195920"/>
                  </a:lnTo>
                  <a:lnTo>
                    <a:pt x="0" y="1721789"/>
                  </a:lnTo>
                  <a:lnTo>
                    <a:pt x="18846" y="1721789"/>
                  </a:lnTo>
                  <a:lnTo>
                    <a:pt x="18846" y="1207389"/>
                  </a:lnTo>
                  <a:lnTo>
                    <a:pt x="1198321" y="526237"/>
                  </a:lnTo>
                  <a:lnTo>
                    <a:pt x="1198321" y="1377886"/>
                  </a:lnTo>
                  <a:lnTo>
                    <a:pt x="602818" y="1721789"/>
                  </a:lnTo>
                  <a:lnTo>
                    <a:pt x="640143" y="1721789"/>
                  </a:lnTo>
                  <a:lnTo>
                    <a:pt x="1212253" y="1391818"/>
                  </a:lnTo>
                  <a:lnTo>
                    <a:pt x="1217168" y="1388541"/>
                  </a:lnTo>
                  <a:lnTo>
                    <a:pt x="1217168" y="526237"/>
                  </a:lnTo>
                  <a:lnTo>
                    <a:pt x="1217168" y="493445"/>
                  </a:lnTo>
                  <a:close/>
                </a:path>
                <a:path w="2072639" h="1722120" extrusionOk="0">
                  <a:moveTo>
                    <a:pt x="1435201" y="1703298"/>
                  </a:moveTo>
                  <a:lnTo>
                    <a:pt x="1403172" y="1721789"/>
                  </a:lnTo>
                  <a:lnTo>
                    <a:pt x="1435201" y="1721789"/>
                  </a:lnTo>
                  <a:lnTo>
                    <a:pt x="1435201" y="1703298"/>
                  </a:lnTo>
                  <a:close/>
                </a:path>
                <a:path w="2072639" h="1722120" extrusionOk="0">
                  <a:moveTo>
                    <a:pt x="1435201" y="1573796"/>
                  </a:moveTo>
                  <a:lnTo>
                    <a:pt x="1178953" y="1721789"/>
                  </a:lnTo>
                  <a:lnTo>
                    <a:pt x="1265529" y="1721789"/>
                  </a:lnTo>
                  <a:lnTo>
                    <a:pt x="1435201" y="1623796"/>
                  </a:lnTo>
                  <a:lnTo>
                    <a:pt x="1435201" y="1573796"/>
                  </a:lnTo>
                  <a:close/>
                </a:path>
                <a:path w="2072639" h="1722120" extrusionOk="0">
                  <a:moveTo>
                    <a:pt x="1435201" y="1444282"/>
                  </a:moveTo>
                  <a:lnTo>
                    <a:pt x="954265" y="1721789"/>
                  </a:lnTo>
                  <a:lnTo>
                    <a:pt x="1041311" y="1721789"/>
                  </a:lnTo>
                  <a:lnTo>
                    <a:pt x="1435201" y="1494282"/>
                  </a:lnTo>
                  <a:lnTo>
                    <a:pt x="1435201" y="1444282"/>
                  </a:lnTo>
                  <a:close/>
                </a:path>
                <a:path w="2072639" h="1722120" extrusionOk="0">
                  <a:moveTo>
                    <a:pt x="2072055" y="477875"/>
                  </a:moveTo>
                  <a:lnTo>
                    <a:pt x="2053209" y="488746"/>
                  </a:lnTo>
                  <a:lnTo>
                    <a:pt x="2053209" y="509841"/>
                  </a:lnTo>
                  <a:lnTo>
                    <a:pt x="2053209" y="884440"/>
                  </a:lnTo>
                  <a:lnTo>
                    <a:pt x="1338478" y="1296733"/>
                  </a:lnTo>
                  <a:lnTo>
                    <a:pt x="1338478" y="922147"/>
                  </a:lnTo>
                  <a:lnTo>
                    <a:pt x="2053209" y="509841"/>
                  </a:lnTo>
                  <a:lnTo>
                    <a:pt x="2053209" y="488746"/>
                  </a:lnTo>
                  <a:lnTo>
                    <a:pt x="1324546" y="909027"/>
                  </a:lnTo>
                  <a:lnTo>
                    <a:pt x="1319631" y="911491"/>
                  </a:lnTo>
                  <a:lnTo>
                    <a:pt x="1319631" y="1329524"/>
                  </a:lnTo>
                  <a:lnTo>
                    <a:pt x="1376476" y="1296733"/>
                  </a:lnTo>
                  <a:lnTo>
                    <a:pt x="2067140" y="898372"/>
                  </a:lnTo>
                  <a:lnTo>
                    <a:pt x="2072055" y="895908"/>
                  </a:lnTo>
                  <a:lnTo>
                    <a:pt x="2072055" y="509841"/>
                  </a:lnTo>
                  <a:lnTo>
                    <a:pt x="2072055" y="477875"/>
                  </a:lnTo>
                  <a:close/>
                </a:path>
                <a:path w="2072639" h="1722120" extrusionOk="0">
                  <a:moveTo>
                    <a:pt x="2072055" y="0"/>
                  </a:moveTo>
                  <a:lnTo>
                    <a:pt x="2053209" y="10871"/>
                  </a:lnTo>
                  <a:lnTo>
                    <a:pt x="2053209" y="32791"/>
                  </a:lnTo>
                  <a:lnTo>
                    <a:pt x="2053209" y="374599"/>
                  </a:lnTo>
                  <a:lnTo>
                    <a:pt x="1338478" y="786892"/>
                  </a:lnTo>
                  <a:lnTo>
                    <a:pt x="1338478" y="445084"/>
                  </a:lnTo>
                  <a:lnTo>
                    <a:pt x="2053209" y="32791"/>
                  </a:lnTo>
                  <a:lnTo>
                    <a:pt x="2053209" y="10871"/>
                  </a:lnTo>
                  <a:lnTo>
                    <a:pt x="1324546" y="431152"/>
                  </a:lnTo>
                  <a:lnTo>
                    <a:pt x="1319631" y="433616"/>
                  </a:lnTo>
                  <a:lnTo>
                    <a:pt x="1319631" y="818857"/>
                  </a:lnTo>
                  <a:lnTo>
                    <a:pt x="1375054" y="786892"/>
                  </a:lnTo>
                  <a:lnTo>
                    <a:pt x="2067140" y="387705"/>
                  </a:lnTo>
                  <a:lnTo>
                    <a:pt x="2072055" y="385254"/>
                  </a:lnTo>
                  <a:lnTo>
                    <a:pt x="2072055" y="32791"/>
                  </a:lnTo>
                  <a:lnTo>
                    <a:pt x="2072055" y="0"/>
                  </a:lnTo>
                  <a:close/>
                </a:path>
              </a:pathLst>
            </a:custGeom>
            <a:solidFill>
              <a:srgbClr val="2A4A8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" name="Google Shape;83;p1"/>
          <p:cNvSpPr txBox="1">
            <a:spLocks noGrp="1"/>
          </p:cNvSpPr>
          <p:nvPr>
            <p:ph type="title"/>
          </p:nvPr>
        </p:nvSpPr>
        <p:spPr>
          <a:xfrm>
            <a:off x="1016527" y="1021938"/>
            <a:ext cx="16254944" cy="1929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300" rIns="0" bIns="0" anchor="t" anchorCtr="0">
            <a:spAutoFit/>
          </a:bodyPr>
          <a:lstStyle/>
          <a:p>
            <a:pPr marL="6853555" marR="11557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 err="1">
                <a:solidFill>
                  <a:schemeClr val="tx1"/>
                </a:solidFill>
              </a:rPr>
              <a:t>Conferinţa</a:t>
            </a:r>
            <a:r>
              <a:rPr lang="ro-RO" dirty="0">
                <a:solidFill>
                  <a:schemeClr val="tx1"/>
                </a:solidFill>
              </a:rPr>
              <a:t> regională</a:t>
            </a:r>
            <a:endParaRPr dirty="0">
              <a:solidFill>
                <a:schemeClr val="tx1"/>
              </a:solidFill>
            </a:endParaRPr>
          </a:p>
          <a:p>
            <a:pPr marL="6853555" lvl="0" indent="0" algn="ctr" rtl="0">
              <a:lnSpc>
                <a:spcPct val="100000"/>
              </a:lnSpc>
              <a:spcBef>
                <a:spcPts val="745"/>
              </a:spcBef>
              <a:spcAft>
                <a:spcPts val="0"/>
              </a:spcAft>
              <a:buNone/>
            </a:pPr>
            <a:r>
              <a:rPr lang="ro-RO" i="1" dirty="0" err="1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Educaţia</a:t>
            </a:r>
            <a:r>
              <a:rPr lang="ro-RO" i="1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 digitală </a:t>
            </a:r>
            <a:r>
              <a:rPr lang="ro-RO" dirty="0">
                <a:solidFill>
                  <a:schemeClr val="tx1"/>
                </a:solidFill>
              </a:rPr>
              <a:t>– </a:t>
            </a:r>
            <a:r>
              <a:rPr lang="ro-RO" i="1" dirty="0" err="1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realităţi</a:t>
            </a:r>
            <a:r>
              <a:rPr lang="ro-RO" i="1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o-RO" i="1" dirty="0" err="1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şi</a:t>
            </a:r>
            <a:r>
              <a:rPr lang="ro-RO" i="1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 perspective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84" name="Google Shape;84;p1"/>
          <p:cNvSpPr txBox="1"/>
          <p:nvPr/>
        </p:nvSpPr>
        <p:spPr>
          <a:xfrm>
            <a:off x="7186664" y="3250071"/>
            <a:ext cx="11083290" cy="519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ctr" rtl="0">
              <a:lnSpc>
                <a:spcPct val="1153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495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Diseminarea rezultatelor </a:t>
            </a:r>
            <a:r>
              <a:rPr lang="ro-RO" sz="495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activităţii</a:t>
            </a:r>
            <a:r>
              <a:rPr lang="ro-RO" sz="495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de mobilitate – ”Digital” : Game  </a:t>
            </a:r>
            <a:r>
              <a:rPr lang="ro-RO" sz="495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Based</a:t>
            </a:r>
            <a:r>
              <a:rPr lang="ro-RO" sz="495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o-RO" sz="495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Learning</a:t>
            </a:r>
            <a:r>
              <a:rPr lang="ro-RO" sz="495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(Split, </a:t>
            </a:r>
            <a:r>
              <a:rPr lang="ro-RO" sz="495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Croaţia</a:t>
            </a:r>
            <a:r>
              <a:rPr lang="ro-RO" sz="495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  <a:endParaRPr sz="495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47140" marR="1127760" lvl="0" indent="0" algn="ctr" rtl="0">
              <a:lnSpc>
                <a:spcPct val="115500"/>
              </a:lnSpc>
              <a:spcBef>
                <a:spcPts val="4470"/>
              </a:spcBef>
              <a:spcAft>
                <a:spcPts val="0"/>
              </a:spcAft>
              <a:buNone/>
            </a:pPr>
            <a:r>
              <a:rPr lang="ro-RO" sz="33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Proiect Erasmus + “</a:t>
            </a:r>
            <a:r>
              <a:rPr lang="ro-RO" sz="33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Consorţiu</a:t>
            </a:r>
            <a:r>
              <a:rPr lang="ro-RO" sz="33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local pentru  </a:t>
            </a:r>
            <a:r>
              <a:rPr lang="ro-RO" sz="33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educaţie</a:t>
            </a:r>
            <a:r>
              <a:rPr lang="ro-RO" sz="33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de calitate - 2022“</a:t>
            </a:r>
            <a:endParaRPr sz="33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9370" marR="0" lvl="0" indent="0" algn="ctr" rtl="0">
              <a:lnSpc>
                <a:spcPct val="100000"/>
              </a:lnSpc>
              <a:spcBef>
                <a:spcPts val="3840"/>
              </a:spcBef>
              <a:spcAft>
                <a:spcPts val="0"/>
              </a:spcAft>
              <a:buNone/>
            </a:pPr>
            <a:r>
              <a:rPr lang="ro-RO" sz="22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2022-1-RO01-KA121-SCH-000056797</a:t>
            </a:r>
            <a:endParaRPr sz="2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0"/>
          <p:cNvSpPr txBox="1">
            <a:spLocks noGrp="1"/>
          </p:cNvSpPr>
          <p:nvPr>
            <p:ph type="title"/>
          </p:nvPr>
        </p:nvSpPr>
        <p:spPr>
          <a:xfrm>
            <a:off x="335301" y="1146674"/>
            <a:ext cx="6482191" cy="376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5400" dirty="0">
                <a:solidFill>
                  <a:srgbClr val="593F2A"/>
                </a:solidFill>
                <a:latin typeface="Verdana"/>
                <a:ea typeface="Verdana"/>
              </a:rPr>
              <a:t>Zip,</a:t>
            </a:r>
            <a:r>
              <a:rPr lang="en-US" sz="5400" dirty="0">
                <a:solidFill>
                  <a:srgbClr val="593F2A"/>
                </a:solidFill>
                <a:latin typeface="Verdana"/>
                <a:ea typeface="Verdana"/>
              </a:rPr>
              <a:t> </a:t>
            </a:r>
            <a:r>
              <a:rPr lang="ro-RO" sz="5400" dirty="0">
                <a:solidFill>
                  <a:srgbClr val="593F2A"/>
                </a:solidFill>
                <a:latin typeface="Verdana"/>
                <a:ea typeface="Verdana"/>
              </a:rPr>
              <a:t>Zap,</a:t>
            </a:r>
            <a:r>
              <a:rPr lang="en-US" sz="5400">
                <a:solidFill>
                  <a:srgbClr val="593F2A"/>
                </a:solidFill>
                <a:latin typeface="Verdana"/>
                <a:ea typeface="Verdana"/>
              </a:rPr>
              <a:t> </a:t>
            </a:r>
            <a:r>
              <a:rPr lang="ro-RO" sz="5400">
                <a:solidFill>
                  <a:srgbClr val="593F2A"/>
                </a:solidFill>
                <a:latin typeface="Verdana"/>
                <a:ea typeface="Verdana"/>
              </a:rPr>
              <a:t>Boing </a:t>
            </a:r>
            <a:br>
              <a:rPr lang="ro-RO" sz="3450" b="0" dirty="0">
                <a:solidFill>
                  <a:schemeClr val="tx1"/>
                </a:solidFill>
                <a:latin typeface="+mn-lt"/>
                <a:ea typeface="Verdana"/>
              </a:rPr>
            </a:br>
            <a:br>
              <a:rPr lang="ro-RO" sz="3450" b="0" dirty="0">
                <a:solidFill>
                  <a:schemeClr val="tx1"/>
                </a:solidFill>
                <a:latin typeface="+mn-lt"/>
                <a:ea typeface="Verdana"/>
              </a:rPr>
            </a:br>
            <a:r>
              <a:rPr lang="ro-RO" sz="3900" b="0" dirty="0">
                <a:solidFill>
                  <a:srgbClr val="000000"/>
                </a:solidFill>
                <a:latin typeface="Cambria"/>
                <a:ea typeface="Cambria"/>
              </a:rPr>
              <a:t>Un joc excelent, ce poate fi folosit ca icebreaker sau pentru finalul unei lecții mai destinse</a:t>
            </a:r>
            <a:endParaRPr sz="3900" b="0" dirty="0">
              <a:solidFill>
                <a:srgbClr val="000000"/>
              </a:solidFill>
              <a:latin typeface="Cambria"/>
              <a:ea typeface="Cambria"/>
            </a:endParaRPr>
          </a:p>
        </p:txBody>
      </p:sp>
      <p:pic>
        <p:nvPicPr>
          <p:cNvPr id="219" name="Google Shape;219;p10" descr="20230419_113830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68465" y="2784407"/>
            <a:ext cx="8125723" cy="574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0" descr="20230419_113958.jp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277" y="4909242"/>
            <a:ext cx="5963549" cy="481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0" descr="20230419_113912.jpg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362727" y="2968170"/>
            <a:ext cx="8125724" cy="53815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35301" y="387927"/>
            <a:ext cx="6730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 b="1" dirty="0"/>
              <a:t>ȘCOALA GIMNAZIALĂ BĂLȚAȚI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259" y="935182"/>
            <a:ext cx="5611091" cy="3877985"/>
          </a:xfrm>
        </p:spPr>
        <p:txBody>
          <a:bodyPr/>
          <a:lstStyle/>
          <a:p>
            <a:pPr algn="ctr"/>
            <a:r>
              <a:rPr lang="ro-RO" sz="6000" dirty="0" err="1">
                <a:solidFill>
                  <a:srgbClr val="593F2A"/>
                </a:solidFill>
                <a:latin typeface="Verdana"/>
                <a:ea typeface="Verdana"/>
              </a:rPr>
              <a:t>Tic,Tac,Toe</a:t>
            </a:r>
            <a:r>
              <a:rPr lang="ro-RO" sz="6000" dirty="0">
                <a:solidFill>
                  <a:srgbClr val="593F2A"/>
                </a:solidFill>
                <a:latin typeface="Verdana"/>
                <a:ea typeface="Verdana"/>
              </a:rPr>
              <a:t> </a:t>
            </a:r>
            <a:br>
              <a:rPr lang="ro-RO" sz="3600" b="0" dirty="0">
                <a:solidFill>
                  <a:schemeClr val="tx1"/>
                </a:solidFill>
                <a:latin typeface="+mn-lt"/>
              </a:rPr>
            </a:br>
            <a:br>
              <a:rPr lang="ro-RO" sz="3600" b="0" dirty="0">
                <a:solidFill>
                  <a:schemeClr val="tx1"/>
                </a:solidFill>
                <a:latin typeface="+mn-lt"/>
              </a:rPr>
            </a:br>
            <a:r>
              <a:rPr lang="ro-RO" sz="3900" b="0" dirty="0">
                <a:solidFill>
                  <a:srgbClr val="000000"/>
                </a:solidFill>
                <a:latin typeface="Cambria"/>
                <a:ea typeface="Cambria"/>
              </a:rPr>
              <a:t>Un joc în care elevul învață să țină un discurs pe o temă dată, ajutându-l să-și învingă timiditatea.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87" y="5627957"/>
            <a:ext cx="5527963" cy="4208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8289" y="5627957"/>
            <a:ext cx="5611091" cy="4208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490" y="1505025"/>
            <a:ext cx="5705671" cy="7585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8289" y="935182"/>
            <a:ext cx="5611091" cy="420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00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ic Maker Free To Try For School Assignments And Homewor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100" y="0"/>
            <a:ext cx="5760000" cy="268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8388" y="290802"/>
            <a:ext cx="4540827" cy="6054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8870" y="6479345"/>
            <a:ext cx="8847595" cy="2933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268" y="290802"/>
            <a:ext cx="5882120" cy="4411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16" y="3542635"/>
            <a:ext cx="7348105" cy="5870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0554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23081" y="862947"/>
            <a:ext cx="6428095" cy="4247317"/>
          </a:xfrm>
        </p:spPr>
        <p:txBody>
          <a:bodyPr/>
          <a:lstStyle/>
          <a:p>
            <a:r>
              <a:rPr lang="en-GB" sz="6000" dirty="0" err="1">
                <a:solidFill>
                  <a:srgbClr val="593F2A"/>
                </a:solidFill>
                <a:latin typeface="Verdana"/>
                <a:ea typeface="Verdana"/>
              </a:rPr>
              <a:t>Pixton</a:t>
            </a:r>
            <a:r>
              <a:rPr lang="en-GB" sz="3600" dirty="0">
                <a:solidFill>
                  <a:schemeClr val="tx1"/>
                </a:solidFill>
              </a:rPr>
              <a:t> </a:t>
            </a:r>
            <a:br>
              <a:rPr lang="ro-RO" sz="3600" b="0" dirty="0">
                <a:solidFill>
                  <a:schemeClr val="tx1"/>
                </a:solidFill>
              </a:rPr>
            </a:br>
            <a:r>
              <a:rPr lang="ro-RO" sz="3600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GB" sz="3600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nstrument</a:t>
            </a:r>
            <a:r>
              <a:rPr lang="en-GB" sz="3600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ideal de a </a:t>
            </a:r>
            <a:r>
              <a:rPr lang="en-GB" sz="3600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stimula</a:t>
            </a:r>
            <a:r>
              <a:rPr lang="ro-RO" sz="3600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creativitatea,</a:t>
            </a:r>
            <a:r>
              <a:rPr lang="en-GB" sz="3600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r>
              <a:rPr lang="ro-RO" sz="3600" b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omunicarea</a:t>
            </a:r>
            <a:r>
              <a:rPr lang="ro-RO" sz="3600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și cooperarea, îmbunătățește starea de bine a clasei. Instrument care stimulează latura artistică a elevilor.</a:t>
            </a:r>
            <a:endParaRPr lang="en-GB" sz="36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Imagin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69"/>
          <a:stretch/>
        </p:blipFill>
        <p:spPr>
          <a:xfrm>
            <a:off x="7847462" y="0"/>
            <a:ext cx="10408807" cy="5613208"/>
          </a:xfrm>
          <a:prstGeom prst="rect">
            <a:avLst/>
          </a:prstGeom>
        </p:spPr>
      </p:pic>
      <p:pic>
        <p:nvPicPr>
          <p:cNvPr id="4" name="Imagin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538" y="5670661"/>
            <a:ext cx="7930017" cy="4616338"/>
          </a:xfrm>
          <a:prstGeom prst="rect">
            <a:avLst/>
          </a:prstGeom>
        </p:spPr>
      </p:pic>
      <p:pic>
        <p:nvPicPr>
          <p:cNvPr id="5" name="Imagin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0" t="19284" r="880" b="19352"/>
          <a:stretch/>
        </p:blipFill>
        <p:spPr>
          <a:xfrm>
            <a:off x="1987825" y="5670661"/>
            <a:ext cx="4121427" cy="4247317"/>
          </a:xfrm>
          <a:prstGeom prst="rect">
            <a:avLst/>
          </a:prstGeom>
        </p:spPr>
      </p:pic>
      <p:sp>
        <p:nvSpPr>
          <p:cNvPr id="6" name="Titlu 1">
            <a:extLst>
              <a:ext uri="{FF2B5EF4-FFF2-40B4-BE49-F238E27FC236}">
                <a16:creationId xmlns:a16="http://schemas.microsoft.com/office/drawing/2014/main" id="{16F29E0D-10D2-EE92-3AE8-F6AEFC712D04}"/>
              </a:ext>
            </a:extLst>
          </p:cNvPr>
          <p:cNvSpPr txBox="1">
            <a:spLocks/>
          </p:cNvSpPr>
          <p:nvPr/>
        </p:nvSpPr>
        <p:spPr>
          <a:xfrm>
            <a:off x="423081" y="162129"/>
            <a:ext cx="6428095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50" b="1" i="0" u="none" strike="noStrike" cap="none">
                <a:solidFill>
                  <a:srgbClr val="A6F6B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o-RO" dirty="0">
                <a:solidFill>
                  <a:schemeClr val="tx1"/>
                </a:solidFill>
              </a:rPr>
              <a:t>Școala Gimnazială Crucea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92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354842" y="386733"/>
            <a:ext cx="9319245" cy="923330"/>
          </a:xfrm>
        </p:spPr>
        <p:txBody>
          <a:bodyPr/>
          <a:lstStyle/>
          <a:p>
            <a:r>
              <a:rPr lang="ro-RO" sz="6000" dirty="0" err="1">
                <a:solidFill>
                  <a:srgbClr val="593F2A"/>
                </a:solidFill>
                <a:latin typeface="Verdana"/>
                <a:ea typeface="Verdana"/>
              </a:rPr>
              <a:t>Impossible</a:t>
            </a:r>
            <a:r>
              <a:rPr lang="ro-RO" sz="6000" dirty="0">
                <a:solidFill>
                  <a:srgbClr val="593F2A"/>
                </a:solidFill>
                <a:latin typeface="Verdana"/>
                <a:ea typeface="Verdana"/>
              </a:rPr>
              <a:t> </a:t>
            </a:r>
            <a:r>
              <a:rPr lang="ro-RO" sz="6000" dirty="0" err="1">
                <a:solidFill>
                  <a:srgbClr val="593F2A"/>
                </a:solidFill>
                <a:latin typeface="Verdana"/>
                <a:ea typeface="Verdana"/>
              </a:rPr>
              <a:t>answers</a:t>
            </a:r>
            <a:endParaRPr lang="en-GB" sz="6000" dirty="0">
              <a:solidFill>
                <a:srgbClr val="593F2A"/>
              </a:solidFill>
              <a:latin typeface="Verdana"/>
              <a:ea typeface="Verdana"/>
            </a:endParaRPr>
          </a:p>
        </p:txBody>
      </p:sp>
      <p:pic>
        <p:nvPicPr>
          <p:cNvPr id="3" name="Imagin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17" t="17910" r="10879" b="5142"/>
          <a:stretch/>
        </p:blipFill>
        <p:spPr>
          <a:xfrm>
            <a:off x="283210" y="5158122"/>
            <a:ext cx="6077833" cy="4048286"/>
          </a:xfrm>
          <a:prstGeom prst="rect">
            <a:avLst/>
          </a:prstGeom>
        </p:spPr>
      </p:pic>
      <p:sp>
        <p:nvSpPr>
          <p:cNvPr id="4" name="CasetăText 3"/>
          <p:cNvSpPr txBox="1"/>
          <p:nvPr/>
        </p:nvSpPr>
        <p:spPr>
          <a:xfrm>
            <a:off x="283210" y="1474507"/>
            <a:ext cx="62103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Un instrument foarte bun pentru a stimula spiritul de observație și comunicarea, sprijină interdisciplinaritatea și </a:t>
            </a:r>
            <a:r>
              <a:rPr lang="ro-RO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transdisciplinaritatea</a:t>
            </a:r>
            <a:r>
              <a:rPr lang="ro-RO" sz="2800" dirty="0"/>
              <a:t>.</a:t>
            </a:r>
          </a:p>
        </p:txBody>
      </p:sp>
      <p:pic>
        <p:nvPicPr>
          <p:cNvPr id="6" name="Imagin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27"/>
          <a:stretch/>
        </p:blipFill>
        <p:spPr>
          <a:xfrm>
            <a:off x="11863858" y="1310063"/>
            <a:ext cx="6069300" cy="3503818"/>
          </a:xfrm>
          <a:prstGeom prst="rect">
            <a:avLst/>
          </a:prstGeom>
        </p:spPr>
      </p:pic>
      <p:pic>
        <p:nvPicPr>
          <p:cNvPr id="7" name="Imagin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5487" r="12332" b="12292"/>
          <a:stretch/>
        </p:blipFill>
        <p:spPr>
          <a:xfrm>
            <a:off x="7254122" y="1310063"/>
            <a:ext cx="3111998" cy="3424315"/>
          </a:xfrm>
          <a:prstGeom prst="rect">
            <a:avLst/>
          </a:prstGeom>
        </p:spPr>
      </p:pic>
      <p:pic>
        <p:nvPicPr>
          <p:cNvPr id="8" name="Imagin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27" t="120" r="15432" b="35081"/>
          <a:stretch/>
        </p:blipFill>
        <p:spPr>
          <a:xfrm>
            <a:off x="14098655" y="5140096"/>
            <a:ext cx="3834503" cy="4056416"/>
          </a:xfrm>
          <a:prstGeom prst="rect">
            <a:avLst/>
          </a:prstGeom>
        </p:spPr>
      </p:pic>
      <p:pic>
        <p:nvPicPr>
          <p:cNvPr id="9" name="Imagin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122" y="5149044"/>
            <a:ext cx="5820984" cy="404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32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340035" y="509324"/>
            <a:ext cx="5411407" cy="1846659"/>
          </a:xfrm>
        </p:spPr>
        <p:txBody>
          <a:bodyPr/>
          <a:lstStyle/>
          <a:p>
            <a:r>
              <a:rPr lang="ro-RO" sz="6000" dirty="0" err="1">
                <a:solidFill>
                  <a:srgbClr val="593F2A"/>
                </a:solidFill>
                <a:latin typeface="Verdana"/>
                <a:ea typeface="Verdana"/>
              </a:rPr>
              <a:t>Call</a:t>
            </a:r>
            <a:r>
              <a:rPr lang="ro-RO" sz="6000" dirty="0">
                <a:solidFill>
                  <a:srgbClr val="593F2A"/>
                </a:solidFill>
                <a:latin typeface="Verdana"/>
                <a:ea typeface="Verdana"/>
              </a:rPr>
              <a:t> </a:t>
            </a:r>
            <a:r>
              <a:rPr lang="ro-RO" sz="6000" dirty="0" err="1">
                <a:solidFill>
                  <a:srgbClr val="593F2A"/>
                </a:solidFill>
                <a:latin typeface="Verdana"/>
                <a:ea typeface="Verdana"/>
              </a:rPr>
              <a:t>my</a:t>
            </a:r>
            <a:r>
              <a:rPr lang="ro-RO" sz="6000" dirty="0">
                <a:solidFill>
                  <a:srgbClr val="593F2A"/>
                </a:solidFill>
                <a:latin typeface="Verdana"/>
                <a:ea typeface="Verdana"/>
              </a:rPr>
              <a:t> bluf</a:t>
            </a:r>
            <a:endParaRPr lang="en-GB" sz="4000" dirty="0">
              <a:solidFill>
                <a:schemeClr val="tx1"/>
              </a:solidFill>
            </a:endParaRPr>
          </a:p>
        </p:txBody>
      </p:sp>
      <p:pic>
        <p:nvPicPr>
          <p:cNvPr id="3" name="Imagin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73" t="22819" r="26407" b="22122"/>
          <a:stretch/>
        </p:blipFill>
        <p:spPr>
          <a:xfrm>
            <a:off x="446290" y="5488777"/>
            <a:ext cx="6039360" cy="3878837"/>
          </a:xfrm>
          <a:prstGeom prst="rect">
            <a:avLst/>
          </a:prstGeom>
        </p:spPr>
      </p:pic>
      <p:pic>
        <p:nvPicPr>
          <p:cNvPr id="4" name="Imagin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78" t="8755" r="24548"/>
          <a:stretch/>
        </p:blipFill>
        <p:spPr>
          <a:xfrm>
            <a:off x="12563205" y="1059697"/>
            <a:ext cx="5384760" cy="3738526"/>
          </a:xfrm>
          <a:prstGeom prst="rect">
            <a:avLst/>
          </a:prstGeom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3205" y="5488776"/>
            <a:ext cx="5384760" cy="4038569"/>
          </a:xfrm>
          <a:prstGeom prst="rect">
            <a:avLst/>
          </a:prstGeom>
        </p:spPr>
      </p:pic>
      <p:pic>
        <p:nvPicPr>
          <p:cNvPr id="6" name="Imagin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876" y="5527003"/>
            <a:ext cx="5384760" cy="4038570"/>
          </a:xfrm>
          <a:prstGeom prst="rect">
            <a:avLst/>
          </a:prstGeom>
        </p:spPr>
      </p:pic>
      <p:pic>
        <p:nvPicPr>
          <p:cNvPr id="7" name="Imagine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01" r="28476"/>
          <a:stretch/>
        </p:blipFill>
        <p:spPr>
          <a:xfrm>
            <a:off x="5872738" y="1061250"/>
            <a:ext cx="6078897" cy="3698747"/>
          </a:xfrm>
          <a:prstGeom prst="rect">
            <a:avLst/>
          </a:prstGeom>
        </p:spPr>
      </p:pic>
      <p:sp>
        <p:nvSpPr>
          <p:cNvPr id="9" name="CasetăText 8"/>
          <p:cNvSpPr txBox="1"/>
          <p:nvPr/>
        </p:nvSpPr>
        <p:spPr>
          <a:xfrm>
            <a:off x="446290" y="2064478"/>
            <a:ext cx="42233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Un instrument de stimulare a gândirii critice, creativității și a spiritului de observație.</a:t>
            </a:r>
            <a:endParaRPr lang="en-GB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89211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in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89" t="18972" r="12239" b="29950"/>
          <a:stretch/>
        </p:blipFill>
        <p:spPr>
          <a:xfrm>
            <a:off x="450574" y="6207455"/>
            <a:ext cx="6933821" cy="3691269"/>
          </a:xfrm>
          <a:prstGeom prst="rect">
            <a:avLst/>
          </a:prstGeom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437" y="0"/>
            <a:ext cx="2143125" cy="2143125"/>
          </a:xfrm>
          <a:prstGeom prst="rect">
            <a:avLst/>
          </a:prstGeom>
        </p:spPr>
      </p:pic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270764" y="278370"/>
            <a:ext cx="5606175" cy="1053690"/>
          </a:xfrm>
        </p:spPr>
        <p:txBody>
          <a:bodyPr/>
          <a:lstStyle/>
          <a:p>
            <a:r>
              <a:rPr lang="ro-RO" sz="6000" dirty="0" err="1">
                <a:solidFill>
                  <a:srgbClr val="593F2A"/>
                </a:solidFill>
                <a:latin typeface="Verdana"/>
                <a:ea typeface="Verdana"/>
              </a:rPr>
              <a:t>Buzzer</a:t>
            </a:r>
            <a:r>
              <a:rPr lang="ro-RO" sz="6000" dirty="0">
                <a:solidFill>
                  <a:srgbClr val="593F2A"/>
                </a:solidFill>
                <a:latin typeface="Verdana"/>
                <a:ea typeface="Verdana"/>
              </a:rPr>
              <a:t> </a:t>
            </a:r>
            <a:r>
              <a:rPr lang="ro-RO" sz="6000" dirty="0" err="1">
                <a:solidFill>
                  <a:srgbClr val="593F2A"/>
                </a:solidFill>
                <a:latin typeface="Verdana"/>
                <a:ea typeface="Verdana"/>
              </a:rPr>
              <a:t>apps</a:t>
            </a:r>
            <a:endParaRPr lang="en-GB" sz="6000" dirty="0">
              <a:solidFill>
                <a:srgbClr val="593F2A"/>
              </a:solidFill>
              <a:latin typeface="Verdana"/>
              <a:ea typeface="Verdana"/>
            </a:endParaRPr>
          </a:p>
        </p:txBody>
      </p:sp>
      <p:pic>
        <p:nvPicPr>
          <p:cNvPr id="8" name="Imagin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49" r="14322"/>
          <a:stretch/>
        </p:blipFill>
        <p:spPr>
          <a:xfrm>
            <a:off x="11763728" y="7143709"/>
            <a:ext cx="5067326" cy="2880000"/>
          </a:xfrm>
          <a:prstGeom prst="rect">
            <a:avLst/>
          </a:prstGeom>
        </p:spPr>
      </p:pic>
      <p:pic>
        <p:nvPicPr>
          <p:cNvPr id="9" name="Imagin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971"/>
          <a:stretch/>
        </p:blipFill>
        <p:spPr>
          <a:xfrm>
            <a:off x="11763728" y="422010"/>
            <a:ext cx="5067326" cy="2880000"/>
          </a:xfrm>
          <a:prstGeom prst="rect">
            <a:avLst/>
          </a:prstGeom>
        </p:spPr>
      </p:pic>
      <p:sp>
        <p:nvSpPr>
          <p:cNvPr id="10" name="CasetăText 9"/>
          <p:cNvSpPr txBox="1"/>
          <p:nvPr/>
        </p:nvSpPr>
        <p:spPr>
          <a:xfrm>
            <a:off x="262108" y="1584947"/>
            <a:ext cx="78349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     </a:t>
            </a:r>
            <a:r>
              <a:rPr lang="ro-RO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Un instrument util ce stimulează gândirea critică, spiritul de observație, competitivitatea și comunicarea.</a:t>
            </a:r>
          </a:p>
          <a:p>
            <a:r>
              <a:rPr lang="ro-RO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Se poate folosi în diferite forme: cu ajutorul unor aplicații web sau se pot crea întrebările de către profesor adaptate la tipul de lecție și nivelul elevilor.</a:t>
            </a:r>
            <a:endParaRPr lang="en-GB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</a:endParaRPr>
          </a:p>
        </p:txBody>
      </p:sp>
      <p:pic>
        <p:nvPicPr>
          <p:cNvPr id="7" name="Imagin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37" y="3554897"/>
            <a:ext cx="7243722" cy="3335925"/>
          </a:xfrm>
          <a:prstGeom prst="rect">
            <a:avLst/>
          </a:prstGeom>
        </p:spPr>
      </p:pic>
      <p:pic>
        <p:nvPicPr>
          <p:cNvPr id="12" name="I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597" y="137160"/>
            <a:ext cx="2143125" cy="2143125"/>
          </a:xfrm>
          <a:prstGeom prst="rect">
            <a:avLst/>
          </a:prstGeom>
        </p:spPr>
      </p:pic>
      <p:pic>
        <p:nvPicPr>
          <p:cNvPr id="13" name="Imagin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49" r="14322"/>
          <a:stretch/>
        </p:blipFill>
        <p:spPr>
          <a:xfrm>
            <a:off x="11519888" y="7280869"/>
            <a:ext cx="5067326" cy="2880000"/>
          </a:xfrm>
          <a:prstGeom prst="rect">
            <a:avLst/>
          </a:prstGeom>
        </p:spPr>
      </p:pic>
      <p:pic>
        <p:nvPicPr>
          <p:cNvPr id="14" name="Imagin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971"/>
          <a:stretch/>
        </p:blipFill>
        <p:spPr>
          <a:xfrm>
            <a:off x="11519888" y="559170"/>
            <a:ext cx="5067326" cy="2880000"/>
          </a:xfrm>
          <a:prstGeom prst="rect">
            <a:avLst/>
          </a:prstGeom>
        </p:spPr>
      </p:pic>
      <p:pic>
        <p:nvPicPr>
          <p:cNvPr id="15" name="Imagin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597" y="3692057"/>
            <a:ext cx="7243722" cy="333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26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79" t="19518" r="9292" b="25550"/>
          <a:stretch/>
        </p:blipFill>
        <p:spPr>
          <a:xfrm>
            <a:off x="10751392" y="490944"/>
            <a:ext cx="7573363" cy="4473278"/>
          </a:xfrm>
          <a:prstGeom prst="rect">
            <a:avLst/>
          </a:prstGeom>
        </p:spPr>
      </p:pic>
      <p:pic>
        <p:nvPicPr>
          <p:cNvPr id="5" name="Imagine 4"/>
          <p:cNvPicPr>
            <a:picLocks noChangeAspect="1"/>
          </p:cNvPicPr>
          <p:nvPr/>
        </p:nvPicPr>
        <p:blipFill rotWithShape="1">
          <a:blip r:embed="rId3"/>
          <a:srcRect l="12199" t="15925" r="7445" b="10698"/>
          <a:stretch/>
        </p:blipFill>
        <p:spPr>
          <a:xfrm>
            <a:off x="21473" y="0"/>
            <a:ext cx="5760000" cy="2765564"/>
          </a:xfrm>
          <a:prstGeom prst="rect">
            <a:avLst/>
          </a:prstGeom>
        </p:spPr>
      </p:pic>
      <p:sp>
        <p:nvSpPr>
          <p:cNvPr id="6" name="Titlu 5"/>
          <p:cNvSpPr>
            <a:spLocks noGrp="1"/>
          </p:cNvSpPr>
          <p:nvPr>
            <p:ph type="title"/>
          </p:nvPr>
        </p:nvSpPr>
        <p:spPr>
          <a:xfrm>
            <a:off x="410894" y="3053231"/>
            <a:ext cx="5370579" cy="2769989"/>
          </a:xfrm>
        </p:spPr>
        <p:txBody>
          <a:bodyPr/>
          <a:lstStyle/>
          <a:p>
            <a:r>
              <a:rPr lang="ro-RO" sz="3600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Facilitează gândirea critică, capacitatea de analiză și sinteză, creativitatea și cooperarea.</a:t>
            </a:r>
            <a:endParaRPr lang="en-GB" sz="3600" b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7" name="Imagin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" t="23941" r="-602" b="18120"/>
          <a:stretch/>
        </p:blipFill>
        <p:spPr>
          <a:xfrm>
            <a:off x="994639" y="5418161"/>
            <a:ext cx="4120446" cy="4816026"/>
          </a:xfrm>
          <a:prstGeom prst="rect">
            <a:avLst/>
          </a:prstGeom>
        </p:spPr>
      </p:pic>
      <p:pic>
        <p:nvPicPr>
          <p:cNvPr id="8" name="Imagin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76" b="-6976"/>
          <a:stretch/>
        </p:blipFill>
        <p:spPr>
          <a:xfrm>
            <a:off x="6291617" y="5418161"/>
            <a:ext cx="4120446" cy="5193104"/>
          </a:xfrm>
          <a:prstGeom prst="rect">
            <a:avLst/>
          </a:prstGeom>
        </p:spPr>
      </p:pic>
      <p:pic>
        <p:nvPicPr>
          <p:cNvPr id="9" name="Imagin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35" b="25457"/>
          <a:stretch/>
        </p:blipFill>
        <p:spPr>
          <a:xfrm>
            <a:off x="6291617" y="384313"/>
            <a:ext cx="4136831" cy="4815484"/>
          </a:xfrm>
          <a:prstGeom prst="rect">
            <a:avLst/>
          </a:prstGeom>
        </p:spPr>
      </p:pic>
      <p:pic>
        <p:nvPicPr>
          <p:cNvPr id="10" name="Imagine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746" t="19635" r="9030" b="24511"/>
          <a:stretch/>
        </p:blipFill>
        <p:spPr>
          <a:xfrm>
            <a:off x="10708011" y="5647179"/>
            <a:ext cx="7660124" cy="4357990"/>
          </a:xfrm>
          <a:prstGeom prst="rect">
            <a:avLst/>
          </a:prstGeom>
        </p:spPr>
      </p:pic>
      <p:pic>
        <p:nvPicPr>
          <p:cNvPr id="11" name="Imagin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79" t="19518" r="9292" b="25550"/>
          <a:stretch/>
        </p:blipFill>
        <p:spPr>
          <a:xfrm>
            <a:off x="10729919" y="490944"/>
            <a:ext cx="7573363" cy="4473278"/>
          </a:xfrm>
          <a:prstGeom prst="rect">
            <a:avLst/>
          </a:prstGeom>
        </p:spPr>
      </p:pic>
      <p:pic>
        <p:nvPicPr>
          <p:cNvPr id="12" name="Imagine 4"/>
          <p:cNvPicPr>
            <a:picLocks noChangeAspect="1"/>
          </p:cNvPicPr>
          <p:nvPr/>
        </p:nvPicPr>
        <p:blipFill rotWithShape="1">
          <a:blip r:embed="rId3"/>
          <a:srcRect l="12199" t="15925" r="7445" b="10698"/>
          <a:stretch/>
        </p:blipFill>
        <p:spPr>
          <a:xfrm>
            <a:off x="0" y="0"/>
            <a:ext cx="5760000" cy="2765564"/>
          </a:xfrm>
          <a:prstGeom prst="rect">
            <a:avLst/>
          </a:prstGeom>
        </p:spPr>
      </p:pic>
      <p:pic>
        <p:nvPicPr>
          <p:cNvPr id="13" name="Imagin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35" b="25457"/>
          <a:stretch/>
        </p:blipFill>
        <p:spPr>
          <a:xfrm>
            <a:off x="6270144" y="384313"/>
            <a:ext cx="4136831" cy="4815484"/>
          </a:xfrm>
          <a:prstGeom prst="rect">
            <a:avLst/>
          </a:prstGeom>
        </p:spPr>
      </p:pic>
      <p:pic>
        <p:nvPicPr>
          <p:cNvPr id="14" name="Imagine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746" t="19635" r="9030" b="24511"/>
          <a:stretch/>
        </p:blipFill>
        <p:spPr>
          <a:xfrm>
            <a:off x="10686538" y="5647179"/>
            <a:ext cx="7660124" cy="43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91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u 1">
            <a:extLst>
              <a:ext uri="{FF2B5EF4-FFF2-40B4-BE49-F238E27FC236}">
                <a16:creationId xmlns:a16="http://schemas.microsoft.com/office/drawing/2014/main" id="{B5E2E84B-D387-7C39-835F-BF941B6932B9}"/>
              </a:ext>
            </a:extLst>
          </p:cNvPr>
          <p:cNvSpPr txBox="1">
            <a:spLocks/>
          </p:cNvSpPr>
          <p:nvPr/>
        </p:nvSpPr>
        <p:spPr>
          <a:xfrm>
            <a:off x="423081" y="162129"/>
            <a:ext cx="8018554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50" b="1" i="0" u="none" strike="noStrike" cap="none">
                <a:solidFill>
                  <a:srgbClr val="A6F6B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</a:rPr>
              <a:t>Liceul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Teoretic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Miron</a:t>
            </a:r>
            <a:r>
              <a:rPr lang="en-US" dirty="0">
                <a:solidFill>
                  <a:schemeClr val="tx1"/>
                </a:solidFill>
              </a:rPr>
              <a:t> Costin </a:t>
            </a:r>
            <a:r>
              <a:rPr lang="en-US" dirty="0" err="1">
                <a:solidFill>
                  <a:schemeClr val="tx1"/>
                </a:solidFill>
              </a:rPr>
              <a:t>Ia</a:t>
            </a:r>
            <a:r>
              <a:rPr lang="ro-RO" dirty="0">
                <a:solidFill>
                  <a:schemeClr val="tx1"/>
                </a:solidFill>
              </a:rPr>
              <a:t>și</a:t>
            </a:r>
          </a:p>
        </p:txBody>
      </p:sp>
      <p:sp>
        <p:nvSpPr>
          <p:cNvPr id="5" name="CasetăText 4">
            <a:extLst>
              <a:ext uri="{FF2B5EF4-FFF2-40B4-BE49-F238E27FC236}">
                <a16:creationId xmlns:a16="http://schemas.microsoft.com/office/drawing/2014/main" id="{67E894DC-919F-59CA-B3B9-48CA4EF66C00}"/>
              </a:ext>
            </a:extLst>
          </p:cNvPr>
          <p:cNvSpPr txBox="1"/>
          <p:nvPr/>
        </p:nvSpPr>
        <p:spPr>
          <a:xfrm>
            <a:off x="423081" y="1245076"/>
            <a:ext cx="89329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6000" b="1" dirty="0" err="1">
                <a:solidFill>
                  <a:srgbClr val="593F2A"/>
                </a:solidFill>
                <a:latin typeface="Verdana"/>
                <a:ea typeface="Verdana"/>
                <a:cs typeface="Tahoma"/>
                <a:sym typeface="Tahoma"/>
              </a:rPr>
              <a:t>Padlet</a:t>
            </a:r>
            <a:r>
              <a:rPr lang="ro-RO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r>
              <a:rPr lang="ro-RO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O </a:t>
            </a:r>
            <a:r>
              <a:rPr lang="ro-RO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aplicaţie</a:t>
            </a:r>
            <a:r>
              <a:rPr lang="ro-RO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 online care permite utilizatorilor să-și exprime cu </a:t>
            </a:r>
            <a:r>
              <a:rPr lang="ro-RO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ușurinţă</a:t>
            </a:r>
            <a:r>
              <a:rPr lang="ro-RO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 opiniile pe un subiect comun pe un „avizier” virtual. </a:t>
            </a:r>
          </a:p>
        </p:txBody>
      </p:sp>
      <p:sp>
        <p:nvSpPr>
          <p:cNvPr id="6" name="CasetăText 5">
            <a:extLst>
              <a:ext uri="{FF2B5EF4-FFF2-40B4-BE49-F238E27FC236}">
                <a16:creationId xmlns:a16="http://schemas.microsoft.com/office/drawing/2014/main" id="{36EA0576-79B6-267D-8336-25F85EB2DCB3}"/>
              </a:ext>
            </a:extLst>
          </p:cNvPr>
          <p:cNvSpPr txBox="1"/>
          <p:nvPr/>
        </p:nvSpPr>
        <p:spPr>
          <a:xfrm>
            <a:off x="543339" y="4956313"/>
            <a:ext cx="7527235" cy="3737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dirty="0"/>
          </a:p>
        </p:txBody>
      </p:sp>
      <p:pic>
        <p:nvPicPr>
          <p:cNvPr id="10" name="Imagine 9">
            <a:extLst>
              <a:ext uri="{FF2B5EF4-FFF2-40B4-BE49-F238E27FC236}">
                <a16:creationId xmlns:a16="http://schemas.microsoft.com/office/drawing/2014/main" id="{A01437B3-67E3-32EC-71A0-8A63F4A56D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39" y="4428598"/>
            <a:ext cx="10813774" cy="5467030"/>
          </a:xfrm>
          <a:prstGeom prst="rect">
            <a:avLst/>
          </a:prstGeom>
        </p:spPr>
      </p:pic>
      <p:sp>
        <p:nvSpPr>
          <p:cNvPr id="12" name="CasetăText 11">
            <a:extLst>
              <a:ext uri="{FF2B5EF4-FFF2-40B4-BE49-F238E27FC236}">
                <a16:creationId xmlns:a16="http://schemas.microsoft.com/office/drawing/2014/main" id="{1E664B3D-9ABA-4986-E5A5-3269E4DDF967}"/>
              </a:ext>
            </a:extLst>
          </p:cNvPr>
          <p:cNvSpPr txBox="1"/>
          <p:nvPr/>
        </p:nvSpPr>
        <p:spPr>
          <a:xfrm>
            <a:off x="11648662" y="4428598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/>
              <a:t>https://padlet.com/deliabirsan/backtracking-uteueeqp5fguxy2l?authuser=1</a:t>
            </a:r>
          </a:p>
        </p:txBody>
      </p:sp>
      <p:sp>
        <p:nvSpPr>
          <p:cNvPr id="14" name="CasetăText 13">
            <a:extLst>
              <a:ext uri="{FF2B5EF4-FFF2-40B4-BE49-F238E27FC236}">
                <a16:creationId xmlns:a16="http://schemas.microsoft.com/office/drawing/2014/main" id="{B1A7AF8E-8730-400A-CB14-91322F1B8F1E}"/>
              </a:ext>
            </a:extLst>
          </p:cNvPr>
          <p:cNvSpPr txBox="1"/>
          <p:nvPr/>
        </p:nvSpPr>
        <p:spPr>
          <a:xfrm>
            <a:off x="9554818" y="3614955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/>
              <a:t>https://padlet.com/alexandramosnegutu/exercitii-probleme-backtracking-o1wfztsvqp7m634e?authuser=1</a:t>
            </a:r>
          </a:p>
        </p:txBody>
      </p:sp>
      <p:sp>
        <p:nvSpPr>
          <p:cNvPr id="16" name="CasetăText 15">
            <a:extLst>
              <a:ext uri="{FF2B5EF4-FFF2-40B4-BE49-F238E27FC236}">
                <a16:creationId xmlns:a16="http://schemas.microsoft.com/office/drawing/2014/main" id="{F8A4081F-97DF-5F0E-202E-2E6A4E8903AC}"/>
              </a:ext>
            </a:extLst>
          </p:cNvPr>
          <p:cNvSpPr txBox="1"/>
          <p:nvPr/>
        </p:nvSpPr>
        <p:spPr>
          <a:xfrm>
            <a:off x="9554818" y="2800704"/>
            <a:ext cx="9349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/>
              <a:t>https://padlet.com/CurmeiBianca/probleme-backtracking-p75whsnr7l48evpr?authuser=1</a:t>
            </a:r>
          </a:p>
        </p:txBody>
      </p:sp>
      <p:sp>
        <p:nvSpPr>
          <p:cNvPr id="18" name="CasetăText 17">
            <a:extLst>
              <a:ext uri="{FF2B5EF4-FFF2-40B4-BE49-F238E27FC236}">
                <a16:creationId xmlns:a16="http://schemas.microsoft.com/office/drawing/2014/main" id="{01F4806E-CABF-5D38-7C42-7C8C28586571}"/>
              </a:ext>
            </a:extLst>
          </p:cNvPr>
          <p:cNvSpPr txBox="1"/>
          <p:nvPr/>
        </p:nvSpPr>
        <p:spPr>
          <a:xfrm>
            <a:off x="11648662" y="5242849"/>
            <a:ext cx="103963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/>
              <a:t>https://padlet.com/valeriabejenari/probleme-32usbu6p7xpgk44g?authuser=1</a:t>
            </a:r>
          </a:p>
        </p:txBody>
      </p:sp>
    </p:spTree>
    <p:extLst>
      <p:ext uri="{BB962C8B-B14F-4D97-AF65-F5344CB8AC3E}">
        <p14:creationId xmlns:p14="http://schemas.microsoft.com/office/powerpoint/2010/main" val="2997677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ine 6">
            <a:extLst>
              <a:ext uri="{FF2B5EF4-FFF2-40B4-BE49-F238E27FC236}">
                <a16:creationId xmlns:a16="http://schemas.microsoft.com/office/drawing/2014/main" id="{F718286E-949B-0A1D-02FA-4D6EC24C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85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2"/>
          <p:cNvGrpSpPr/>
          <p:nvPr/>
        </p:nvGrpSpPr>
        <p:grpSpPr>
          <a:xfrm>
            <a:off x="3379" y="2196473"/>
            <a:ext cx="6055889" cy="6648052"/>
            <a:chOff x="3379" y="2196473"/>
            <a:chExt cx="6055889" cy="6648052"/>
          </a:xfrm>
        </p:grpSpPr>
        <p:sp>
          <p:nvSpPr>
            <p:cNvPr id="90" name="Google Shape;90;p2"/>
            <p:cNvSpPr/>
            <p:nvPr/>
          </p:nvSpPr>
          <p:spPr>
            <a:xfrm>
              <a:off x="153677" y="2343674"/>
              <a:ext cx="3555365" cy="2346325"/>
            </a:xfrm>
            <a:custGeom>
              <a:avLst/>
              <a:gdLst/>
              <a:ahLst/>
              <a:cxnLst/>
              <a:rect l="l" t="t" r="r" b="b"/>
              <a:pathLst>
                <a:path w="3555365" h="2346325" extrusionOk="0">
                  <a:moveTo>
                    <a:pt x="0" y="2346022"/>
                  </a:moveTo>
                  <a:lnTo>
                    <a:pt x="0" y="2135442"/>
                  </a:lnTo>
                  <a:lnTo>
                    <a:pt x="61346" y="2099664"/>
                  </a:lnTo>
                  <a:lnTo>
                    <a:pt x="61346" y="2017886"/>
                  </a:lnTo>
                  <a:lnTo>
                    <a:pt x="3555006" y="0"/>
                  </a:lnTo>
                  <a:lnTo>
                    <a:pt x="3555006" y="522360"/>
                  </a:lnTo>
                  <a:lnTo>
                    <a:pt x="1309739" y="1818550"/>
                  </a:lnTo>
                  <a:lnTo>
                    <a:pt x="1116498" y="1700994"/>
                  </a:lnTo>
                  <a:lnTo>
                    <a:pt x="0" y="234602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1" name="Google Shape;91;p2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79" y="2196473"/>
              <a:ext cx="3869916" cy="5118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" name="Google Shape;92;p2"/>
            <p:cNvSpPr/>
            <p:nvPr/>
          </p:nvSpPr>
          <p:spPr>
            <a:xfrm>
              <a:off x="1224894" y="3134402"/>
              <a:ext cx="3555365" cy="2346325"/>
            </a:xfrm>
            <a:custGeom>
              <a:avLst/>
              <a:gdLst/>
              <a:ahLst/>
              <a:cxnLst/>
              <a:rect l="l" t="t" r="r" b="b"/>
              <a:pathLst>
                <a:path w="3555365" h="2346325" extrusionOk="0">
                  <a:moveTo>
                    <a:pt x="0" y="2346022"/>
                  </a:moveTo>
                  <a:lnTo>
                    <a:pt x="0" y="2135442"/>
                  </a:lnTo>
                  <a:lnTo>
                    <a:pt x="61346" y="2099664"/>
                  </a:lnTo>
                  <a:lnTo>
                    <a:pt x="61346" y="2017886"/>
                  </a:lnTo>
                  <a:lnTo>
                    <a:pt x="3555006" y="0"/>
                  </a:lnTo>
                  <a:lnTo>
                    <a:pt x="3555006" y="522360"/>
                  </a:lnTo>
                  <a:lnTo>
                    <a:pt x="1309739" y="1818550"/>
                  </a:lnTo>
                  <a:lnTo>
                    <a:pt x="1116498" y="1700994"/>
                  </a:lnTo>
                  <a:lnTo>
                    <a:pt x="0" y="234602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3" name="Google Shape;93;p2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4596" y="2987201"/>
              <a:ext cx="3869916" cy="5118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Google Shape;94;p2"/>
            <p:cNvSpPr/>
            <p:nvPr/>
          </p:nvSpPr>
          <p:spPr>
            <a:xfrm>
              <a:off x="2339650" y="3873627"/>
              <a:ext cx="3555365" cy="2346325"/>
            </a:xfrm>
            <a:custGeom>
              <a:avLst/>
              <a:gdLst/>
              <a:ahLst/>
              <a:cxnLst/>
              <a:rect l="l" t="t" r="r" b="b"/>
              <a:pathLst>
                <a:path w="3555365" h="2346325" extrusionOk="0">
                  <a:moveTo>
                    <a:pt x="0" y="2346022"/>
                  </a:moveTo>
                  <a:lnTo>
                    <a:pt x="0" y="2135442"/>
                  </a:lnTo>
                  <a:lnTo>
                    <a:pt x="61346" y="2099664"/>
                  </a:lnTo>
                  <a:lnTo>
                    <a:pt x="61346" y="2017886"/>
                  </a:lnTo>
                  <a:lnTo>
                    <a:pt x="3555006" y="0"/>
                  </a:lnTo>
                  <a:lnTo>
                    <a:pt x="3555006" y="522360"/>
                  </a:lnTo>
                  <a:lnTo>
                    <a:pt x="1309739" y="1818550"/>
                  </a:lnTo>
                  <a:lnTo>
                    <a:pt x="1116498" y="1700994"/>
                  </a:lnTo>
                  <a:lnTo>
                    <a:pt x="0" y="234602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5" name="Google Shape;95;p2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89352" y="3726426"/>
              <a:ext cx="3869916" cy="51180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5695949" cy="184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45354" y="56834"/>
            <a:ext cx="6142644" cy="176212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6049306" y="2613061"/>
            <a:ext cx="12085017" cy="579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950" b="1" dirty="0">
                <a:solidFill>
                  <a:srgbClr val="2A4A81"/>
                </a:solidFill>
                <a:latin typeface="Tahoma"/>
                <a:ea typeface="Tahoma"/>
                <a:cs typeface="Tahoma"/>
                <a:sym typeface="Tahoma"/>
              </a:rPr>
              <a:t>Coordonatorul proiectului: Inspectoratul </a:t>
            </a:r>
            <a:r>
              <a:rPr lang="ro-RO" sz="2950" b="1" dirty="0" err="1">
                <a:solidFill>
                  <a:srgbClr val="2A4A81"/>
                </a:solidFill>
                <a:latin typeface="Tahoma"/>
                <a:ea typeface="Tahoma"/>
                <a:cs typeface="Tahoma"/>
                <a:sym typeface="Tahoma"/>
              </a:rPr>
              <a:t>Şcolar</a:t>
            </a:r>
            <a:r>
              <a:rPr lang="ro-RO" sz="2950" b="1" dirty="0">
                <a:solidFill>
                  <a:srgbClr val="2A4A8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o-RO" sz="2950" b="1" dirty="0" err="1">
                <a:solidFill>
                  <a:srgbClr val="2A4A81"/>
                </a:solidFill>
                <a:latin typeface="Tahoma"/>
                <a:ea typeface="Tahoma"/>
                <a:cs typeface="Tahoma"/>
                <a:sym typeface="Tahoma"/>
              </a:rPr>
              <a:t>Judeţean</a:t>
            </a:r>
            <a:r>
              <a:rPr lang="ro-RO" sz="2950" b="1" dirty="0">
                <a:solidFill>
                  <a:srgbClr val="2A4A8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o-RO" sz="2950" b="1" dirty="0" err="1">
                <a:solidFill>
                  <a:srgbClr val="2A4A81"/>
                </a:solidFill>
                <a:latin typeface="Tahoma"/>
                <a:ea typeface="Tahoma"/>
                <a:cs typeface="Tahoma"/>
                <a:sym typeface="Tahoma"/>
              </a:rPr>
              <a:t>Iaşi</a:t>
            </a:r>
            <a:endParaRPr sz="295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sz="34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065" marR="5080" lvl="0" indent="97155" algn="ctr" rtl="0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950" b="1" dirty="0">
                <a:solidFill>
                  <a:srgbClr val="C7AA29"/>
                </a:solidFill>
                <a:latin typeface="Tahoma"/>
                <a:ea typeface="Tahoma"/>
                <a:cs typeface="Tahoma"/>
                <a:sym typeface="Tahoma"/>
              </a:rPr>
              <a:t>Obiectivul specific: Reconfigurarea proiectării didactice în  </a:t>
            </a:r>
            <a:r>
              <a:rPr lang="ro-RO" sz="2950" b="1" dirty="0" err="1">
                <a:solidFill>
                  <a:srgbClr val="C7AA29"/>
                </a:solidFill>
                <a:latin typeface="Tahoma"/>
                <a:ea typeface="Tahoma"/>
                <a:cs typeface="Tahoma"/>
                <a:sym typeface="Tahoma"/>
              </a:rPr>
              <a:t>şcolile</a:t>
            </a:r>
            <a:r>
              <a:rPr lang="ro-RO" sz="2950" b="1" dirty="0">
                <a:solidFill>
                  <a:srgbClr val="C7AA29"/>
                </a:solidFill>
                <a:latin typeface="Tahoma"/>
                <a:ea typeface="Tahoma"/>
                <a:cs typeface="Tahoma"/>
                <a:sym typeface="Tahoma"/>
              </a:rPr>
              <a:t> din </a:t>
            </a:r>
            <a:r>
              <a:rPr lang="ro-RO" sz="2950" b="1" dirty="0" err="1">
                <a:solidFill>
                  <a:srgbClr val="C7AA29"/>
                </a:solidFill>
                <a:latin typeface="Tahoma"/>
                <a:ea typeface="Tahoma"/>
                <a:cs typeface="Tahoma"/>
                <a:sym typeface="Tahoma"/>
              </a:rPr>
              <a:t>consorţiu</a:t>
            </a:r>
            <a:r>
              <a:rPr lang="ro-RO" sz="2950" b="1" dirty="0">
                <a:solidFill>
                  <a:srgbClr val="C7AA29"/>
                </a:solidFill>
                <a:latin typeface="Tahoma"/>
                <a:ea typeface="Tahoma"/>
                <a:cs typeface="Tahoma"/>
                <a:sym typeface="Tahoma"/>
              </a:rPr>
              <a:t>, prin </a:t>
            </a:r>
            <a:r>
              <a:rPr lang="ro-RO" sz="2950" b="1" dirty="0" err="1">
                <a:solidFill>
                  <a:srgbClr val="C7AA29"/>
                </a:solidFill>
                <a:latin typeface="Tahoma"/>
                <a:ea typeface="Tahoma"/>
                <a:cs typeface="Tahoma"/>
                <a:sym typeface="Tahoma"/>
              </a:rPr>
              <a:t>îmbunătăţirea</a:t>
            </a:r>
            <a:r>
              <a:rPr lang="ro-RO" sz="2950" b="1" dirty="0">
                <a:solidFill>
                  <a:srgbClr val="C7AA29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o-RO" sz="2950" b="1" dirty="0" err="1">
                <a:solidFill>
                  <a:srgbClr val="C7AA29"/>
                </a:solidFill>
                <a:latin typeface="Tahoma"/>
                <a:ea typeface="Tahoma"/>
                <a:cs typeface="Tahoma"/>
                <a:sym typeface="Tahoma"/>
              </a:rPr>
              <a:t>competenţelor</a:t>
            </a:r>
            <a:r>
              <a:rPr lang="ro-RO" sz="2950" b="1" dirty="0">
                <a:solidFill>
                  <a:srgbClr val="C7AA29"/>
                </a:solidFill>
                <a:latin typeface="Tahoma"/>
                <a:ea typeface="Tahoma"/>
                <a:cs typeface="Tahoma"/>
                <a:sym typeface="Tahoma"/>
              </a:rPr>
              <a:t> digitale  </a:t>
            </a:r>
            <a:r>
              <a:rPr lang="ro-RO" sz="2950" b="1" dirty="0" err="1">
                <a:solidFill>
                  <a:srgbClr val="C7AA29"/>
                </a:solidFill>
                <a:latin typeface="Tahoma"/>
                <a:ea typeface="Tahoma"/>
                <a:cs typeface="Tahoma"/>
                <a:sym typeface="Tahoma"/>
              </a:rPr>
              <a:t>şi</a:t>
            </a:r>
            <a:r>
              <a:rPr lang="ro-RO" sz="2950" b="1" dirty="0">
                <a:solidFill>
                  <a:srgbClr val="C7AA29"/>
                </a:solidFill>
                <a:latin typeface="Tahoma"/>
                <a:ea typeface="Tahoma"/>
                <a:cs typeface="Tahoma"/>
                <a:sym typeface="Tahoma"/>
              </a:rPr>
              <a:t> de predare asistată de tehnologie la cei 4 </a:t>
            </a:r>
            <a:r>
              <a:rPr lang="ro-RO" sz="2950" b="1" dirty="0" err="1">
                <a:solidFill>
                  <a:srgbClr val="C7AA29"/>
                </a:solidFill>
                <a:latin typeface="Tahoma"/>
                <a:ea typeface="Tahoma"/>
                <a:cs typeface="Tahoma"/>
                <a:sym typeface="Tahoma"/>
              </a:rPr>
              <a:t>participanţi</a:t>
            </a:r>
            <a:endParaRPr sz="295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endParaRPr sz="34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2575" marR="177800" lvl="0" indent="0" rtl="0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95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Echipa din România a fost alcătuită din patru cadre didactice:  </a:t>
            </a:r>
            <a:endParaRPr lang="en-US" sz="2950" b="1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39775" marR="177800" lvl="0" indent="-457200" rtl="0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o-RO"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Inspector </a:t>
            </a:r>
            <a:r>
              <a:rPr lang="ro-RO" sz="24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şcolar</a:t>
            </a:r>
            <a:r>
              <a:rPr lang="ro-RO"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prof. Claudiu-Cristian Gorea-Zamfir - ISJ </a:t>
            </a:r>
            <a:r>
              <a:rPr lang="ro-RO" sz="24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Iaşi</a:t>
            </a:r>
            <a:r>
              <a:rPr lang="en-US"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</a:t>
            </a:r>
            <a:r>
              <a:rPr lang="ro-RO"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lang="en-US" sz="2400" b="1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39775" marR="177800" lvl="0" indent="-457200" rtl="0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o-RO"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Prof. Adriana </a:t>
            </a:r>
            <a:r>
              <a:rPr lang="ro-RO" sz="24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Apetrăchioaie</a:t>
            </a:r>
            <a:r>
              <a:rPr lang="ro-RO"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- </a:t>
            </a:r>
            <a:r>
              <a:rPr lang="ro-RO" sz="24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Şcoala</a:t>
            </a:r>
            <a:r>
              <a:rPr lang="ro-RO"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Gimnazială Crucea, </a:t>
            </a:r>
            <a:r>
              <a:rPr lang="ro-RO" sz="24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Iaşi</a:t>
            </a:r>
            <a:r>
              <a:rPr lang="ro-RO"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lang="en-US" sz="2400" b="1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39775" marR="177800" lvl="0" indent="-457200" rtl="0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o-RO"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Prof. Veronica </a:t>
            </a:r>
            <a:r>
              <a:rPr lang="ro-RO" sz="24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Condratov</a:t>
            </a:r>
            <a:r>
              <a:rPr lang="ro-RO"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- </a:t>
            </a:r>
            <a:r>
              <a:rPr lang="ro-RO" sz="24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Şcoala</a:t>
            </a:r>
            <a:r>
              <a:rPr lang="ro-RO"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Gimnazială ” Axinte  Uricariul” Scânteia, </a:t>
            </a:r>
            <a:r>
              <a:rPr lang="ro-RO" sz="24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Iaşi</a:t>
            </a:r>
            <a:endParaRPr lang="en-US" sz="24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39775" marR="177800" lvl="0" indent="-457200" rtl="0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o-RO"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Prof. Elena Simona Străchinaru - </a:t>
            </a:r>
            <a:r>
              <a:rPr lang="ro-RO" sz="24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Şcoala</a:t>
            </a:r>
            <a:r>
              <a:rPr lang="ro-RO"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Gimnazială </a:t>
            </a:r>
            <a:r>
              <a:rPr lang="ro-RO" sz="24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Bălţaţi</a:t>
            </a:r>
            <a:r>
              <a:rPr lang="ro-RO"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ro-RO" sz="24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Iaşi</a:t>
            </a:r>
            <a:endParaRPr sz="24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TA - Video Editor &amp; Maker - APK Download for Android | Aptoide">
            <a:extLst>
              <a:ext uri="{FF2B5EF4-FFF2-40B4-BE49-F238E27FC236}">
                <a16:creationId xmlns:a16="http://schemas.microsoft.com/office/drawing/2014/main" id="{21D9B831-4CBA-FF1C-FDDD-2077CFD36E9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76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EC3B5A6-535E-30BB-3B80-3CF34A061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598"/>
          <a:stretch/>
        </p:blipFill>
        <p:spPr bwMode="auto">
          <a:xfrm>
            <a:off x="8008135" y="-33964"/>
            <a:ext cx="2185989" cy="327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D35AB64-48B9-9ADF-88BA-DC97BB84C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41"/>
          <a:stretch/>
        </p:blipFill>
        <p:spPr bwMode="auto">
          <a:xfrm>
            <a:off x="10601321" y="-33963"/>
            <a:ext cx="2185989" cy="327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69FB601-AD2E-F8B3-32D4-061F12D6C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783"/>
          <a:stretch/>
        </p:blipFill>
        <p:spPr bwMode="auto">
          <a:xfrm>
            <a:off x="13194507" y="-33962"/>
            <a:ext cx="2185990" cy="327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075E264-61EF-45F6-9CBD-10CAAD518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539" b="10526"/>
          <a:stretch/>
        </p:blipFill>
        <p:spPr bwMode="auto">
          <a:xfrm>
            <a:off x="15787694" y="-33962"/>
            <a:ext cx="2185989" cy="327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tăText 3">
            <a:extLst>
              <a:ext uri="{FF2B5EF4-FFF2-40B4-BE49-F238E27FC236}">
                <a16:creationId xmlns:a16="http://schemas.microsoft.com/office/drawing/2014/main" id="{3F2FE3CC-7D44-3EA4-5645-99108983E39A}"/>
              </a:ext>
            </a:extLst>
          </p:cNvPr>
          <p:cNvSpPr txBox="1"/>
          <p:nvPr/>
        </p:nvSpPr>
        <p:spPr>
          <a:xfrm>
            <a:off x="128585" y="3239999"/>
            <a:ext cx="76009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O aplicație simplă și ușoară de editare video, cu toate funcțiile de care aveți nevoie pentru video!</a:t>
            </a:r>
          </a:p>
        </p:txBody>
      </p:sp>
      <p:pic>
        <p:nvPicPr>
          <p:cNvPr id="5" name="video-vita">
            <a:hlinkClick r:id="" action="ppaction://media"/>
            <a:extLst>
              <a:ext uri="{FF2B5EF4-FFF2-40B4-BE49-F238E27FC236}">
                <a16:creationId xmlns:a16="http://schemas.microsoft.com/office/drawing/2014/main" id="{14CB73BE-7CFD-0A5C-F57B-814D809A13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5311" y="4328324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9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u 5">
            <a:extLst>
              <a:ext uri="{FF2B5EF4-FFF2-40B4-BE49-F238E27FC236}">
                <a16:creationId xmlns:a16="http://schemas.microsoft.com/office/drawing/2014/main" id="{7AEA2EF9-D544-FBF6-F15E-E05A662D2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527" y="1021938"/>
            <a:ext cx="16254944" cy="923330"/>
          </a:xfrm>
        </p:spPr>
        <p:txBody>
          <a:bodyPr/>
          <a:lstStyle/>
          <a:p>
            <a:r>
              <a:rPr lang="en-US" sz="6000" dirty="0" err="1">
                <a:solidFill>
                  <a:srgbClr val="593F2A"/>
                </a:solidFill>
                <a:latin typeface="Verdana"/>
                <a:ea typeface="Verdana"/>
                <a:sym typeface="Arial"/>
              </a:rPr>
              <a:t>Analiza</a:t>
            </a:r>
            <a:r>
              <a:rPr lang="en-US" dirty="0"/>
              <a:t> </a:t>
            </a:r>
            <a:endParaRPr lang="ro-RO" dirty="0"/>
          </a:p>
        </p:txBody>
      </p:sp>
      <p:sp>
        <p:nvSpPr>
          <p:cNvPr id="7" name="CasetăText 6">
            <a:extLst>
              <a:ext uri="{FF2B5EF4-FFF2-40B4-BE49-F238E27FC236}">
                <a16:creationId xmlns:a16="http://schemas.microsoft.com/office/drawing/2014/main" id="{4B8EAF3F-0369-C3ED-5F73-BCB1193547E8}"/>
              </a:ext>
            </a:extLst>
          </p:cNvPr>
          <p:cNvSpPr txBox="1"/>
          <p:nvPr/>
        </p:nvSpPr>
        <p:spPr>
          <a:xfrm>
            <a:off x="844249" y="2690189"/>
            <a:ext cx="8127473" cy="331359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PUNCTE TARI: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Creativitate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Cre</a:t>
            </a:r>
            <a:r>
              <a:rPr lang="ro-RO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șterea</a:t>
            </a:r>
            <a:r>
              <a:rPr lang="ro-RO" sz="3600" dirty="0">
                <a:latin typeface="Cambria" panose="02040503050406030204" pitchFamily="18" charset="0"/>
                <a:ea typeface="Cambria" panose="02040503050406030204" pitchFamily="18" charset="0"/>
              </a:rPr>
              <a:t> potențialului elevilor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ro-RO" sz="3600" dirty="0">
                <a:latin typeface="Cambria" panose="02040503050406030204" pitchFamily="18" charset="0"/>
                <a:ea typeface="Cambria" panose="02040503050406030204" pitchFamily="18" charset="0"/>
              </a:rPr>
              <a:t>Diversitatea în predare-evaluare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asetăText 7">
            <a:extLst>
              <a:ext uri="{FF2B5EF4-FFF2-40B4-BE49-F238E27FC236}">
                <a16:creationId xmlns:a16="http://schemas.microsoft.com/office/drawing/2014/main" id="{8FAACE26-BD99-FCCC-AC69-92B43C185E22}"/>
              </a:ext>
            </a:extLst>
          </p:cNvPr>
          <p:cNvSpPr txBox="1"/>
          <p:nvPr/>
        </p:nvSpPr>
        <p:spPr>
          <a:xfrm>
            <a:off x="9448800" y="2690189"/>
            <a:ext cx="7822671" cy="497559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PUNCTE SLABE:</a:t>
            </a:r>
            <a:endParaRPr lang="ro-RO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ro-RO" sz="3600" dirty="0">
                <a:latin typeface="Cambria" panose="02040503050406030204" pitchFamily="18" charset="0"/>
                <a:ea typeface="Cambria" panose="02040503050406030204" pitchFamily="18" charset="0"/>
              </a:rPr>
              <a:t>Numărul mic de echipamente IT în fiecare sală de clasă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ro-RO" sz="3600" dirty="0">
                <a:latin typeface="Cambria" panose="02040503050406030204" pitchFamily="18" charset="0"/>
                <a:ea typeface="Cambria" panose="02040503050406030204" pitchFamily="18" charset="0"/>
              </a:rPr>
              <a:t>Lipsa conexiunii la internet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ro-RO" sz="3600" dirty="0">
                <a:latin typeface="Cambria" panose="02040503050406030204" pitchFamily="18" charset="0"/>
                <a:ea typeface="Cambria" panose="02040503050406030204" pitchFamily="18" charset="0"/>
              </a:rPr>
              <a:t>Conexiune de slabă calitate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ro-RO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619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27738"/>
            <a:ext cx="18287999" cy="398974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 txBox="1">
            <a:spLocks noGrp="1"/>
          </p:cNvSpPr>
          <p:nvPr>
            <p:ph type="title"/>
          </p:nvPr>
        </p:nvSpPr>
        <p:spPr>
          <a:xfrm>
            <a:off x="2080924" y="897875"/>
            <a:ext cx="13704600" cy="114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70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dirty="0">
                <a:solidFill>
                  <a:srgbClr val="593F2A"/>
                </a:solidFill>
                <a:latin typeface="Verdana"/>
                <a:ea typeface="Verdana"/>
                <a:cs typeface="Verdana"/>
                <a:sym typeface="Verdana"/>
              </a:rPr>
              <a:t>ATINGEREA OBIECTIVELOR</a:t>
            </a:r>
            <a:endParaRPr sz="32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100000"/>
              </a:lnSpc>
              <a:spcBef>
                <a:spcPts val="475"/>
              </a:spcBef>
              <a:spcAft>
                <a:spcPts val="0"/>
              </a:spcAft>
              <a:buNone/>
            </a:pPr>
            <a:r>
              <a:rPr lang="ro-RO" sz="3200" dirty="0">
                <a:solidFill>
                  <a:srgbClr val="593F2A"/>
                </a:solidFill>
                <a:latin typeface="Verdana"/>
                <a:ea typeface="Verdana"/>
                <a:cs typeface="Verdana"/>
                <a:sym typeface="Verdana"/>
              </a:rPr>
              <a:t>Etape:</a:t>
            </a:r>
            <a:endParaRPr sz="32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696106" y="3656934"/>
            <a:ext cx="803910" cy="803910"/>
          </a:xfrm>
          <a:prstGeom prst="rect">
            <a:avLst/>
          </a:prstGeom>
          <a:solidFill>
            <a:srgbClr val="BE996D"/>
          </a:solidFill>
          <a:ln>
            <a:noFill/>
          </a:ln>
        </p:spPr>
        <p:txBody>
          <a:bodyPr spcFirstLastPara="1" wrap="square" lIns="0" tIns="221600" rIns="0" bIns="0" anchor="t" anchorCtr="0">
            <a:spAutoFit/>
          </a:bodyPr>
          <a:lstStyle/>
          <a:p>
            <a:pPr marL="241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200" b="1" dirty="0">
                <a:solidFill>
                  <a:srgbClr val="F6B4A6"/>
                </a:solidFill>
                <a:latin typeface="Tahoma"/>
                <a:ea typeface="Tahoma"/>
                <a:cs typeface="Tahoma"/>
                <a:sym typeface="Tahoma"/>
              </a:rPr>
              <a:t>01</a:t>
            </a:r>
            <a:endParaRPr sz="2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1682796" y="3655496"/>
            <a:ext cx="4196620" cy="248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16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300" b="1" dirty="0">
                <a:solidFill>
                  <a:srgbClr val="171616"/>
                </a:solidFill>
                <a:latin typeface="Tahoma"/>
                <a:ea typeface="Tahoma"/>
                <a:cs typeface="Tahoma"/>
                <a:sym typeface="Tahoma"/>
              </a:rPr>
              <a:t>Înainte de mobilitate  </a:t>
            </a:r>
            <a:r>
              <a:rPr lang="ro-RO" sz="2300" i="1" dirty="0">
                <a:solidFill>
                  <a:srgbClr val="171616"/>
                </a:solidFill>
                <a:sym typeface="Tahoma"/>
              </a:rPr>
              <a:t>Pregătirea</a:t>
            </a:r>
            <a:r>
              <a:rPr lang="ro-RO" sz="2300" b="1" dirty="0">
                <a:solidFill>
                  <a:srgbClr val="17161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o-RO" sz="2300" i="1" dirty="0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pentru  familiarizarea cu cultura </a:t>
            </a:r>
            <a:r>
              <a:rPr lang="ro-RO" sz="2300" i="1" dirty="0" err="1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şi</a:t>
            </a:r>
            <a:r>
              <a:rPr lang="ro-RO" sz="2300" i="1" dirty="0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  elementele de </a:t>
            </a:r>
            <a:r>
              <a:rPr lang="ro-RO" sz="2300" i="1" dirty="0" err="1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civilizaţie</a:t>
            </a:r>
            <a:r>
              <a:rPr lang="ro-RO" sz="2300" i="1" dirty="0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 ale  </a:t>
            </a:r>
            <a:r>
              <a:rPr lang="ro-RO" sz="2300" i="1" dirty="0" err="1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ţării</a:t>
            </a:r>
            <a:r>
              <a:rPr lang="ro-RO" sz="2300" i="1" dirty="0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 gazdă pentru o bună  </a:t>
            </a:r>
            <a:r>
              <a:rPr lang="ro-RO" sz="2300" i="1" dirty="0" err="1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desfăşurare</a:t>
            </a:r>
            <a:r>
              <a:rPr lang="ro-RO" sz="2300" i="1" dirty="0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ro-RO" sz="2300" i="1" dirty="0" err="1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activităţilor</a:t>
            </a:r>
            <a:r>
              <a:rPr lang="ro-RO" sz="2300" i="1" dirty="0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ro-RO" sz="2350" b="1" i="1" dirty="0">
                <a:solidFill>
                  <a:srgbClr val="171616"/>
                </a:solidFill>
                <a:latin typeface="Trebuchet MS"/>
              </a:rPr>
              <a:t>Martie 2023</a:t>
            </a:r>
            <a:endParaRPr sz="2350" b="1" i="1" dirty="0">
              <a:solidFill>
                <a:srgbClr val="171616"/>
              </a:solidFill>
              <a:latin typeface="Trebuchet MS"/>
            </a:endParaRPr>
          </a:p>
        </p:txBody>
      </p:sp>
      <p:sp>
        <p:nvSpPr>
          <p:cNvPr id="107" name="Google Shape;107;p3"/>
          <p:cNvSpPr txBox="1"/>
          <p:nvPr/>
        </p:nvSpPr>
        <p:spPr>
          <a:xfrm>
            <a:off x="6212180" y="3656548"/>
            <a:ext cx="803910" cy="803910"/>
          </a:xfrm>
          <a:prstGeom prst="rect">
            <a:avLst/>
          </a:prstGeom>
          <a:solidFill>
            <a:srgbClr val="BE996D"/>
          </a:solidFill>
          <a:ln>
            <a:noFill/>
          </a:ln>
        </p:spPr>
        <p:txBody>
          <a:bodyPr spcFirstLastPara="1" wrap="square" lIns="0" tIns="259075" rIns="0" bIns="0" anchor="t" anchorCtr="0">
            <a:spAutoFit/>
          </a:bodyPr>
          <a:lstStyle/>
          <a:p>
            <a:pPr marL="241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200" b="1" dirty="0">
                <a:solidFill>
                  <a:srgbClr val="F6B4A6"/>
                </a:solidFill>
                <a:latin typeface="Tahoma"/>
                <a:ea typeface="Tahoma"/>
                <a:cs typeface="Tahoma"/>
                <a:sym typeface="Tahoma"/>
              </a:rPr>
              <a:t>02</a:t>
            </a:r>
            <a:endParaRPr sz="2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7348854" y="3655496"/>
            <a:ext cx="3590290" cy="2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350" b="1" dirty="0">
                <a:solidFill>
                  <a:srgbClr val="171616"/>
                </a:solidFill>
                <a:latin typeface="Tahoma"/>
                <a:ea typeface="Tahoma"/>
                <a:cs typeface="Tahoma"/>
                <a:sym typeface="Tahoma"/>
              </a:rPr>
              <a:t>În timpul deplasării  </a:t>
            </a:r>
            <a:r>
              <a:rPr lang="ro-RO" sz="2350" i="1" dirty="0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Profesorii </a:t>
            </a:r>
            <a:r>
              <a:rPr lang="ro-RO" sz="2350" i="1" dirty="0" err="1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participanţi</a:t>
            </a:r>
            <a:r>
              <a:rPr lang="ro-RO" sz="2350" i="1" dirty="0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 au  </a:t>
            </a:r>
            <a:r>
              <a:rPr lang="ro-RO" sz="2350" i="1" dirty="0" err="1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au</a:t>
            </a:r>
            <a:r>
              <a:rPr lang="ro-RO" sz="2350" i="1" dirty="0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 luat parte activ la  cursurile de </a:t>
            </a:r>
            <a:r>
              <a:rPr lang="ro-RO" sz="2350" i="1" dirty="0" err="1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perfecţionare</a:t>
            </a:r>
            <a:r>
              <a:rPr lang="ro-RO" sz="2350" i="1" dirty="0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 .  </a:t>
            </a:r>
            <a:r>
              <a:rPr lang="ro-RO" sz="2350" b="1" i="1" dirty="0">
                <a:solidFill>
                  <a:srgbClr val="171616"/>
                </a:solidFill>
                <a:latin typeface="Trebuchet MS"/>
                <a:ea typeface="Trebuchet MS"/>
                <a:cs typeface="Trebuchet MS"/>
                <a:sym typeface="Trebuchet MS"/>
              </a:rPr>
              <a:t>1 - 7 Aprilie 2023</a:t>
            </a:r>
            <a:endParaRPr sz="23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12543616" y="3695853"/>
            <a:ext cx="803910" cy="803910"/>
          </a:xfrm>
          <a:prstGeom prst="rect">
            <a:avLst/>
          </a:prstGeom>
          <a:solidFill>
            <a:srgbClr val="BE996D"/>
          </a:solidFill>
          <a:ln>
            <a:noFill/>
          </a:ln>
        </p:spPr>
        <p:txBody>
          <a:bodyPr spcFirstLastPara="1" wrap="square" lIns="0" tIns="220975" rIns="0" bIns="0" anchor="t" anchorCtr="0">
            <a:spAutoFit/>
          </a:bodyPr>
          <a:lstStyle/>
          <a:p>
            <a:pPr marL="241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200" b="1">
                <a:solidFill>
                  <a:srgbClr val="F6B4A6"/>
                </a:solidFill>
                <a:latin typeface="Tahoma"/>
                <a:ea typeface="Tahoma"/>
                <a:cs typeface="Tahoma"/>
                <a:sym typeface="Tahoma"/>
              </a:rPr>
              <a:t>03</a:t>
            </a:r>
            <a:endParaRPr sz="2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13697195" y="3656548"/>
            <a:ext cx="3328035" cy="1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17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400" b="1" dirty="0">
                <a:solidFill>
                  <a:srgbClr val="171616"/>
                </a:solidFill>
                <a:latin typeface="Tahoma"/>
                <a:ea typeface="Tahoma"/>
                <a:cs typeface="Tahoma"/>
                <a:sym typeface="Tahoma"/>
              </a:rPr>
              <a:t>La întoarcere  </a:t>
            </a:r>
            <a:r>
              <a:rPr lang="ro-RO" sz="2400" i="1" dirty="0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Diseminarea  </a:t>
            </a:r>
            <a:r>
              <a:rPr lang="ro-RO" sz="2400" i="1" dirty="0" err="1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cunoştinţelor</a:t>
            </a:r>
            <a:r>
              <a:rPr lang="ro-RO" sz="2400" i="1" dirty="0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 acumulate  </a:t>
            </a:r>
            <a:r>
              <a:rPr lang="ro-RO" sz="2400" b="1" i="1" dirty="0">
                <a:solidFill>
                  <a:srgbClr val="171616"/>
                </a:solidFill>
                <a:latin typeface="Trebuchet MS"/>
                <a:ea typeface="Trebuchet MS"/>
                <a:cs typeface="Trebuchet MS"/>
                <a:sym typeface="Trebuchet MS"/>
              </a:rPr>
              <a:t>Aprilie - Mai 2023</a:t>
            </a:r>
            <a:endParaRPr sz="24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7999" cy="56673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"/>
          <p:cNvSpPr/>
          <p:nvPr/>
        </p:nvSpPr>
        <p:spPr>
          <a:xfrm>
            <a:off x="0" y="7695291"/>
            <a:ext cx="335280" cy="1563370"/>
          </a:xfrm>
          <a:custGeom>
            <a:avLst/>
            <a:gdLst/>
            <a:ahLst/>
            <a:cxnLst/>
            <a:rect l="l" t="t" r="r" b="b"/>
            <a:pathLst>
              <a:path w="335280" h="1563370" extrusionOk="0">
                <a:moveTo>
                  <a:pt x="334857" y="1563009"/>
                </a:moveTo>
                <a:lnTo>
                  <a:pt x="0" y="1563009"/>
                </a:lnTo>
                <a:lnTo>
                  <a:pt x="0" y="0"/>
                </a:lnTo>
                <a:lnTo>
                  <a:pt x="334857" y="0"/>
                </a:lnTo>
                <a:lnTo>
                  <a:pt x="334857" y="1563009"/>
                </a:lnTo>
                <a:close/>
              </a:path>
            </a:pathLst>
          </a:custGeom>
          <a:solidFill>
            <a:srgbClr val="BE996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2630" y="5671048"/>
            <a:ext cx="1609724" cy="72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2630" y="6969603"/>
            <a:ext cx="1609724" cy="72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2630" y="8113951"/>
            <a:ext cx="1609724" cy="723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4"/>
          <p:cNvSpPr txBox="1"/>
          <p:nvPr/>
        </p:nvSpPr>
        <p:spPr>
          <a:xfrm>
            <a:off x="1374818" y="6112436"/>
            <a:ext cx="5598160" cy="300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264795" algn="ctr" rtl="0">
              <a:lnSpc>
                <a:spcPct val="107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6000" b="1" dirty="0">
                <a:solidFill>
                  <a:srgbClr val="593F2A"/>
                </a:solidFill>
                <a:latin typeface="Verdana"/>
                <a:ea typeface="Verdana"/>
                <a:cs typeface="Verdana"/>
                <a:sym typeface="Verdana"/>
              </a:rPr>
              <a:t>Rezultatele  activităț</a:t>
            </a:r>
            <a:r>
              <a:rPr lang="ro-RO" sz="6000" b="1" dirty="0">
                <a:solidFill>
                  <a:srgbClr val="61452E"/>
                </a:solidFill>
                <a:latin typeface="Verdana"/>
                <a:ea typeface="Verdana"/>
                <a:cs typeface="Verdana"/>
                <a:sym typeface="Verdana"/>
              </a:rPr>
              <a:t>i</a:t>
            </a:r>
            <a:r>
              <a:rPr lang="ro-RO" sz="6000" b="1" dirty="0">
                <a:solidFill>
                  <a:srgbClr val="593F2A"/>
                </a:solidFill>
                <a:latin typeface="Verdana"/>
                <a:ea typeface="Verdana"/>
                <a:cs typeface="Verdana"/>
                <a:sym typeface="Verdana"/>
              </a:rPr>
              <a:t>i de  mobilitate</a:t>
            </a:r>
            <a:endParaRPr sz="6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2" name="Google Shape;122;p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2630" y="9139418"/>
            <a:ext cx="1609724" cy="723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4"/>
          <p:cNvSpPr txBox="1"/>
          <p:nvPr/>
        </p:nvSpPr>
        <p:spPr>
          <a:xfrm>
            <a:off x="9501809" y="5676658"/>
            <a:ext cx="8494643" cy="481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R="323215" algn="just">
              <a:lnSpc>
                <a:spcPct val="150000"/>
              </a:lnSpc>
            </a:pPr>
            <a:r>
              <a:rPr lang="ro-RO" sz="2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Îmbunătățirea competențelor digitale și de predare</a:t>
            </a:r>
            <a:r>
              <a:rPr lang="en-US" sz="2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o-RO" sz="2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prin joc</a:t>
            </a:r>
          </a:p>
          <a:p>
            <a:pPr marR="323215" lvl="0" algn="just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ro-RO" sz="2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Diseminarea exemplelor de bună practică la  nivelul</a:t>
            </a:r>
            <a:r>
              <a:rPr lang="en-US" sz="2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o-RO" sz="2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întregii școli</a:t>
            </a:r>
            <a:endParaRPr sz="2600" dirty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R="5080" lvl="0" algn="just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ro-RO" sz="2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Deprinderea </a:t>
            </a:r>
            <a:r>
              <a:rPr lang="ro-RO" sz="2600" dirty="0" err="1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uno</a:t>
            </a:r>
            <a:r>
              <a:rPr lang="en-US" sz="2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ro-RO" sz="2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noi metode și tehnici de predare- învățare cu ajutorul jocurilor  </a:t>
            </a:r>
            <a:endParaRPr sz="2600" dirty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R="5080" lvl="0" algn="just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ro-RO" sz="2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Creșterea motivației elevilor și a atenției prin</a:t>
            </a:r>
            <a:r>
              <a:rPr lang="en-US" sz="2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u</a:t>
            </a:r>
            <a:r>
              <a:rPr lang="ro-RO" sz="2600" dirty="0" err="1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tilizarea</a:t>
            </a:r>
            <a:r>
              <a:rPr lang="ro-RO" sz="26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 unor metode atractive</a:t>
            </a:r>
            <a:endParaRPr sz="2600" dirty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 txBox="1">
            <a:spLocks noGrp="1"/>
          </p:cNvSpPr>
          <p:nvPr>
            <p:ph type="title" idx="4294967295"/>
          </p:nvPr>
        </p:nvSpPr>
        <p:spPr>
          <a:xfrm>
            <a:off x="685918" y="886101"/>
            <a:ext cx="4025900" cy="93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6000" dirty="0">
                <a:solidFill>
                  <a:srgbClr val="593F2A"/>
                </a:solidFill>
                <a:latin typeface="Verdana"/>
                <a:ea typeface="Verdana"/>
                <a:sym typeface="Arial"/>
              </a:rPr>
              <a:t>JOCURI</a:t>
            </a:r>
            <a:endParaRPr sz="6000" dirty="0">
              <a:solidFill>
                <a:srgbClr val="593F2A"/>
              </a:solidFill>
              <a:latin typeface="Verdana"/>
              <a:ea typeface="Verdana"/>
              <a:sym typeface="Arial"/>
            </a:endParaRPr>
          </a:p>
        </p:txBody>
      </p:sp>
      <p:pic>
        <p:nvPicPr>
          <p:cNvPr id="148" name="Google Shape;148;p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918" y="2153024"/>
            <a:ext cx="3308647" cy="72478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el 2">
            <a:extLst>
              <a:ext uri="{FF2B5EF4-FFF2-40B4-BE49-F238E27FC236}">
                <a16:creationId xmlns:a16="http://schemas.microsoft.com/office/drawing/2014/main" id="{9FD46C35-67B0-10F3-2B21-67D03DE05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58536"/>
              </p:ext>
            </p:extLst>
          </p:nvPr>
        </p:nvGraphicFramePr>
        <p:xfrm>
          <a:off x="5410082" y="994909"/>
          <a:ext cx="12192000" cy="83548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627965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21644366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557751095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o-RO" sz="3200" b="1" dirty="0">
                          <a:solidFill>
                            <a:schemeClr val="tx1"/>
                          </a:solidFill>
                          <a:sym typeface="Arial"/>
                        </a:rPr>
                        <a:t>În format fizic</a:t>
                      </a:r>
                      <a:endParaRPr lang="ro-RO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o-RO" sz="3200" dirty="0">
                        <a:solidFill>
                          <a:schemeClr val="tx1"/>
                        </a:solidFill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o-RO" sz="3200" b="1" dirty="0">
                          <a:solidFill>
                            <a:schemeClr val="tx1"/>
                          </a:solidFill>
                          <a:sym typeface="Arial"/>
                        </a:rPr>
                        <a:t>În format digital</a:t>
                      </a:r>
                      <a:endParaRPr lang="ro-RO" sz="3200" dirty="0">
                        <a:solidFill>
                          <a:schemeClr val="tx1"/>
                        </a:solidFill>
                        <a:sym typeface="Arial"/>
                      </a:endParaRPr>
                    </a:p>
                    <a:p>
                      <a:pPr marL="0" algn="ctr"/>
                      <a:endParaRPr lang="ro-RO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o-RO" sz="3200" b="1" dirty="0">
                          <a:solidFill>
                            <a:schemeClr val="tx1"/>
                          </a:solidFill>
                          <a:sym typeface="Arial"/>
                        </a:rPr>
                        <a:t>În format fizic  și digital</a:t>
                      </a:r>
                      <a:endParaRPr lang="ro-RO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6679441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marL="0" algn="ctr"/>
                      <a:r>
                        <a:rPr lang="ro-RO" sz="3200" dirty="0">
                          <a:solidFill>
                            <a:schemeClr val="tx1"/>
                          </a:solidFill>
                        </a:rPr>
                        <a:t>TIC, TAC, TOE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ro-RO" sz="3200" dirty="0">
                          <a:solidFill>
                            <a:schemeClr val="tx1"/>
                          </a:solidFill>
                        </a:rPr>
                        <a:t>PADLET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ro-RO" sz="3200" dirty="0">
                          <a:solidFill>
                            <a:schemeClr val="tx1"/>
                          </a:solidFill>
                        </a:rPr>
                        <a:t>GOOSECHASE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2147829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marL="0" algn="ctr"/>
                      <a:r>
                        <a:rPr lang="ro-RO" sz="3200" dirty="0">
                          <a:solidFill>
                            <a:schemeClr val="tx1"/>
                          </a:solidFill>
                        </a:rPr>
                        <a:t>BOMBE, ARME, INIMI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ro-RO" sz="3200" dirty="0">
                          <a:solidFill>
                            <a:schemeClr val="tx1"/>
                          </a:solidFill>
                        </a:rPr>
                        <a:t>PIXTON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ro-RO" sz="3200" dirty="0">
                          <a:solidFill>
                            <a:schemeClr val="tx1"/>
                          </a:solidFill>
                        </a:rPr>
                        <a:t>VITA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1941579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marL="0" algn="ctr"/>
                      <a:r>
                        <a:rPr lang="ro-RO" sz="3200" dirty="0">
                          <a:solidFill>
                            <a:schemeClr val="tx1"/>
                          </a:solidFill>
                        </a:rPr>
                        <a:t>ZIP, ZAP, BOING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ro-RO" sz="3200" dirty="0">
                          <a:solidFill>
                            <a:schemeClr val="tx1"/>
                          </a:solidFill>
                        </a:rPr>
                        <a:t>CANVA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/>
                      <a:endParaRPr lang="ro-RO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516397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marL="0" algn="ctr"/>
                      <a:r>
                        <a:rPr lang="ro-RO" sz="3200" dirty="0">
                          <a:solidFill>
                            <a:schemeClr val="tx1"/>
                          </a:solidFill>
                        </a:rPr>
                        <a:t>AVENTURĂ PE INSULĂ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ro-RO" sz="3200" dirty="0">
                          <a:solidFill>
                            <a:schemeClr val="tx1"/>
                          </a:solidFill>
                        </a:rPr>
                        <a:t>WORDWALL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/>
                      <a:endParaRPr lang="ro-RO" sz="3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1164183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marL="0" algn="ctr"/>
                      <a:r>
                        <a:rPr lang="ro-RO" sz="3200" dirty="0">
                          <a:solidFill>
                            <a:schemeClr val="tx1"/>
                          </a:solidFill>
                        </a:rPr>
                        <a:t>WOULD I LIE ( AȘ MINȚI)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ro-RO" sz="3200" dirty="0">
                          <a:solidFill>
                            <a:schemeClr val="tx1"/>
                          </a:solidFill>
                        </a:rPr>
                        <a:t>KAHOOT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/>
                      <a:endParaRPr lang="ro-RO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8506528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marL="0" algn="ctr"/>
                      <a:r>
                        <a:rPr lang="ro-RO" sz="3200" dirty="0">
                          <a:solidFill>
                            <a:schemeClr val="tx1"/>
                          </a:solidFill>
                        </a:rPr>
                        <a:t>CACEALMAUA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ro-RO" sz="3200" dirty="0">
                          <a:solidFill>
                            <a:schemeClr val="tx1"/>
                          </a:solidFill>
                        </a:rPr>
                        <a:t>ADOBE EXPRES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/>
                      <a:endParaRPr lang="ro-RO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1607149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marL="0" algn="ctr"/>
                      <a:r>
                        <a:rPr lang="ro-RO" sz="3200" dirty="0">
                          <a:solidFill>
                            <a:schemeClr val="tx1"/>
                          </a:solidFill>
                        </a:rPr>
                        <a:t>BRAIN GYM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ro-RO" sz="3200" dirty="0">
                          <a:solidFill>
                            <a:schemeClr val="tx1"/>
                          </a:solidFill>
                        </a:rPr>
                        <a:t>QUIZLET / QUIZIZZ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/>
                      <a:endParaRPr lang="ro-RO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068265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"/>
          <p:cNvSpPr/>
          <p:nvPr/>
        </p:nvSpPr>
        <p:spPr>
          <a:xfrm>
            <a:off x="12106602" y="879955"/>
            <a:ext cx="5151755" cy="4114800"/>
          </a:xfrm>
          <a:custGeom>
            <a:avLst/>
            <a:gdLst/>
            <a:ahLst/>
            <a:cxnLst/>
            <a:rect l="l" t="t" r="r" b="b"/>
            <a:pathLst>
              <a:path w="5151755" h="4114800" extrusionOk="0">
                <a:moveTo>
                  <a:pt x="4666923" y="4114799"/>
                </a:moveTo>
                <a:lnTo>
                  <a:pt x="485772" y="4114799"/>
                </a:lnTo>
                <a:lnTo>
                  <a:pt x="437761" y="4112423"/>
                </a:lnTo>
                <a:lnTo>
                  <a:pt x="390561" y="4105379"/>
                </a:lnTo>
                <a:lnTo>
                  <a:pt x="344494" y="4093802"/>
                </a:lnTo>
                <a:lnTo>
                  <a:pt x="299876" y="4077822"/>
                </a:lnTo>
                <a:lnTo>
                  <a:pt x="257027" y="4057572"/>
                </a:lnTo>
                <a:lnTo>
                  <a:pt x="216266" y="4033184"/>
                </a:lnTo>
                <a:lnTo>
                  <a:pt x="177911" y="4004789"/>
                </a:lnTo>
                <a:lnTo>
                  <a:pt x="142280" y="3972520"/>
                </a:lnTo>
                <a:lnTo>
                  <a:pt x="110010" y="3936888"/>
                </a:lnTo>
                <a:lnTo>
                  <a:pt x="81615" y="3898533"/>
                </a:lnTo>
                <a:lnTo>
                  <a:pt x="57227" y="3857771"/>
                </a:lnTo>
                <a:lnTo>
                  <a:pt x="36977" y="3814923"/>
                </a:lnTo>
                <a:lnTo>
                  <a:pt x="20997" y="3770305"/>
                </a:lnTo>
                <a:lnTo>
                  <a:pt x="9420" y="3724237"/>
                </a:lnTo>
                <a:lnTo>
                  <a:pt x="2376" y="3677037"/>
                </a:lnTo>
                <a:lnTo>
                  <a:pt x="0" y="3629028"/>
                </a:lnTo>
                <a:lnTo>
                  <a:pt x="0" y="485771"/>
                </a:lnTo>
                <a:lnTo>
                  <a:pt x="2376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7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1" y="9420"/>
                </a:lnTo>
                <a:lnTo>
                  <a:pt x="437761" y="2377"/>
                </a:lnTo>
                <a:lnTo>
                  <a:pt x="485773" y="0"/>
                </a:lnTo>
                <a:lnTo>
                  <a:pt x="4666921" y="0"/>
                </a:lnTo>
                <a:lnTo>
                  <a:pt x="4714934" y="2377"/>
                </a:lnTo>
                <a:lnTo>
                  <a:pt x="4762134" y="9420"/>
                </a:lnTo>
                <a:lnTo>
                  <a:pt x="4808202" y="20997"/>
                </a:lnTo>
                <a:lnTo>
                  <a:pt x="4852819" y="36977"/>
                </a:lnTo>
                <a:lnTo>
                  <a:pt x="4895668" y="57227"/>
                </a:lnTo>
                <a:lnTo>
                  <a:pt x="4936430" y="81615"/>
                </a:lnTo>
                <a:lnTo>
                  <a:pt x="4974785" y="110010"/>
                </a:lnTo>
                <a:lnTo>
                  <a:pt x="5010416" y="142280"/>
                </a:lnTo>
                <a:lnTo>
                  <a:pt x="5042686" y="177911"/>
                </a:lnTo>
                <a:lnTo>
                  <a:pt x="5071081" y="216266"/>
                </a:lnTo>
                <a:lnTo>
                  <a:pt x="5095469" y="257028"/>
                </a:lnTo>
                <a:lnTo>
                  <a:pt x="5115719" y="299876"/>
                </a:lnTo>
                <a:lnTo>
                  <a:pt x="5131699" y="344494"/>
                </a:lnTo>
                <a:lnTo>
                  <a:pt x="5143276" y="390562"/>
                </a:lnTo>
                <a:lnTo>
                  <a:pt x="5150319" y="437762"/>
                </a:lnTo>
                <a:lnTo>
                  <a:pt x="5151536" y="462349"/>
                </a:lnTo>
                <a:lnTo>
                  <a:pt x="5151536" y="3652450"/>
                </a:lnTo>
                <a:lnTo>
                  <a:pt x="5143276" y="3724237"/>
                </a:lnTo>
                <a:lnTo>
                  <a:pt x="5131699" y="3770305"/>
                </a:lnTo>
                <a:lnTo>
                  <a:pt x="5115719" y="3814923"/>
                </a:lnTo>
                <a:lnTo>
                  <a:pt x="5095469" y="3857771"/>
                </a:lnTo>
                <a:lnTo>
                  <a:pt x="5071081" y="3898533"/>
                </a:lnTo>
                <a:lnTo>
                  <a:pt x="5042686" y="3936888"/>
                </a:lnTo>
                <a:lnTo>
                  <a:pt x="5010416" y="3972520"/>
                </a:lnTo>
                <a:lnTo>
                  <a:pt x="4974785" y="4004789"/>
                </a:lnTo>
                <a:lnTo>
                  <a:pt x="4936430" y="4033184"/>
                </a:lnTo>
                <a:lnTo>
                  <a:pt x="4895668" y="4057572"/>
                </a:lnTo>
                <a:lnTo>
                  <a:pt x="4852819" y="4077822"/>
                </a:lnTo>
                <a:lnTo>
                  <a:pt x="4808202" y="4093802"/>
                </a:lnTo>
                <a:lnTo>
                  <a:pt x="4762134" y="4105379"/>
                </a:lnTo>
                <a:lnTo>
                  <a:pt x="4714934" y="4112423"/>
                </a:lnTo>
                <a:lnTo>
                  <a:pt x="4666923" y="4114799"/>
                </a:lnTo>
                <a:close/>
              </a:path>
            </a:pathLst>
          </a:custGeom>
          <a:solidFill>
            <a:srgbClr val="291D4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5" name="Google Shape;155;p6"/>
          <p:cNvGrpSpPr/>
          <p:nvPr/>
        </p:nvGrpSpPr>
        <p:grpSpPr>
          <a:xfrm>
            <a:off x="2319586" y="3108021"/>
            <a:ext cx="3801745" cy="2888615"/>
            <a:chOff x="2340211" y="3192509"/>
            <a:chExt cx="3801745" cy="2888615"/>
          </a:xfrm>
        </p:grpSpPr>
        <p:sp>
          <p:nvSpPr>
            <p:cNvPr id="156" name="Google Shape;156;p6"/>
            <p:cNvSpPr/>
            <p:nvPr/>
          </p:nvSpPr>
          <p:spPr>
            <a:xfrm>
              <a:off x="2365287" y="3217641"/>
              <a:ext cx="3750310" cy="2839085"/>
            </a:xfrm>
            <a:custGeom>
              <a:avLst/>
              <a:gdLst/>
              <a:ahLst/>
              <a:cxnLst/>
              <a:rect l="l" t="t" r="r" b="b"/>
              <a:pathLst>
                <a:path w="3750310" h="2839085" extrusionOk="0">
                  <a:moveTo>
                    <a:pt x="3682034" y="2645200"/>
                  </a:moveTo>
                  <a:lnTo>
                    <a:pt x="216903" y="2838772"/>
                  </a:lnTo>
                  <a:lnTo>
                    <a:pt x="188212" y="2834558"/>
                  </a:lnTo>
                  <a:lnTo>
                    <a:pt x="164041" y="2820092"/>
                  </a:lnTo>
                  <a:lnTo>
                    <a:pt x="146974" y="2797684"/>
                  </a:lnTo>
                  <a:lnTo>
                    <a:pt x="139590" y="2769640"/>
                  </a:lnTo>
                  <a:lnTo>
                    <a:pt x="0" y="270828"/>
                  </a:lnTo>
                  <a:lnTo>
                    <a:pt x="4214" y="242137"/>
                  </a:lnTo>
                  <a:lnTo>
                    <a:pt x="18679" y="217967"/>
                  </a:lnTo>
                  <a:lnTo>
                    <a:pt x="41088" y="200899"/>
                  </a:lnTo>
                  <a:lnTo>
                    <a:pt x="69132" y="193515"/>
                  </a:lnTo>
                  <a:lnTo>
                    <a:pt x="3533259" y="0"/>
                  </a:lnTo>
                  <a:lnTo>
                    <a:pt x="3561951" y="4214"/>
                  </a:lnTo>
                  <a:lnTo>
                    <a:pt x="3586121" y="18679"/>
                  </a:lnTo>
                  <a:lnTo>
                    <a:pt x="3603189" y="41088"/>
                  </a:lnTo>
                  <a:lnTo>
                    <a:pt x="3610572" y="69132"/>
                  </a:lnTo>
                  <a:lnTo>
                    <a:pt x="3750107" y="2566940"/>
                  </a:lnTo>
                  <a:lnTo>
                    <a:pt x="3746505" y="2596179"/>
                  </a:lnTo>
                  <a:lnTo>
                    <a:pt x="3732354" y="2620631"/>
                  </a:lnTo>
                  <a:lnTo>
                    <a:pt x="3710061" y="2637802"/>
                  </a:lnTo>
                  <a:lnTo>
                    <a:pt x="3682034" y="2645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2340211" y="3192509"/>
              <a:ext cx="3801745" cy="2888615"/>
            </a:xfrm>
            <a:custGeom>
              <a:avLst/>
              <a:gdLst/>
              <a:ahLst/>
              <a:cxnLst/>
              <a:rect l="l" t="t" r="r" b="b"/>
              <a:pathLst>
                <a:path w="3801745" h="2888615" extrusionOk="0">
                  <a:moveTo>
                    <a:pt x="1077370" y="2841837"/>
                  </a:moveTo>
                  <a:lnTo>
                    <a:pt x="240623" y="2888580"/>
                  </a:lnTo>
                  <a:lnTo>
                    <a:pt x="204738" y="2883372"/>
                  </a:lnTo>
                  <a:lnTo>
                    <a:pt x="172308" y="2864023"/>
                  </a:lnTo>
                  <a:lnTo>
                    <a:pt x="149467" y="2833950"/>
                  </a:lnTo>
                  <a:lnTo>
                    <a:pt x="139590" y="2796173"/>
                  </a:lnTo>
                  <a:lnTo>
                    <a:pt x="0" y="297361"/>
                  </a:lnTo>
                  <a:lnTo>
                    <a:pt x="5607" y="258719"/>
                  </a:lnTo>
                  <a:lnTo>
                    <a:pt x="24957" y="226289"/>
                  </a:lnTo>
                  <a:lnTo>
                    <a:pt x="55030" y="203448"/>
                  </a:lnTo>
                  <a:lnTo>
                    <a:pt x="92804" y="193572"/>
                  </a:lnTo>
                  <a:lnTo>
                    <a:pt x="3557941" y="0"/>
                  </a:lnTo>
                  <a:lnTo>
                    <a:pt x="3596580" y="5607"/>
                  </a:lnTo>
                  <a:lnTo>
                    <a:pt x="3629010" y="24957"/>
                  </a:lnTo>
                  <a:lnTo>
                    <a:pt x="3642389" y="42572"/>
                  </a:lnTo>
                  <a:lnTo>
                    <a:pt x="95441" y="240715"/>
                  </a:lnTo>
                  <a:lnTo>
                    <a:pt x="75825" y="245866"/>
                  </a:lnTo>
                  <a:lnTo>
                    <a:pt x="60171" y="257777"/>
                  </a:lnTo>
                  <a:lnTo>
                    <a:pt x="50078" y="274660"/>
                  </a:lnTo>
                  <a:lnTo>
                    <a:pt x="47143" y="294727"/>
                  </a:lnTo>
                  <a:lnTo>
                    <a:pt x="186733" y="2793539"/>
                  </a:lnTo>
                  <a:lnTo>
                    <a:pt x="191885" y="2813155"/>
                  </a:lnTo>
                  <a:lnTo>
                    <a:pt x="203796" y="2828809"/>
                  </a:lnTo>
                  <a:lnTo>
                    <a:pt x="220679" y="2838902"/>
                  </a:lnTo>
                  <a:lnTo>
                    <a:pt x="240747" y="2841837"/>
                  </a:lnTo>
                  <a:lnTo>
                    <a:pt x="1077370" y="2841837"/>
                  </a:lnTo>
                  <a:close/>
                </a:path>
                <a:path w="3801745" h="2888615" extrusionOk="0">
                  <a:moveTo>
                    <a:pt x="3711208" y="2694704"/>
                  </a:moveTo>
                  <a:lnTo>
                    <a:pt x="1077370" y="2841837"/>
                  </a:lnTo>
                  <a:lnTo>
                    <a:pt x="240747" y="2841837"/>
                  </a:lnTo>
                  <a:lnTo>
                    <a:pt x="3705878" y="2648265"/>
                  </a:lnTo>
                  <a:lnTo>
                    <a:pt x="3725493" y="2643113"/>
                  </a:lnTo>
                  <a:lnTo>
                    <a:pt x="3741147" y="2631202"/>
                  </a:lnTo>
                  <a:lnTo>
                    <a:pt x="3751240" y="2614319"/>
                  </a:lnTo>
                  <a:lnTo>
                    <a:pt x="3754175" y="2594252"/>
                  </a:lnTo>
                  <a:lnTo>
                    <a:pt x="3614584" y="95440"/>
                  </a:lnTo>
                  <a:lnTo>
                    <a:pt x="3609432" y="75824"/>
                  </a:lnTo>
                  <a:lnTo>
                    <a:pt x="3597521" y="60171"/>
                  </a:lnTo>
                  <a:lnTo>
                    <a:pt x="3580639" y="50078"/>
                  </a:lnTo>
                  <a:lnTo>
                    <a:pt x="3560572" y="47142"/>
                  </a:lnTo>
                  <a:lnTo>
                    <a:pt x="3645861" y="47142"/>
                  </a:lnTo>
                  <a:lnTo>
                    <a:pt x="3651851" y="55029"/>
                  </a:lnTo>
                  <a:lnTo>
                    <a:pt x="3661728" y="92806"/>
                  </a:lnTo>
                  <a:lnTo>
                    <a:pt x="3801318" y="2591619"/>
                  </a:lnTo>
                  <a:lnTo>
                    <a:pt x="3795710" y="2630261"/>
                  </a:lnTo>
                  <a:lnTo>
                    <a:pt x="3776361" y="2662690"/>
                  </a:lnTo>
                  <a:lnTo>
                    <a:pt x="3746289" y="2685532"/>
                  </a:lnTo>
                  <a:lnTo>
                    <a:pt x="3711208" y="2694704"/>
                  </a:lnTo>
                  <a:close/>
                </a:path>
                <a:path w="3801745" h="2888615" extrusionOk="0">
                  <a:moveTo>
                    <a:pt x="3645861" y="47142"/>
                  </a:moveTo>
                  <a:lnTo>
                    <a:pt x="3560572" y="47142"/>
                  </a:lnTo>
                  <a:lnTo>
                    <a:pt x="3642389" y="42572"/>
                  </a:lnTo>
                  <a:lnTo>
                    <a:pt x="3645861" y="471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8" name="Google Shape;158;p6"/>
          <p:cNvSpPr/>
          <p:nvPr/>
        </p:nvSpPr>
        <p:spPr>
          <a:xfrm>
            <a:off x="277143" y="5745870"/>
            <a:ext cx="1083310" cy="901065"/>
          </a:xfrm>
          <a:custGeom>
            <a:avLst/>
            <a:gdLst/>
            <a:ahLst/>
            <a:cxnLst/>
            <a:rect l="l" t="t" r="r" b="b"/>
            <a:pathLst>
              <a:path w="1083310" h="901065" extrusionOk="0">
                <a:moveTo>
                  <a:pt x="118410" y="0"/>
                </a:moveTo>
                <a:lnTo>
                  <a:pt x="92024" y="36616"/>
                </a:lnTo>
                <a:lnTo>
                  <a:pt x="68613" y="75371"/>
                </a:lnTo>
                <a:lnTo>
                  <a:pt x="48344" y="116098"/>
                </a:lnTo>
                <a:lnTo>
                  <a:pt x="31386" y="158630"/>
                </a:lnTo>
                <a:lnTo>
                  <a:pt x="17905" y="202800"/>
                </a:lnTo>
                <a:lnTo>
                  <a:pt x="8069" y="248440"/>
                </a:lnTo>
                <a:lnTo>
                  <a:pt x="2045" y="295383"/>
                </a:lnTo>
                <a:lnTo>
                  <a:pt x="0" y="343461"/>
                </a:lnTo>
                <a:lnTo>
                  <a:pt x="2045" y="391539"/>
                </a:lnTo>
                <a:lnTo>
                  <a:pt x="8069" y="438482"/>
                </a:lnTo>
                <a:lnTo>
                  <a:pt x="17905" y="484122"/>
                </a:lnTo>
                <a:lnTo>
                  <a:pt x="31386" y="528292"/>
                </a:lnTo>
                <a:lnTo>
                  <a:pt x="48344" y="570824"/>
                </a:lnTo>
                <a:lnTo>
                  <a:pt x="68613" y="611551"/>
                </a:lnTo>
                <a:lnTo>
                  <a:pt x="92024" y="650306"/>
                </a:lnTo>
                <a:lnTo>
                  <a:pt x="118410" y="686922"/>
                </a:lnTo>
                <a:lnTo>
                  <a:pt x="147605" y="721232"/>
                </a:lnTo>
                <a:lnTo>
                  <a:pt x="179441" y="753068"/>
                </a:lnTo>
                <a:lnTo>
                  <a:pt x="213750" y="782263"/>
                </a:lnTo>
                <a:lnTo>
                  <a:pt x="250367" y="808649"/>
                </a:lnTo>
                <a:lnTo>
                  <a:pt x="289122" y="832060"/>
                </a:lnTo>
                <a:lnTo>
                  <a:pt x="329849" y="852329"/>
                </a:lnTo>
                <a:lnTo>
                  <a:pt x="372381" y="869287"/>
                </a:lnTo>
                <a:lnTo>
                  <a:pt x="416551" y="882768"/>
                </a:lnTo>
                <a:lnTo>
                  <a:pt x="462191" y="892604"/>
                </a:lnTo>
                <a:lnTo>
                  <a:pt x="509134" y="898628"/>
                </a:lnTo>
                <a:lnTo>
                  <a:pt x="557212" y="900673"/>
                </a:lnTo>
                <a:lnTo>
                  <a:pt x="605290" y="898628"/>
                </a:lnTo>
                <a:lnTo>
                  <a:pt x="652233" y="892604"/>
                </a:lnTo>
                <a:lnTo>
                  <a:pt x="697873" y="882768"/>
                </a:lnTo>
                <a:lnTo>
                  <a:pt x="742043" y="869287"/>
                </a:lnTo>
                <a:lnTo>
                  <a:pt x="784575" y="852329"/>
                </a:lnTo>
                <a:lnTo>
                  <a:pt x="825302" y="832060"/>
                </a:lnTo>
                <a:lnTo>
                  <a:pt x="864057" y="808649"/>
                </a:lnTo>
                <a:lnTo>
                  <a:pt x="900674" y="782263"/>
                </a:lnTo>
                <a:lnTo>
                  <a:pt x="934983" y="753068"/>
                </a:lnTo>
                <a:lnTo>
                  <a:pt x="966819" y="721232"/>
                </a:lnTo>
                <a:lnTo>
                  <a:pt x="996014" y="686922"/>
                </a:lnTo>
                <a:lnTo>
                  <a:pt x="1022400" y="650306"/>
                </a:lnTo>
                <a:lnTo>
                  <a:pt x="1045811" y="611551"/>
                </a:lnTo>
                <a:lnTo>
                  <a:pt x="1066080" y="570824"/>
                </a:lnTo>
                <a:lnTo>
                  <a:pt x="1083038" y="528292"/>
                </a:lnTo>
              </a:path>
            </a:pathLst>
          </a:custGeom>
          <a:noFill/>
          <a:ln w="76525" cap="flat" cmpd="sng">
            <a:solidFill>
              <a:srgbClr val="291D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277143" y="7837706"/>
            <a:ext cx="1106805" cy="605790"/>
          </a:xfrm>
          <a:custGeom>
            <a:avLst/>
            <a:gdLst/>
            <a:ahLst/>
            <a:cxnLst/>
            <a:rect l="l" t="t" r="r" b="b"/>
            <a:pathLst>
              <a:path w="1106805" h="605790" extrusionOk="0">
                <a:moveTo>
                  <a:pt x="2045" y="0"/>
                </a:moveTo>
                <a:lnTo>
                  <a:pt x="0" y="48078"/>
                </a:lnTo>
                <a:lnTo>
                  <a:pt x="2045" y="96156"/>
                </a:lnTo>
                <a:lnTo>
                  <a:pt x="8069" y="143099"/>
                </a:lnTo>
                <a:lnTo>
                  <a:pt x="17905" y="188739"/>
                </a:lnTo>
                <a:lnTo>
                  <a:pt x="31386" y="232908"/>
                </a:lnTo>
                <a:lnTo>
                  <a:pt x="48344" y="275440"/>
                </a:lnTo>
                <a:lnTo>
                  <a:pt x="68613" y="316168"/>
                </a:lnTo>
                <a:lnTo>
                  <a:pt x="92024" y="354923"/>
                </a:lnTo>
                <a:lnTo>
                  <a:pt x="118410" y="391539"/>
                </a:lnTo>
                <a:lnTo>
                  <a:pt x="147605" y="425849"/>
                </a:lnTo>
                <a:lnTo>
                  <a:pt x="179441" y="457685"/>
                </a:lnTo>
                <a:lnTo>
                  <a:pt x="213750" y="486880"/>
                </a:lnTo>
                <a:lnTo>
                  <a:pt x="250367" y="513266"/>
                </a:lnTo>
                <a:lnTo>
                  <a:pt x="289122" y="536677"/>
                </a:lnTo>
                <a:lnTo>
                  <a:pt x="329849" y="556945"/>
                </a:lnTo>
                <a:lnTo>
                  <a:pt x="372381" y="573903"/>
                </a:lnTo>
                <a:lnTo>
                  <a:pt x="416551" y="587384"/>
                </a:lnTo>
                <a:lnTo>
                  <a:pt x="462191" y="597221"/>
                </a:lnTo>
                <a:lnTo>
                  <a:pt x="509134" y="603245"/>
                </a:lnTo>
                <a:lnTo>
                  <a:pt x="557212" y="605290"/>
                </a:lnTo>
                <a:lnTo>
                  <a:pt x="605290" y="603245"/>
                </a:lnTo>
                <a:lnTo>
                  <a:pt x="652233" y="597221"/>
                </a:lnTo>
                <a:lnTo>
                  <a:pt x="697873" y="587384"/>
                </a:lnTo>
                <a:lnTo>
                  <a:pt x="742043" y="573903"/>
                </a:lnTo>
                <a:lnTo>
                  <a:pt x="784575" y="556945"/>
                </a:lnTo>
                <a:lnTo>
                  <a:pt x="825302" y="536677"/>
                </a:lnTo>
                <a:lnTo>
                  <a:pt x="864057" y="513266"/>
                </a:lnTo>
                <a:lnTo>
                  <a:pt x="900674" y="486880"/>
                </a:lnTo>
                <a:lnTo>
                  <a:pt x="934983" y="457685"/>
                </a:lnTo>
                <a:lnTo>
                  <a:pt x="966819" y="425849"/>
                </a:lnTo>
                <a:lnTo>
                  <a:pt x="996014" y="391539"/>
                </a:lnTo>
                <a:lnTo>
                  <a:pt x="1022400" y="354923"/>
                </a:lnTo>
                <a:lnTo>
                  <a:pt x="1045811" y="316168"/>
                </a:lnTo>
                <a:lnTo>
                  <a:pt x="1066080" y="275440"/>
                </a:lnTo>
                <a:lnTo>
                  <a:pt x="1083038" y="232908"/>
                </a:lnTo>
                <a:lnTo>
                  <a:pt x="1096519" y="188739"/>
                </a:lnTo>
                <a:lnTo>
                  <a:pt x="1106355" y="143099"/>
                </a:lnTo>
              </a:path>
            </a:pathLst>
          </a:custGeom>
          <a:noFill/>
          <a:ln w="76525" cap="flat" cmpd="sng">
            <a:solidFill>
              <a:srgbClr val="291D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6841" y="6794782"/>
            <a:ext cx="1109728" cy="110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7804" y="6794782"/>
            <a:ext cx="1109728" cy="11097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6"/>
          <p:cNvGrpSpPr/>
          <p:nvPr/>
        </p:nvGrpSpPr>
        <p:grpSpPr>
          <a:xfrm>
            <a:off x="4205241" y="6794782"/>
            <a:ext cx="1715845" cy="2236558"/>
            <a:chOff x="4205241" y="6794782"/>
            <a:chExt cx="1715845" cy="2236558"/>
          </a:xfrm>
        </p:grpSpPr>
        <p:pic>
          <p:nvPicPr>
            <p:cNvPr id="163" name="Google Shape;163;p6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1358" y="6794782"/>
              <a:ext cx="1109728" cy="1109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6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05241" y="7921750"/>
              <a:ext cx="1109728" cy="11095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5" name="Google Shape;165;p6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5012" y="7921750"/>
            <a:ext cx="1109728" cy="110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6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85268" y="1"/>
            <a:ext cx="1702733" cy="328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6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91775"/>
            <a:ext cx="2670617" cy="269522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"/>
          <p:cNvSpPr txBox="1"/>
          <p:nvPr/>
        </p:nvSpPr>
        <p:spPr>
          <a:xfrm>
            <a:off x="1944063" y="8988960"/>
            <a:ext cx="257810" cy="49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100">
                <a:solidFill>
                  <a:srgbClr val="291D4F"/>
                </a:solidFill>
                <a:latin typeface="Lucida Sans"/>
                <a:ea typeface="Lucida Sans"/>
                <a:cs typeface="Lucida Sans"/>
                <a:sym typeface="Lucida Sans"/>
              </a:rPr>
              <a:t>3</a:t>
            </a:r>
            <a:endParaRPr sz="31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69" name="Google Shape;169;p6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06602" y="667423"/>
            <a:ext cx="5153024" cy="431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6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0470" y="5207022"/>
            <a:ext cx="4876799" cy="423862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6"/>
          <p:cNvSpPr txBox="1"/>
          <p:nvPr/>
        </p:nvSpPr>
        <p:spPr>
          <a:xfrm>
            <a:off x="14087013" y="4191383"/>
            <a:ext cx="3171344" cy="42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600" dirty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CORESPONDENȚE</a:t>
            </a:r>
            <a:endParaRPr sz="2600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2" name="Google Shape;172;p6"/>
          <p:cNvSpPr txBox="1"/>
          <p:nvPr/>
        </p:nvSpPr>
        <p:spPr>
          <a:xfrm rot="-180000">
            <a:off x="2700173" y="3307178"/>
            <a:ext cx="26604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400" b="1" dirty="0">
                <a:solidFill>
                  <a:srgbClr val="291D4F"/>
                </a:solidFill>
                <a:latin typeface="Tahoma"/>
                <a:ea typeface="Tahoma"/>
                <a:cs typeface="Tahoma"/>
                <a:sym typeface="Tahoma"/>
              </a:rPr>
              <a:t>   Elevii au primit</a:t>
            </a:r>
            <a:endParaRPr sz="24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3" name="Google Shape;173;p6"/>
          <p:cNvSpPr txBox="1"/>
          <p:nvPr/>
        </p:nvSpPr>
        <p:spPr>
          <a:xfrm rot="-180078">
            <a:off x="3071768" y="3686743"/>
            <a:ext cx="2400344" cy="37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400" b="1" dirty="0">
                <a:solidFill>
                  <a:srgbClr val="291D4F"/>
                </a:solidFill>
                <a:latin typeface="Tahoma"/>
                <a:ea typeface="Tahoma"/>
                <a:cs typeface="Tahoma"/>
                <a:sym typeface="Tahoma"/>
              </a:rPr>
              <a:t>diverse sarcini</a:t>
            </a:r>
            <a:endParaRPr sz="24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4" name="Google Shape;174;p6"/>
          <p:cNvSpPr txBox="1"/>
          <p:nvPr/>
        </p:nvSpPr>
        <p:spPr>
          <a:xfrm rot="-180061">
            <a:off x="2679739" y="4038460"/>
            <a:ext cx="3145914" cy="304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400" b="1">
                <a:solidFill>
                  <a:srgbClr val="291D4F"/>
                </a:solidFill>
                <a:latin typeface="Tahoma"/>
                <a:ea typeface="Tahoma"/>
                <a:cs typeface="Tahoma"/>
                <a:sym typeface="Tahoma"/>
              </a:rPr>
              <a:t>gramaticale pe care</a:t>
            </a:r>
            <a:endParaRPr sz="2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5" name="Google Shape;175;p6"/>
          <p:cNvSpPr txBox="1"/>
          <p:nvPr/>
        </p:nvSpPr>
        <p:spPr>
          <a:xfrm rot="-180000">
            <a:off x="2836349" y="4399929"/>
            <a:ext cx="2871184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400" b="1">
                <a:solidFill>
                  <a:srgbClr val="291D4F"/>
                </a:solidFill>
                <a:latin typeface="Tahoma"/>
                <a:ea typeface="Tahoma"/>
                <a:cs typeface="Tahoma"/>
                <a:sym typeface="Tahoma"/>
              </a:rPr>
              <a:t>le-au exemplificat</a:t>
            </a:r>
            <a:endParaRPr sz="2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6" name="Google Shape;176;p6"/>
          <p:cNvSpPr txBox="1"/>
          <p:nvPr/>
        </p:nvSpPr>
        <p:spPr>
          <a:xfrm rot="-180000">
            <a:off x="2896074" y="4761370"/>
            <a:ext cx="2790376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400" b="1" dirty="0">
                <a:solidFill>
                  <a:srgbClr val="291D4F"/>
                </a:solidFill>
                <a:latin typeface="Tahoma"/>
                <a:ea typeface="Tahoma"/>
                <a:cs typeface="Tahoma"/>
                <a:sym typeface="Tahoma"/>
              </a:rPr>
              <a:t>cu elemente luate</a:t>
            </a:r>
            <a:endParaRPr sz="24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7" name="Google Shape;177;p6"/>
          <p:cNvSpPr txBox="1"/>
          <p:nvPr/>
        </p:nvSpPr>
        <p:spPr>
          <a:xfrm rot="-180000">
            <a:off x="3476155" y="5122810"/>
            <a:ext cx="166828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400" b="1">
                <a:solidFill>
                  <a:srgbClr val="291D4F"/>
                </a:solidFill>
                <a:latin typeface="Tahoma"/>
                <a:ea typeface="Tahoma"/>
                <a:cs typeface="Tahoma"/>
                <a:sym typeface="Tahoma"/>
              </a:rPr>
              <a:t>din mediul</a:t>
            </a:r>
            <a:endParaRPr sz="2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 rot="-180000">
            <a:off x="3312493" y="5486321"/>
            <a:ext cx="1956196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400" b="1">
                <a:solidFill>
                  <a:srgbClr val="291D4F"/>
                </a:solidFill>
                <a:latin typeface="Tahoma"/>
                <a:ea typeface="Tahoma"/>
                <a:cs typeface="Tahoma"/>
                <a:sym typeface="Tahoma"/>
              </a:rPr>
              <a:t>înconjurător</a:t>
            </a:r>
            <a:endParaRPr sz="2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678905" y="5846343"/>
            <a:ext cx="151765" cy="49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100">
                <a:solidFill>
                  <a:srgbClr val="291D4F"/>
                </a:solidFill>
                <a:latin typeface="Lucida Sans"/>
                <a:ea typeface="Lucida Sans"/>
                <a:cs typeface="Lucida Sans"/>
                <a:sym typeface="Lucida Sans"/>
              </a:rPr>
              <a:t>1</a:t>
            </a:r>
            <a:endParaRPr sz="31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0" name="Google Shape;180;p6"/>
          <p:cNvSpPr txBox="1"/>
          <p:nvPr/>
        </p:nvSpPr>
        <p:spPr>
          <a:xfrm>
            <a:off x="706105" y="7643969"/>
            <a:ext cx="252095" cy="49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100">
                <a:solidFill>
                  <a:srgbClr val="291D4F"/>
                </a:solidFill>
                <a:latin typeface="Lucida Sans"/>
                <a:ea typeface="Lucida Sans"/>
                <a:cs typeface="Lucida Sans"/>
                <a:sym typeface="Lucida Sans"/>
              </a:rPr>
              <a:t>2</a:t>
            </a:r>
            <a:endParaRPr sz="31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1" name="Google Shape;181;p6"/>
          <p:cNvSpPr txBox="1"/>
          <p:nvPr/>
        </p:nvSpPr>
        <p:spPr>
          <a:xfrm>
            <a:off x="9437430" y="8691784"/>
            <a:ext cx="1891030" cy="438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700">
                <a:solidFill>
                  <a:srgbClr val="FEFEF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GRUP UNIT</a:t>
            </a:r>
            <a:endParaRPr sz="2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2" name="Google Shape;182;p6"/>
          <p:cNvSpPr txBox="1">
            <a:spLocks noGrp="1"/>
          </p:cNvSpPr>
          <p:nvPr>
            <p:ph type="title" idx="4294967295"/>
          </p:nvPr>
        </p:nvSpPr>
        <p:spPr>
          <a:xfrm>
            <a:off x="277143" y="296378"/>
            <a:ext cx="11051317" cy="147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100" dirty="0">
                <a:solidFill>
                  <a:srgbClr val="000000"/>
                </a:solidFill>
              </a:rPr>
              <a:t>ȘCOALA GIMNAZIALĂ AXINTE URICARIUL, SCÂNTEIA</a:t>
            </a:r>
            <a:endParaRPr sz="3100" dirty="0"/>
          </a:p>
          <a:p>
            <a:pPr marL="200025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ro-RO" sz="6000" dirty="0">
                <a:solidFill>
                  <a:srgbClr val="593F2A"/>
                </a:solidFill>
                <a:latin typeface="Verdana"/>
                <a:ea typeface="Verdana"/>
                <a:sym typeface="Trebuchet MS"/>
              </a:rPr>
              <a:t>GOOSECHASE</a:t>
            </a:r>
            <a:endParaRPr sz="6000" dirty="0">
              <a:solidFill>
                <a:srgbClr val="593F2A"/>
              </a:solidFill>
              <a:latin typeface="Verdana"/>
              <a:ea typeface="Verdana"/>
              <a:sym typeface="Trebuchet MS"/>
            </a:endParaRPr>
          </a:p>
        </p:txBody>
      </p:sp>
      <p:pic>
        <p:nvPicPr>
          <p:cNvPr id="183" name="Google Shape;183;p6"/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1334" y="5625905"/>
            <a:ext cx="5562600" cy="3361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2D6D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760000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0497" y="0"/>
            <a:ext cx="7351887" cy="1028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7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041" y="3653907"/>
            <a:ext cx="5723456" cy="663309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7"/>
          <p:cNvSpPr txBox="1"/>
          <p:nvPr/>
        </p:nvSpPr>
        <p:spPr>
          <a:xfrm>
            <a:off x="357808" y="4252745"/>
            <a:ext cx="3781425" cy="486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ctr" rtl="0">
              <a:lnSpc>
                <a:spcPct val="115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Un instrument digital care poate fi  folosit atât în evaluare, cât și în  asigurarea unui feedback; un instrument care îi  captivează pe elevi.</a:t>
            </a:r>
            <a:endParaRPr sz="34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760000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3538" y="4943474"/>
            <a:ext cx="7833436" cy="5282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8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96974" y="4943474"/>
            <a:ext cx="5291026" cy="4439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8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365" y="0"/>
            <a:ext cx="8441635" cy="4943474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8"/>
          <p:cNvSpPr txBox="1">
            <a:spLocks noGrp="1"/>
          </p:cNvSpPr>
          <p:nvPr>
            <p:ph type="title"/>
          </p:nvPr>
        </p:nvSpPr>
        <p:spPr>
          <a:xfrm>
            <a:off x="596462" y="5650797"/>
            <a:ext cx="4567076" cy="182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-635" algn="ctr" rtl="0">
              <a:lnSpc>
                <a:spcPct val="115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400" b="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Un instrument excelent în  crearea lecțiilor și evaluarea  elevilor</a:t>
            </a:r>
            <a:endParaRPr sz="3400" dirty="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01" y="381001"/>
            <a:ext cx="10363199" cy="476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3303" y="5406104"/>
            <a:ext cx="8801100" cy="448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791" y="5406104"/>
            <a:ext cx="8534399" cy="448411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9"/>
          <p:cNvSpPr txBox="1">
            <a:spLocks noGrp="1"/>
          </p:cNvSpPr>
          <p:nvPr>
            <p:ph type="title"/>
          </p:nvPr>
        </p:nvSpPr>
        <p:spPr>
          <a:xfrm>
            <a:off x="734791" y="396780"/>
            <a:ext cx="5838287" cy="333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6000" dirty="0" err="1">
                <a:solidFill>
                  <a:srgbClr val="593F2A"/>
                </a:solidFill>
                <a:latin typeface="Verdana"/>
                <a:ea typeface="Verdana"/>
                <a:sym typeface="Cambria"/>
              </a:rPr>
              <a:t>Brain</a:t>
            </a:r>
            <a:r>
              <a:rPr lang="ro-RO" sz="3900" b="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o-RO" sz="6000" dirty="0" err="1">
                <a:solidFill>
                  <a:srgbClr val="593F2A"/>
                </a:solidFill>
                <a:latin typeface="Verdana"/>
                <a:ea typeface="Verdana"/>
                <a:sym typeface="Cambria"/>
              </a:rPr>
              <a:t>Gym</a:t>
            </a:r>
            <a:r>
              <a:rPr lang="ro-RO" sz="3900" b="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br>
              <a:rPr lang="ro-RO" sz="3900" b="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</a:br>
            <a:br>
              <a:rPr lang="ro-RO" sz="3900" b="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ro-RO" sz="3900" b="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O modalitate  excelentă de a-i motiva pe elevi să iasă din starea de apatie.</a:t>
            </a:r>
            <a:endParaRPr sz="3900" dirty="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TM10001115[[fn=Colet]]</Template>
  <TotalTime>494</TotalTime>
  <Words>691</Words>
  <Application>Microsoft Office PowerPoint</Application>
  <PresentationFormat>Particularizare</PresentationFormat>
  <Paragraphs>95</Paragraphs>
  <Slides>21</Slides>
  <Notes>10</Notes>
  <HiddenSlides>0</HiddenSlides>
  <MMClips>1</MMClips>
  <ScaleCrop>false</ScaleCrop>
  <HeadingPairs>
    <vt:vector size="6" baseType="variant">
      <vt:variant>
        <vt:lpstr>Fonturi utilizate</vt:lpstr>
      </vt:variant>
      <vt:variant>
        <vt:i4>10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21</vt:i4>
      </vt:variant>
    </vt:vector>
  </HeadingPairs>
  <TitlesOfParts>
    <vt:vector size="32" baseType="lpstr">
      <vt:lpstr>Calibri</vt:lpstr>
      <vt:lpstr>arial</vt:lpstr>
      <vt:lpstr>Trebuchet MS</vt:lpstr>
      <vt:lpstr>arial</vt:lpstr>
      <vt:lpstr>Tahoma</vt:lpstr>
      <vt:lpstr>Verdana</vt:lpstr>
      <vt:lpstr>Cambria</vt:lpstr>
      <vt:lpstr>Lucida Sans</vt:lpstr>
      <vt:lpstr>Times New Roman</vt:lpstr>
      <vt:lpstr>Helvetica Neue</vt:lpstr>
      <vt:lpstr>Office Theme</vt:lpstr>
      <vt:lpstr>Conferinţa regională Educaţia digitală – realităţi şi perspective</vt:lpstr>
      <vt:lpstr>Prezentare PowerPoint</vt:lpstr>
      <vt:lpstr>ATINGEREA OBIECTIVELOR Etape:</vt:lpstr>
      <vt:lpstr>Prezentare PowerPoint</vt:lpstr>
      <vt:lpstr>JOCURI</vt:lpstr>
      <vt:lpstr>ȘCOALA GIMNAZIALĂ AXINTE URICARIUL, SCÂNTEIA GOOSECHASE</vt:lpstr>
      <vt:lpstr>Prezentare PowerPoint</vt:lpstr>
      <vt:lpstr>Un instrument excelent în  crearea lecțiilor și evaluarea  elevilor</vt:lpstr>
      <vt:lpstr>Brain Gym   O modalitate  excelentă de a-i motiva pe elevi să iasă din starea de apatie.</vt:lpstr>
      <vt:lpstr>Zip, Zap, Boing   Un joc excelent, ce poate fi folosit ca icebreaker sau pentru finalul unei lecții mai destinse</vt:lpstr>
      <vt:lpstr>Tic,Tac,Toe   Un joc în care elevul învață să țină un discurs pe o temă dată, ajutându-l să-și învingă timiditatea.</vt:lpstr>
      <vt:lpstr>Prezentare PowerPoint</vt:lpstr>
      <vt:lpstr>Pixton  Instrument ideal de a stimula creativitatea, comunicarea și cooperarea, îmbunătățește starea de bine a clasei. Instrument care stimulează latura artistică a elevilor.</vt:lpstr>
      <vt:lpstr>Impossible answers</vt:lpstr>
      <vt:lpstr>Call my bluf</vt:lpstr>
      <vt:lpstr>Buzzer apps</vt:lpstr>
      <vt:lpstr>Facilitează gândirea critică, capacitatea de analiză și sinteză, creativitatea și cooperarea.</vt:lpstr>
      <vt:lpstr>Prezentare PowerPoint</vt:lpstr>
      <vt:lpstr>Prezentare PowerPoint</vt:lpstr>
      <vt:lpstr>Prezentare PowerPoint</vt:lpstr>
      <vt:lpstr>Analiza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Conferinţa regională Educaţia digitală – realităţi şi perspective</dc:title>
  <dc:creator>Veronica Condratov</dc:creator>
  <cp:lastModifiedBy>gconea</cp:lastModifiedBy>
  <cp:revision>44</cp:revision>
  <dcterms:created xsi:type="dcterms:W3CDTF">2023-06-01T09:11:42Z</dcterms:created>
  <dcterms:modified xsi:type="dcterms:W3CDTF">2023-06-14T05:25:09Z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2023-06-01T00:00:00Z</vt:filetime>
  </property>
  <property fmtid="{D5CDD505-2E9C-101B-9397-08002B2CF9AE}" pid="3" name="Creator">
    <vt:lpwstr>Canva</vt:lpwstr>
  </property>
  <property fmtid="{D5CDD505-2E9C-101B-9397-08002B2CF9AE}" pid="4" name="LastSaved">
    <vt:filetime>2023-06-01T00:00:00Z</vt:filetime>
  </property>
</Properties>
</file>